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7" r:id="rId4"/>
    <p:sldId id="275" r:id="rId5"/>
    <p:sldId id="257" r:id="rId6"/>
    <p:sldId id="261" r:id="rId7"/>
    <p:sldId id="260" r:id="rId8"/>
    <p:sldId id="262" r:id="rId9"/>
    <p:sldId id="263" r:id="rId10"/>
    <p:sldId id="264" r:id="rId11"/>
    <p:sldId id="266" r:id="rId12"/>
    <p:sldId id="265" r:id="rId13"/>
    <p:sldId id="273" r:id="rId14"/>
    <p:sldId id="270" r:id="rId15"/>
    <p:sldId id="274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1F59F-8886-2FD0-6263-B9D5607F4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506959-286F-9B3A-43F6-7A927FB4E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5CA70-393F-37E0-FFBB-424EA1B44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F5250-A8EC-4A97-BDCC-AE38D7B93C5B}" type="datetimeFigureOut">
              <a:rPr lang="en-IN" smtClean="0"/>
              <a:t>25-11-2022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227A0-2C77-B124-D508-FDF2A510D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A4119-C487-077F-B0CF-D96F36B6E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EF8A-616C-4392-AC7D-1F4C50409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387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04456-ECCF-416D-4F8B-9415970E5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B48088-978E-A417-DF05-2190280BB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2F3D2-4722-D560-8F13-F6B56777E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F5250-A8EC-4A97-BDCC-AE38D7B93C5B}" type="datetimeFigureOut">
              <a:rPr lang="en-IN" smtClean="0"/>
              <a:t>25-11-2022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C85F0-7527-19C1-4D00-83FBDE1D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E0114-50DE-75C8-787A-C249FB065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EF8A-616C-4392-AC7D-1F4C50409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652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ECC8FF-FC24-7438-1DA3-87B254B9C6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A73944-4751-8E83-6EC0-5446E299D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F7ABD-1077-954A-0FAD-1F61D77D5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F5250-A8EC-4A97-BDCC-AE38D7B93C5B}" type="datetimeFigureOut">
              <a:rPr lang="en-IN" smtClean="0"/>
              <a:t>25-11-2022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FC4D5-B56A-38F3-0AFD-916720524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FEFC1-B00C-8711-F8B1-30291F4BD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EF8A-616C-4392-AC7D-1F4C50409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568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2FE4C-3265-81E6-53F0-97D89979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F1CD9-84B0-2531-CB20-23E58CF80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20ED8-8F07-8326-522F-F5299DD1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F5250-A8EC-4A97-BDCC-AE38D7B93C5B}" type="datetimeFigureOut">
              <a:rPr lang="en-IN" smtClean="0"/>
              <a:t>25-11-2022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62DF1-8973-E74A-E7DC-917F8D71D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4FB8F-889E-72BE-69E0-D49466EE7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EF8A-616C-4392-AC7D-1F4C50409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451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3F7D5-F6AD-AAB0-917E-6ECEDDA00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8F900-B462-921D-4BC1-E042F51BB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5B330-2A14-BA51-5984-62D06E4F0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F5250-A8EC-4A97-BDCC-AE38D7B93C5B}" type="datetimeFigureOut">
              <a:rPr lang="en-IN" smtClean="0"/>
              <a:t>25-11-2022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E1624-4B31-F017-14F0-5E3537EA4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93CC7-262C-4480-6B96-268DE8A6C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EF8A-616C-4392-AC7D-1F4C50409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8827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9492B-D408-C641-890C-73E256EAB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F4704-91FE-7A26-523D-203100187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698DE9-1663-4070-CA2D-BA82113F4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AAC6F-34F6-4EDD-8F06-0A9103717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F5250-A8EC-4A97-BDCC-AE38D7B93C5B}" type="datetimeFigureOut">
              <a:rPr lang="en-IN" smtClean="0"/>
              <a:t>25-11-2022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71909-2689-49DE-DE26-A6F80A4EE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C2AFC-29A1-EF46-5C05-EF8B15C30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EF8A-616C-4392-AC7D-1F4C50409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815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75B41-E7F7-13B7-E10F-A59106FB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AD4DC-D66F-475D-68BF-15F859BC4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69309-B38E-A08B-29B9-D99460D47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28FF5A-80CA-FC70-A455-54C39233AC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7D9A72-735C-A29F-F307-2C146C058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7AB2F8-41F9-7378-AC76-D1A327A67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F5250-A8EC-4A97-BDCC-AE38D7B93C5B}" type="datetimeFigureOut">
              <a:rPr lang="en-IN" smtClean="0"/>
              <a:t>25-11-2022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1FC400-0B6D-3318-AF3E-78B56740D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5FDDC9-6324-FD75-02D6-63224183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EF8A-616C-4392-AC7D-1F4C50409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727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3562C-5748-C760-0D88-5A79E6420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B7744B-1E90-8254-0131-BE990135B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F5250-A8EC-4A97-BDCC-AE38D7B93C5B}" type="datetimeFigureOut">
              <a:rPr lang="en-IN" smtClean="0"/>
              <a:t>25-11-2022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AA0D22-467A-456F-AAF0-D198CBF65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57810-703A-D42F-F49C-12C2DC7A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EF8A-616C-4392-AC7D-1F4C50409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322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D7600A-9415-64C1-5BB1-2A83A00DD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F5250-A8EC-4A97-BDCC-AE38D7B93C5B}" type="datetimeFigureOut">
              <a:rPr lang="en-IN" smtClean="0"/>
              <a:t>25-11-2022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05FF73-458A-3923-7526-7C268131A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73A2D-B2C1-8ED7-C1F6-9FD763881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EF8A-616C-4392-AC7D-1F4C50409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54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2C600-172C-2F40-F2D3-3DBF317AF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8614A-A3EC-9D29-671D-4E2A92BAA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40E1CD-B6B5-848E-B060-A2DF214E0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721C8-53AD-0918-F340-951DD23BD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F5250-A8EC-4A97-BDCC-AE38D7B93C5B}" type="datetimeFigureOut">
              <a:rPr lang="en-IN" smtClean="0"/>
              <a:t>25-11-2022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69684-8A23-5ACF-FA8A-59ACD1EAE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6C6ED-535D-B8E1-E4C9-CD039227D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EF8A-616C-4392-AC7D-1F4C50409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8166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26E6D-7003-7AE8-24EB-B9D38CB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31ACB3-7DAF-3066-F1B0-CC5F792CA6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E4987-8CBC-F2D7-2718-2B17C4D91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AC407-8B82-2B4A-4771-80F8EB202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F5250-A8EC-4A97-BDCC-AE38D7B93C5B}" type="datetimeFigureOut">
              <a:rPr lang="en-IN" smtClean="0"/>
              <a:t>25-11-2022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CFAF8-10EA-9E3C-B516-10BEE0D1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349E8D-A77B-A58C-7A61-84257DB6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EF8A-616C-4392-AC7D-1F4C50409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5331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1EA8D9-FF50-F9DE-363D-D27AC1B35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E871-6133-7DE4-8FA9-89B102D30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DBA51-B4AD-2507-0085-6A30111FDD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F5250-A8EC-4A97-BDCC-AE38D7B93C5B}" type="datetimeFigureOut">
              <a:rPr lang="en-IN" smtClean="0"/>
              <a:t>25-11-2022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53A77-4A1D-7CC2-3F2F-9D0F54F5F4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83307-9842-586A-6718-73C2F5596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AEF8A-616C-4392-AC7D-1F4C50409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184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0F73F-4A10-AAFD-1C99-AA7E274FC5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A V Dissociation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5B31A-3917-3254-0FC9-271FCD2A0A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err="1"/>
              <a:t>Dr.Anjos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37066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A6C80-436F-BADF-4540-2EF57E7FF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Interference Dissociation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FCD26-10D2-AB5E-470E-FD2D4E1A1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Called interference dissociation because impulses conducted down from SA Node and up from ventricle interfere with each other in AV Node</a:t>
            </a:r>
          </a:p>
        </p:txBody>
      </p:sp>
    </p:spTree>
    <p:extLst>
      <p:ext uri="{BB962C8B-B14F-4D97-AF65-F5344CB8AC3E}">
        <p14:creationId xmlns:p14="http://schemas.microsoft.com/office/powerpoint/2010/main" val="1414616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F2D16-1D9F-A13A-A0F5-1061B6CC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8DBD77-7A35-723F-85F9-E1F973E6B7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962" y="2448719"/>
            <a:ext cx="5934075" cy="3105150"/>
          </a:xfrm>
        </p:spPr>
      </p:pic>
    </p:spTree>
    <p:extLst>
      <p:ext uri="{BB962C8B-B14F-4D97-AF65-F5344CB8AC3E}">
        <p14:creationId xmlns:p14="http://schemas.microsoft.com/office/powerpoint/2010/main" val="1325209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C0989-239B-F5A8-68C3-93080D091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Isorhythmic AV Dissociation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19CC4-018D-2B93-AE16-D1CCB0621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Occur when sinus rate is slowed down and junctional rate in accelerated so that they are almost equal .</a:t>
            </a:r>
          </a:p>
          <a:p>
            <a:endParaRPr lang="en-IN" dirty="0"/>
          </a:p>
          <a:p>
            <a:r>
              <a:rPr lang="en-IN" dirty="0"/>
              <a:t>Atria is captured by sinus impulse and ventricle by</a:t>
            </a:r>
          </a:p>
          <a:p>
            <a:pPr marL="0" indent="0">
              <a:buNone/>
            </a:pPr>
            <a:r>
              <a:rPr lang="en-IN" dirty="0"/>
              <a:t>junctional impulse.</a:t>
            </a:r>
          </a:p>
        </p:txBody>
      </p:sp>
    </p:spTree>
    <p:extLst>
      <p:ext uri="{BB962C8B-B14F-4D97-AF65-F5344CB8AC3E}">
        <p14:creationId xmlns:p14="http://schemas.microsoft.com/office/powerpoint/2010/main" val="1125963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4AC0-F6B7-1008-01C1-AB4A1CF3D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Isorhythmic AV Dissociation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F1A0B-9A31-0081-0A74-4AAC2E831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2 forms of isorhythmic AV dissociation described</a:t>
            </a:r>
          </a:p>
          <a:p>
            <a:r>
              <a:rPr lang="en-IN" dirty="0"/>
              <a:t>Pattern1-p wave fluctuates cyclically back and forth across QRS Complex</a:t>
            </a:r>
          </a:p>
          <a:p>
            <a:endParaRPr lang="en-IN" dirty="0"/>
          </a:p>
          <a:p>
            <a:r>
              <a:rPr lang="en-IN" dirty="0"/>
              <a:t>Pattern 2-p wave fairly constant.it usually coincides with QRS or occurs on ST segment or first half of T wave</a:t>
            </a:r>
          </a:p>
        </p:txBody>
      </p:sp>
    </p:spTree>
    <p:extLst>
      <p:ext uri="{BB962C8B-B14F-4D97-AF65-F5344CB8AC3E}">
        <p14:creationId xmlns:p14="http://schemas.microsoft.com/office/powerpoint/2010/main" val="99790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2C945-6D19-A46E-C031-BE692BE6A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Idionodal</a:t>
            </a:r>
            <a:r>
              <a:rPr lang="en-IN" dirty="0"/>
              <a:t> tachycardia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0416A-03DF-C61A-5DC0-0ED316F88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Expression of accelerated </a:t>
            </a:r>
            <a:r>
              <a:rPr lang="en-IN" dirty="0" err="1"/>
              <a:t>idionodal</a:t>
            </a:r>
            <a:r>
              <a:rPr lang="en-IN" dirty="0"/>
              <a:t> rhythm.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First described by Pick and </a:t>
            </a:r>
            <a:r>
              <a:rPr lang="en-IN" dirty="0" err="1"/>
              <a:t>Dominiquez</a:t>
            </a:r>
            <a:r>
              <a:rPr lang="en-IN" dirty="0"/>
              <a:t> in 1957-called non-paroxysmal AV nodal tachycardia.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Newer terminology-accelerated junctional rhythm/</a:t>
            </a:r>
            <a:r>
              <a:rPr lang="en-IN" dirty="0" err="1"/>
              <a:t>Idionodal</a:t>
            </a:r>
            <a:r>
              <a:rPr lang="en-IN" dirty="0"/>
              <a:t> tachycardia</a:t>
            </a:r>
          </a:p>
        </p:txBody>
      </p:sp>
    </p:spTree>
    <p:extLst>
      <p:ext uri="{BB962C8B-B14F-4D97-AF65-F5344CB8AC3E}">
        <p14:creationId xmlns:p14="http://schemas.microsoft.com/office/powerpoint/2010/main" val="1765220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0AA1B-8D55-9D64-0DD6-187AB409A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024B78-BC38-A8F9-FCBE-A7832D3EA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40290" y="-466522"/>
            <a:ext cx="3944008" cy="8258427"/>
          </a:xfrm>
        </p:spPr>
      </p:pic>
    </p:spTree>
    <p:extLst>
      <p:ext uri="{BB962C8B-B14F-4D97-AF65-F5344CB8AC3E}">
        <p14:creationId xmlns:p14="http://schemas.microsoft.com/office/powerpoint/2010/main" val="4282471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36619-5C1A-3681-4109-4B286147F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Critera</a:t>
            </a:r>
            <a:r>
              <a:rPr lang="en-IN" dirty="0"/>
              <a:t> for </a:t>
            </a:r>
            <a:r>
              <a:rPr lang="en-IN" dirty="0" err="1"/>
              <a:t>Idionodal</a:t>
            </a:r>
            <a:r>
              <a:rPr lang="en-IN" dirty="0"/>
              <a:t> tachycardia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2049A-1818-D1B9-5917-D8BA0176C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1.normal QRS complex or QRS complex that has same configuration of conducted sinus impulse</a:t>
            </a:r>
          </a:p>
          <a:p>
            <a:endParaRPr lang="en-IN" dirty="0"/>
          </a:p>
          <a:p>
            <a:r>
              <a:rPr lang="en-IN" dirty="0"/>
              <a:t>2.Enhanced </a:t>
            </a:r>
            <a:r>
              <a:rPr lang="en-IN" dirty="0" err="1"/>
              <a:t>idionodal</a:t>
            </a:r>
            <a:r>
              <a:rPr lang="en-IN" dirty="0"/>
              <a:t> rate</a:t>
            </a:r>
          </a:p>
          <a:p>
            <a:pPr marL="0" indent="0">
              <a:buNone/>
            </a:pPr>
            <a:r>
              <a:rPr lang="en-IN" dirty="0"/>
              <a:t>Inherent </a:t>
            </a:r>
            <a:r>
              <a:rPr lang="en-IN" dirty="0" err="1"/>
              <a:t>idionodal</a:t>
            </a:r>
            <a:r>
              <a:rPr lang="en-IN" dirty="0"/>
              <a:t> rate-50-60/min</a:t>
            </a:r>
          </a:p>
          <a:p>
            <a:pPr marL="0" indent="0">
              <a:buNone/>
            </a:pPr>
            <a:r>
              <a:rPr lang="en-IN" dirty="0" err="1"/>
              <a:t>Idionodal</a:t>
            </a:r>
            <a:r>
              <a:rPr lang="en-IN" dirty="0"/>
              <a:t> tachycardia-&gt;70/min</a:t>
            </a:r>
          </a:p>
          <a:p>
            <a:pPr marL="0" indent="0">
              <a:buNone/>
            </a:pPr>
            <a:r>
              <a:rPr lang="en-IN" dirty="0"/>
              <a:t>Commonly between 70-100(</a:t>
            </a:r>
            <a:r>
              <a:rPr lang="en-IN" dirty="0" err="1"/>
              <a:t>Schamroth</a:t>
            </a:r>
            <a:r>
              <a:rPr lang="en-IN" dirty="0"/>
              <a:t>)/90-120(chou)</a:t>
            </a:r>
          </a:p>
        </p:txBody>
      </p:sp>
    </p:spTree>
    <p:extLst>
      <p:ext uri="{BB962C8B-B14F-4D97-AF65-F5344CB8AC3E}">
        <p14:creationId xmlns:p14="http://schemas.microsoft.com/office/powerpoint/2010/main" val="1049870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0E00F-22B8-E344-0C34-CFC1F0F19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3E3A6-3814-26C6-6A9A-033930D2D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3.AV dissociation</a:t>
            </a:r>
          </a:p>
          <a:p>
            <a:r>
              <a:rPr lang="en-IN" dirty="0"/>
              <a:t>4.Absence of Pacemaker protection</a:t>
            </a:r>
          </a:p>
          <a:p>
            <a:pPr marL="0" indent="0">
              <a:buNone/>
            </a:pPr>
            <a:r>
              <a:rPr lang="en-IN" dirty="0"/>
              <a:t>Abolition of </a:t>
            </a:r>
            <a:r>
              <a:rPr lang="en-IN" dirty="0" err="1"/>
              <a:t>idionodal</a:t>
            </a:r>
            <a:r>
              <a:rPr lang="en-IN" dirty="0"/>
              <a:t> tachycardia if sinus rhythm accelerates</a:t>
            </a:r>
          </a:p>
          <a:p>
            <a:pPr marL="0" indent="0">
              <a:buNone/>
            </a:pPr>
            <a:r>
              <a:rPr lang="en-IN" dirty="0"/>
              <a:t>Abolition of ectopic rhythm by capture beat</a:t>
            </a:r>
          </a:p>
        </p:txBody>
      </p:sp>
    </p:spTree>
    <p:extLst>
      <p:ext uri="{BB962C8B-B14F-4D97-AF65-F5344CB8AC3E}">
        <p14:creationId xmlns:p14="http://schemas.microsoft.com/office/powerpoint/2010/main" val="3028277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7B0CE-39C2-2C45-6933-6EE551825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22AF18-2DDE-323C-6F65-A7C5E4F030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97860" y="-2996594"/>
            <a:ext cx="4149884" cy="10621542"/>
          </a:xfrm>
        </p:spPr>
      </p:pic>
    </p:spTree>
    <p:extLst>
      <p:ext uri="{BB962C8B-B14F-4D97-AF65-F5344CB8AC3E}">
        <p14:creationId xmlns:p14="http://schemas.microsoft.com/office/powerpoint/2010/main" val="1548045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9BBE5-1916-7177-9B96-5A22CA01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89BF76-CAA2-918F-9FB9-FF587779A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5425" y="313929"/>
            <a:ext cx="9201150" cy="6544071"/>
          </a:xfrm>
        </p:spPr>
      </p:pic>
    </p:spTree>
    <p:extLst>
      <p:ext uri="{BB962C8B-B14F-4D97-AF65-F5344CB8AC3E}">
        <p14:creationId xmlns:p14="http://schemas.microsoft.com/office/powerpoint/2010/main" val="2063615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FDFB3-1BD9-03E0-DF1A-5EE956C2A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1D9387-FBFF-888B-9869-5D488DD7B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86225" y="-1819036"/>
            <a:ext cx="2568724" cy="10641635"/>
          </a:xfrm>
        </p:spPr>
      </p:pic>
    </p:spTree>
    <p:extLst>
      <p:ext uri="{BB962C8B-B14F-4D97-AF65-F5344CB8AC3E}">
        <p14:creationId xmlns:p14="http://schemas.microsoft.com/office/powerpoint/2010/main" val="3859606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F55D0-DB24-E0F6-EB9A-F7278D428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A V Dissociation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88D7C-6D30-5BA6-FBB7-EBCB1B5E7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 dual rhythm in which atria are activated independently, where atria is completely or dominantly activated by one pacemaker and  ventricle by another.</a:t>
            </a:r>
          </a:p>
          <a:p>
            <a:endParaRPr lang="en-IN" dirty="0"/>
          </a:p>
          <a:p>
            <a:r>
              <a:rPr lang="en-IN" dirty="0"/>
              <a:t>Never a primary or complete </a:t>
            </a:r>
            <a:r>
              <a:rPr lang="en-IN" dirty="0" err="1"/>
              <a:t>diagnosis,always</a:t>
            </a:r>
            <a:r>
              <a:rPr lang="en-IN" dirty="0"/>
              <a:t> secondary to another </a:t>
            </a:r>
            <a:r>
              <a:rPr lang="en-IN" dirty="0" err="1"/>
              <a:t>arrythmic</a:t>
            </a:r>
            <a:r>
              <a:rPr lang="en-IN" dirty="0"/>
              <a:t> disturbance.</a:t>
            </a:r>
          </a:p>
        </p:txBody>
      </p:sp>
    </p:spTree>
    <p:extLst>
      <p:ext uri="{BB962C8B-B14F-4D97-AF65-F5344CB8AC3E}">
        <p14:creationId xmlns:p14="http://schemas.microsoft.com/office/powerpoint/2010/main" val="632599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93FFD-AC0E-F910-9547-107FBEA1D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1F144-D84B-3E2A-57F6-AA4807BE9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Underlying rhythm disturbance produced by 3 causes or their combinations</a:t>
            </a:r>
          </a:p>
          <a:p>
            <a:r>
              <a:rPr lang="en-IN" dirty="0"/>
              <a:t>1.sinus bradycardia with junctional escape</a:t>
            </a:r>
          </a:p>
          <a:p>
            <a:endParaRPr lang="en-IN" dirty="0"/>
          </a:p>
          <a:p>
            <a:r>
              <a:rPr lang="en-IN" dirty="0"/>
              <a:t>2.accelerated junctional /ventricular rhythm including tachycardia.</a:t>
            </a:r>
          </a:p>
          <a:p>
            <a:endParaRPr lang="en-IN" dirty="0"/>
          </a:p>
          <a:p>
            <a:r>
              <a:rPr lang="en-IN" dirty="0"/>
              <a:t>3.complete </a:t>
            </a:r>
            <a:r>
              <a:rPr lang="en-IN" dirty="0" err="1"/>
              <a:t>av</a:t>
            </a:r>
            <a:r>
              <a:rPr lang="en-IN" dirty="0"/>
              <a:t> blocks</a:t>
            </a:r>
          </a:p>
        </p:txBody>
      </p:sp>
    </p:spTree>
    <p:extLst>
      <p:ext uri="{BB962C8B-B14F-4D97-AF65-F5344CB8AC3E}">
        <p14:creationId xmlns:p14="http://schemas.microsoft.com/office/powerpoint/2010/main" val="558137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BE92A-0369-93E7-04B0-D2AA74699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Types of AV Dissociation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E775B-077F-49E0-1FDD-595D322D2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1.Heart block-CHB</a:t>
            </a:r>
          </a:p>
          <a:p>
            <a:endParaRPr lang="en-IN" dirty="0"/>
          </a:p>
          <a:p>
            <a:r>
              <a:rPr lang="en-IN" dirty="0"/>
              <a:t>2.Isorhythmic AV Dissociation</a:t>
            </a:r>
          </a:p>
          <a:p>
            <a:endParaRPr lang="en-IN" dirty="0"/>
          </a:p>
          <a:p>
            <a:r>
              <a:rPr lang="en-IN" dirty="0"/>
              <a:t>3.Interference AV Dissociation</a:t>
            </a:r>
          </a:p>
        </p:txBody>
      </p:sp>
    </p:spTree>
    <p:extLst>
      <p:ext uri="{BB962C8B-B14F-4D97-AF65-F5344CB8AC3E}">
        <p14:creationId xmlns:p14="http://schemas.microsoft.com/office/powerpoint/2010/main" val="3182507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33E77-6AEA-1C16-05AB-F9684668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Mechanisms of AV Dissociation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09A66-7A47-CCAF-9321-9E5729FEF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1.Disorders of Impulse formation</a:t>
            </a:r>
          </a:p>
          <a:p>
            <a:endParaRPr lang="en-IN" dirty="0"/>
          </a:p>
          <a:p>
            <a:r>
              <a:rPr lang="en-IN" dirty="0"/>
              <a:t>2.Disorders of Impulse Conduction</a:t>
            </a:r>
          </a:p>
        </p:txBody>
      </p:sp>
    </p:spTree>
    <p:extLst>
      <p:ext uri="{BB962C8B-B14F-4D97-AF65-F5344CB8AC3E}">
        <p14:creationId xmlns:p14="http://schemas.microsoft.com/office/powerpoint/2010/main" val="362256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D786-FDF5-8CAC-85A6-164CC1F77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4ECE8-D9C6-A4E2-D683-9E5276B2C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u="sng" dirty="0"/>
              <a:t>Disorders of Impulse formation</a:t>
            </a:r>
          </a:p>
          <a:p>
            <a:pPr marL="0" indent="0">
              <a:buNone/>
            </a:pPr>
            <a:r>
              <a:rPr lang="en-IN" dirty="0"/>
              <a:t>1.Ventricular/AV nodal Extrasystole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2.Ventricular/AV Nodal tachycardia –complicated by interference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3.AV Nodal/Ventricular escape beats-escaping focus discharge at same time of delayed sinus discharge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59404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351</Words>
  <Application>Microsoft Office PowerPoint</Application>
  <PresentationFormat>Widescreen</PresentationFormat>
  <Paragraphs>57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A V Dissociation</vt:lpstr>
      <vt:lpstr>PowerPoint Presentation</vt:lpstr>
      <vt:lpstr>PowerPoint Presentation</vt:lpstr>
      <vt:lpstr>PowerPoint Presentation</vt:lpstr>
      <vt:lpstr>A V Dissociation</vt:lpstr>
      <vt:lpstr>PowerPoint Presentation</vt:lpstr>
      <vt:lpstr>Types of AV Dissociation</vt:lpstr>
      <vt:lpstr>Mechanisms of AV Dissociation</vt:lpstr>
      <vt:lpstr>PowerPoint Presentation</vt:lpstr>
      <vt:lpstr>Interference Dissociation</vt:lpstr>
      <vt:lpstr>PowerPoint Presentation</vt:lpstr>
      <vt:lpstr>Isorhythmic AV Dissociation</vt:lpstr>
      <vt:lpstr>Isorhythmic AV Dissociation</vt:lpstr>
      <vt:lpstr>Idionodal tachycardia</vt:lpstr>
      <vt:lpstr>PowerPoint Presentation</vt:lpstr>
      <vt:lpstr>Critera for Idionodal tachycardia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 Dissociation</dc:title>
  <dc:creator>tanjos007@gmail.com</dc:creator>
  <cp:lastModifiedBy>tanjos007@gmail.com</cp:lastModifiedBy>
  <cp:revision>8</cp:revision>
  <dcterms:created xsi:type="dcterms:W3CDTF">2022-11-25T05:22:50Z</dcterms:created>
  <dcterms:modified xsi:type="dcterms:W3CDTF">2022-11-25T12:24:15Z</dcterms:modified>
</cp:coreProperties>
</file>