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3"/>
    <p:sldId id="283" r:id="rId4"/>
    <p:sldId id="300" r:id="rId5"/>
    <p:sldId id="301" r:id="rId6"/>
    <p:sldId id="332" r:id="rId7"/>
    <p:sldId id="329" r:id="rId8"/>
    <p:sldId id="330" r:id="rId9"/>
    <p:sldId id="304" r:id="rId10"/>
    <p:sldId id="305" r:id="rId11"/>
    <p:sldId id="282" r:id="rId12"/>
    <p:sldId id="302" r:id="rId13"/>
    <p:sldId id="303" r:id="rId14"/>
    <p:sldId id="258" r:id="rId15"/>
    <p:sldId id="259" r:id="rId16"/>
    <p:sldId id="260" r:id="rId17"/>
    <p:sldId id="267" r:id="rId18"/>
    <p:sldId id="306" r:id="rId19"/>
    <p:sldId id="307" r:id="rId20"/>
    <p:sldId id="321" r:id="rId21"/>
    <p:sldId id="333" r:id="rId22"/>
    <p:sldId id="262" r:id="rId23"/>
    <p:sldId id="322" r:id="rId24"/>
    <p:sldId id="320" r:id="rId25"/>
    <p:sldId id="263" r:id="rId26"/>
    <p:sldId id="264" r:id="rId27"/>
    <p:sldId id="265" r:id="rId28"/>
    <p:sldId id="335" r:id="rId29"/>
    <p:sldId id="336" r:id="rId30"/>
    <p:sldId id="334" r:id="rId31"/>
    <p:sldId id="337" r:id="rId32"/>
    <p:sldId id="338" r:id="rId33"/>
    <p:sldId id="323" r:id="rId34"/>
  </p:sldIdLst>
  <p:sldSz cx="9144000" cy="6858000" type="screen4x3"/>
  <p:notesSz cx="6858000" cy="9144000"/>
  <p:defaultTextStyle>
    <a:defPPr>
      <a:defRPr lang="en-US"/>
    </a:defPPr>
    <a:lvl1pPr marL="0" lvl="0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charset="0"/>
      <a:buNone/>
      <a:defRPr sz="1800" b="0" i="0" u="none" kern="1200" baseline="0">
        <a:solidFill>
          <a:schemeClr val="tx1"/>
        </a:solidFill>
        <a:latin typeface="Arial" charset="0"/>
        <a:ea typeface="宋体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charset="0"/>
      <a:buNone/>
      <a:defRPr sz="1800" b="0" i="0" u="none" kern="1200" baseline="0">
        <a:solidFill>
          <a:schemeClr val="tx1"/>
        </a:solidFill>
        <a:latin typeface="Arial" charset="0"/>
        <a:ea typeface="宋体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charset="0"/>
      <a:buNone/>
      <a:defRPr sz="1800" b="0" i="0" u="none" kern="1200" baseline="0">
        <a:solidFill>
          <a:schemeClr val="tx1"/>
        </a:solidFill>
        <a:latin typeface="Arial" charset="0"/>
        <a:ea typeface="宋体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charset="0"/>
      <a:buNone/>
      <a:defRPr sz="1800" b="0" i="0" u="none" kern="1200" baseline="0">
        <a:solidFill>
          <a:schemeClr val="tx1"/>
        </a:solidFill>
        <a:latin typeface="Arial" charset="0"/>
        <a:ea typeface="宋体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charset="0"/>
      <a:buNone/>
      <a:defRPr sz="1800" b="0" i="0" u="none" kern="1200" baseline="0">
        <a:solidFill>
          <a:schemeClr val="tx1"/>
        </a:solidFill>
        <a:latin typeface="Arial" charset="0"/>
        <a:ea typeface="宋体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charset="0"/>
      <a:buNone/>
      <a:defRPr sz="1800" b="0" i="0" u="none" kern="1200" baseline="0">
        <a:solidFill>
          <a:schemeClr val="tx1"/>
        </a:solidFill>
        <a:latin typeface="Arial" charset="0"/>
        <a:ea typeface="宋体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charset="0"/>
      <a:buNone/>
      <a:defRPr sz="1800" b="0" i="0" u="none" kern="1200" baseline="0">
        <a:solidFill>
          <a:schemeClr val="tx1"/>
        </a:solidFill>
        <a:latin typeface="Arial" charset="0"/>
        <a:ea typeface="宋体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charset="0"/>
      <a:buNone/>
      <a:defRPr sz="1800" b="0" i="0" u="none" kern="1200" baseline="0">
        <a:solidFill>
          <a:schemeClr val="tx1"/>
        </a:solidFill>
        <a:latin typeface="Arial" charset="0"/>
        <a:ea typeface="宋体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charset="0"/>
      <a:buNone/>
      <a:defRPr sz="1800" b="0" i="0" u="none" kern="1200" baseline="0">
        <a:solidFill>
          <a:schemeClr val="tx1"/>
        </a:solidFill>
        <a:latin typeface="Arial" charset="0"/>
        <a:ea typeface="宋体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notesMaster" Target="notesMasters/notesMaster1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2051" name="Rectangle 3"/>
          <p:cNvSpPr/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zh-CN" altLang="en-US" sz="1200" dirty="0"/>
          </a:p>
        </p:txBody>
      </p:sp>
      <p:sp>
        <p:nvSpPr>
          <p:cNvPr id="2052" name="Rectangle 4"/>
          <p:cNvSpPr/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/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54" name="Rectangle 6"/>
          <p:cNvSpPr/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en-US" altLang="x-none" sz="1200" dirty="0"/>
          </a:p>
        </p:txBody>
      </p:sp>
      <p:sp>
        <p:nvSpPr>
          <p:cNvPr id="2055" name="Rectangle 7"/>
          <p:cNvSpPr/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056" name="Rectangle 2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2057" name="Rectangle 3"/>
          <p:cNvSpPr/>
          <p:nvPr>
            <p:ph type="dt" idx="1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zh-CN" altLang="en-US" sz="1200" dirty="0"/>
          </a:p>
        </p:txBody>
      </p:sp>
      <p:sp>
        <p:nvSpPr>
          <p:cNvPr id="2058" name="Rectangle 4"/>
          <p:cNvSpPr/>
          <p:nvPr>
            <p:ph type="sldImg" idx="1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9" name="Rectangle 5"/>
          <p:cNvSpPr/>
          <p:nvPr>
            <p:ph type="body" sz="quarter" idx="1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60" name="Rectangle 6"/>
          <p:cNvSpPr/>
          <p:nvPr>
            <p:ph type="ftr" sz="quarter" idx="1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en-US" altLang="x-none" sz="1200" dirty="0"/>
          </a:p>
        </p:txBody>
      </p:sp>
      <p:sp>
        <p:nvSpPr>
          <p:cNvPr id="2061" name="Rectangle 7"/>
          <p:cNvSpPr/>
          <p:nvPr>
            <p:ph type="sldNum" sz="quarter" idx="1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062" name="Rectangle 2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2063" name="Rectangle 3"/>
          <p:cNvSpPr/>
          <p:nvPr>
            <p:ph type="dt" idx="2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zh-CN" altLang="en-US" sz="1200" dirty="0"/>
          </a:p>
        </p:txBody>
      </p:sp>
      <p:sp>
        <p:nvSpPr>
          <p:cNvPr id="2064" name="Rectangle 4"/>
          <p:cNvSpPr/>
          <p:nvPr>
            <p:ph type="sldImg" idx="2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65" name="Rectangle 5"/>
          <p:cNvSpPr/>
          <p:nvPr>
            <p:ph type="body" sz="quarter" idx="2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66" name="Rectangle 6"/>
          <p:cNvSpPr/>
          <p:nvPr>
            <p:ph type="ftr" sz="quarter" idx="2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en-US" altLang="x-none" sz="1200" dirty="0"/>
          </a:p>
        </p:txBody>
      </p:sp>
      <p:sp>
        <p:nvSpPr>
          <p:cNvPr id="2067" name="Rectangle 7"/>
          <p:cNvSpPr/>
          <p:nvPr>
            <p:ph type="sldNum" sz="quarter" idx="2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068" name="Rectangle 2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2069" name="Rectangle 3"/>
          <p:cNvSpPr/>
          <p:nvPr>
            <p:ph type="dt" idx="3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zh-CN" altLang="en-US" sz="1200" dirty="0"/>
          </a:p>
        </p:txBody>
      </p:sp>
      <p:sp>
        <p:nvSpPr>
          <p:cNvPr id="2070" name="Rectangle 4"/>
          <p:cNvSpPr/>
          <p:nvPr>
            <p:ph type="sldImg" idx="3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71" name="Rectangle 5"/>
          <p:cNvSpPr/>
          <p:nvPr>
            <p:ph type="body" sz="quarter" idx="3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72" name="Rectangle 6"/>
          <p:cNvSpPr/>
          <p:nvPr>
            <p:ph type="ftr" sz="quarter" idx="3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en-US" altLang="x-none" sz="1200" dirty="0"/>
          </a:p>
        </p:txBody>
      </p:sp>
      <p:sp>
        <p:nvSpPr>
          <p:cNvPr id="2073" name="Rectangle 7"/>
          <p:cNvSpPr/>
          <p:nvPr>
            <p:ph type="sldNum" sz="quarter" idx="3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074" name="Rectangle 2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2075" name="Rectangle 3"/>
          <p:cNvSpPr/>
          <p:nvPr>
            <p:ph type="dt" idx="4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zh-CN" altLang="en-US" sz="1200" dirty="0"/>
          </a:p>
        </p:txBody>
      </p:sp>
      <p:sp>
        <p:nvSpPr>
          <p:cNvPr id="2076" name="Rectangle 4"/>
          <p:cNvSpPr/>
          <p:nvPr>
            <p:ph type="sldImg" idx="4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77" name="Rectangle 5"/>
          <p:cNvSpPr/>
          <p:nvPr>
            <p:ph type="body" sz="quarter" idx="4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78" name="Rectangle 6"/>
          <p:cNvSpPr/>
          <p:nvPr>
            <p:ph type="ftr" sz="quarter" idx="4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en-US" altLang="x-none" sz="1200" dirty="0"/>
          </a:p>
        </p:txBody>
      </p:sp>
      <p:sp>
        <p:nvSpPr>
          <p:cNvPr id="2079" name="Rectangle 7"/>
          <p:cNvSpPr/>
          <p:nvPr>
            <p:ph type="sldNum" sz="quarter" idx="4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080" name="Rectangle 2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2081" name="Rectangle 3"/>
          <p:cNvSpPr/>
          <p:nvPr>
            <p:ph type="dt" idx="5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zh-CN" altLang="en-US" sz="1200" dirty="0"/>
          </a:p>
        </p:txBody>
      </p:sp>
      <p:sp>
        <p:nvSpPr>
          <p:cNvPr id="2082" name="Rectangle 4"/>
          <p:cNvSpPr/>
          <p:nvPr>
            <p:ph type="sldImg" idx="5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83" name="Rectangle 5"/>
          <p:cNvSpPr/>
          <p:nvPr>
            <p:ph type="body" sz="quarter" idx="5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84" name="Rectangle 6"/>
          <p:cNvSpPr/>
          <p:nvPr>
            <p:ph type="ftr" sz="quarter" idx="5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en-US" altLang="x-none" sz="1200" dirty="0"/>
          </a:p>
        </p:txBody>
      </p:sp>
      <p:sp>
        <p:nvSpPr>
          <p:cNvPr id="2085" name="Rectangle 7"/>
          <p:cNvSpPr/>
          <p:nvPr>
            <p:ph type="sldNum" sz="quarter" idx="5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086" name="Rectangle 2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2087" name="Rectangle 3"/>
          <p:cNvSpPr/>
          <p:nvPr>
            <p:ph type="dt" idx="6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zh-CN" altLang="en-US" sz="1200" dirty="0"/>
          </a:p>
        </p:txBody>
      </p:sp>
      <p:sp>
        <p:nvSpPr>
          <p:cNvPr id="2088" name="Rectangle 4"/>
          <p:cNvSpPr/>
          <p:nvPr>
            <p:ph type="sldImg" idx="6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89" name="Rectangle 5"/>
          <p:cNvSpPr/>
          <p:nvPr>
            <p:ph type="body" sz="quarter" idx="6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90" name="Rectangle 6"/>
          <p:cNvSpPr/>
          <p:nvPr>
            <p:ph type="ftr" sz="quarter" idx="6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en-US" altLang="x-none" sz="1200" dirty="0"/>
          </a:p>
        </p:txBody>
      </p:sp>
      <p:sp>
        <p:nvSpPr>
          <p:cNvPr id="2091" name="Rectangle 7"/>
          <p:cNvSpPr/>
          <p:nvPr>
            <p:ph type="sldNum" sz="quarter" idx="6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092" name="Rectangle 2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2093" name="Rectangle 3"/>
          <p:cNvSpPr/>
          <p:nvPr>
            <p:ph type="dt" idx="7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zh-CN" altLang="en-US" sz="1200" dirty="0"/>
          </a:p>
        </p:txBody>
      </p:sp>
      <p:sp>
        <p:nvSpPr>
          <p:cNvPr id="2094" name="Rectangle 4"/>
          <p:cNvSpPr/>
          <p:nvPr>
            <p:ph type="sldImg" idx="7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95" name="Rectangle 5"/>
          <p:cNvSpPr/>
          <p:nvPr>
            <p:ph type="body" sz="quarter" idx="7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96" name="Rectangle 6"/>
          <p:cNvSpPr/>
          <p:nvPr>
            <p:ph type="ftr" sz="quarter" idx="7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en-US" altLang="x-none" sz="1200" dirty="0"/>
          </a:p>
        </p:txBody>
      </p:sp>
      <p:sp>
        <p:nvSpPr>
          <p:cNvPr id="2097" name="Rectangle 7"/>
          <p:cNvSpPr/>
          <p:nvPr>
            <p:ph type="sldNum" sz="quarter" idx="7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098" name="Rectangle 2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2099" name="Rectangle 3"/>
          <p:cNvSpPr/>
          <p:nvPr>
            <p:ph type="dt" idx="8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zh-CN" altLang="en-US" sz="1200" dirty="0"/>
          </a:p>
        </p:txBody>
      </p:sp>
      <p:sp>
        <p:nvSpPr>
          <p:cNvPr id="2100" name="Rectangle 4"/>
          <p:cNvSpPr/>
          <p:nvPr>
            <p:ph type="sldImg" idx="8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101" name="Rectangle 5"/>
          <p:cNvSpPr/>
          <p:nvPr>
            <p:ph type="body" sz="quarter" idx="8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102" name="Rectangle 6"/>
          <p:cNvSpPr/>
          <p:nvPr>
            <p:ph type="ftr" sz="quarter" idx="8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en-US" altLang="x-none" sz="1200" dirty="0"/>
          </a:p>
        </p:txBody>
      </p:sp>
      <p:sp>
        <p:nvSpPr>
          <p:cNvPr id="2103" name="Rectangle 7"/>
          <p:cNvSpPr/>
          <p:nvPr>
            <p:ph type="sldNum" sz="quarter" idx="8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104" name="Rectangle 2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2105" name="Rectangle 3"/>
          <p:cNvSpPr/>
          <p:nvPr>
            <p:ph type="dt" idx="9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zh-CN" altLang="en-US" sz="1200" dirty="0"/>
          </a:p>
        </p:txBody>
      </p:sp>
      <p:sp>
        <p:nvSpPr>
          <p:cNvPr id="2106" name="Rectangle 4"/>
          <p:cNvSpPr/>
          <p:nvPr>
            <p:ph type="sldImg" idx="9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107" name="Rectangle 5"/>
          <p:cNvSpPr/>
          <p:nvPr>
            <p:ph type="body" sz="quarter" idx="9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108" name="Rectangle 6"/>
          <p:cNvSpPr/>
          <p:nvPr>
            <p:ph type="ftr" sz="quarter" idx="9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en-US" altLang="x-none" sz="1200" dirty="0"/>
          </a:p>
        </p:txBody>
      </p:sp>
      <p:sp>
        <p:nvSpPr>
          <p:cNvPr id="2109" name="Rectangle 7"/>
          <p:cNvSpPr/>
          <p:nvPr>
            <p:ph type="sldNum" sz="quarter" idx="9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110" name="Rectangle 2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2111" name="Rectangle 3"/>
          <p:cNvSpPr/>
          <p:nvPr>
            <p:ph type="dt" idx="10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zh-CN" altLang="en-US" sz="1200" dirty="0"/>
          </a:p>
        </p:txBody>
      </p:sp>
      <p:sp>
        <p:nvSpPr>
          <p:cNvPr id="2112" name="Rectangle 4"/>
          <p:cNvSpPr/>
          <p:nvPr>
            <p:ph type="sldImg" idx="10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113" name="Rectangle 5"/>
          <p:cNvSpPr/>
          <p:nvPr>
            <p:ph type="body" sz="quarter" idx="10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114" name="Rectangle 6"/>
          <p:cNvSpPr/>
          <p:nvPr>
            <p:ph type="ftr" sz="quarter" idx="10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en-US" altLang="x-none" sz="1200" dirty="0"/>
          </a:p>
        </p:txBody>
      </p:sp>
      <p:sp>
        <p:nvSpPr>
          <p:cNvPr id="2115" name="Rectangle 7"/>
          <p:cNvSpPr/>
          <p:nvPr>
            <p:ph type="sldNum" sz="quarter" idx="10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116" name="Rectangle 2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2117" name="Rectangle 3"/>
          <p:cNvSpPr/>
          <p:nvPr>
            <p:ph type="dt" idx="11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zh-CN" altLang="en-US" sz="1200" dirty="0"/>
          </a:p>
        </p:txBody>
      </p:sp>
      <p:sp>
        <p:nvSpPr>
          <p:cNvPr id="2118" name="Rectangle 4"/>
          <p:cNvSpPr/>
          <p:nvPr>
            <p:ph type="sldImg" idx="11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119" name="Rectangle 5"/>
          <p:cNvSpPr/>
          <p:nvPr>
            <p:ph type="body" sz="quarter" idx="11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120" name="Rectangle 6"/>
          <p:cNvSpPr/>
          <p:nvPr>
            <p:ph type="ftr" sz="quarter" idx="11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en-US" altLang="x-none" sz="1200" dirty="0"/>
          </a:p>
        </p:txBody>
      </p:sp>
      <p:sp>
        <p:nvSpPr>
          <p:cNvPr id="2121" name="Rectangle 7"/>
          <p:cNvSpPr/>
          <p:nvPr>
            <p:ph type="sldNum" sz="quarter" idx="11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122" name="Rectangle 2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2123" name="Rectangle 3"/>
          <p:cNvSpPr/>
          <p:nvPr>
            <p:ph type="dt" idx="12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zh-CN" altLang="en-US" sz="1200" dirty="0"/>
          </a:p>
        </p:txBody>
      </p:sp>
      <p:sp>
        <p:nvSpPr>
          <p:cNvPr id="2124" name="Rectangle 4"/>
          <p:cNvSpPr/>
          <p:nvPr>
            <p:ph type="sldImg" idx="12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125" name="Rectangle 5"/>
          <p:cNvSpPr/>
          <p:nvPr>
            <p:ph type="body" sz="quarter" idx="12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126" name="Rectangle 6"/>
          <p:cNvSpPr/>
          <p:nvPr>
            <p:ph type="ftr" sz="quarter" idx="12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en-US" altLang="x-none" sz="1200" dirty="0"/>
          </a:p>
        </p:txBody>
      </p:sp>
      <p:sp>
        <p:nvSpPr>
          <p:cNvPr id="2127" name="Rectangle 7"/>
          <p:cNvSpPr/>
          <p:nvPr>
            <p:ph type="sldNum" sz="quarter" idx="12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128" name="Rectangle 2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2129" name="Rectangle 3"/>
          <p:cNvSpPr/>
          <p:nvPr>
            <p:ph type="dt" idx="13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zh-CN" altLang="en-US" sz="1200" dirty="0"/>
          </a:p>
        </p:txBody>
      </p:sp>
      <p:sp>
        <p:nvSpPr>
          <p:cNvPr id="2130" name="Rectangle 4"/>
          <p:cNvSpPr/>
          <p:nvPr>
            <p:ph type="sldImg" idx="13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131" name="Rectangle 5"/>
          <p:cNvSpPr/>
          <p:nvPr>
            <p:ph type="body" sz="quarter" idx="13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132" name="Rectangle 6"/>
          <p:cNvSpPr/>
          <p:nvPr>
            <p:ph type="ftr" sz="quarter" idx="13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en-US" altLang="x-none" sz="1200" dirty="0"/>
          </a:p>
        </p:txBody>
      </p:sp>
      <p:sp>
        <p:nvSpPr>
          <p:cNvPr id="2133" name="Rectangle 7"/>
          <p:cNvSpPr/>
          <p:nvPr>
            <p:ph type="sldNum" sz="quarter" idx="13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134" name="Rectangle 2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2135" name="Rectangle 3"/>
          <p:cNvSpPr/>
          <p:nvPr>
            <p:ph type="dt" idx="14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zh-CN" altLang="en-US" sz="1200" dirty="0"/>
          </a:p>
        </p:txBody>
      </p:sp>
      <p:sp>
        <p:nvSpPr>
          <p:cNvPr id="2136" name="Rectangle 4"/>
          <p:cNvSpPr/>
          <p:nvPr>
            <p:ph type="sldImg" idx="14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137" name="Rectangle 5"/>
          <p:cNvSpPr/>
          <p:nvPr>
            <p:ph type="body" sz="quarter" idx="14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138" name="Rectangle 6"/>
          <p:cNvSpPr/>
          <p:nvPr>
            <p:ph type="ftr" sz="quarter" idx="14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en-US" altLang="x-none" sz="1200" dirty="0"/>
          </a:p>
        </p:txBody>
      </p:sp>
      <p:sp>
        <p:nvSpPr>
          <p:cNvPr id="2139" name="Rectangle 7"/>
          <p:cNvSpPr/>
          <p:nvPr>
            <p:ph type="sldNum" sz="quarter" idx="14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140" name="Rectangle 2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2141" name="Rectangle 3"/>
          <p:cNvSpPr/>
          <p:nvPr>
            <p:ph type="dt" idx="15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zh-CN" altLang="en-US" sz="1200" dirty="0"/>
          </a:p>
        </p:txBody>
      </p:sp>
      <p:sp>
        <p:nvSpPr>
          <p:cNvPr id="2142" name="Rectangle 4"/>
          <p:cNvSpPr/>
          <p:nvPr>
            <p:ph type="sldImg" idx="15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143" name="Rectangle 5"/>
          <p:cNvSpPr/>
          <p:nvPr>
            <p:ph type="body" sz="quarter" idx="15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144" name="Rectangle 6"/>
          <p:cNvSpPr/>
          <p:nvPr>
            <p:ph type="ftr" sz="quarter" idx="15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en-US" altLang="x-none" sz="1200" dirty="0"/>
          </a:p>
        </p:txBody>
      </p:sp>
      <p:sp>
        <p:nvSpPr>
          <p:cNvPr id="2145" name="Rectangle 7"/>
          <p:cNvSpPr/>
          <p:nvPr>
            <p:ph type="sldNum" sz="quarter" idx="15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146" name="Rectangle 2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2147" name="Rectangle 3"/>
          <p:cNvSpPr/>
          <p:nvPr>
            <p:ph type="dt" idx="16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zh-CN" altLang="en-US" sz="1200" dirty="0"/>
          </a:p>
        </p:txBody>
      </p:sp>
      <p:sp>
        <p:nvSpPr>
          <p:cNvPr id="2148" name="Rectangle 4"/>
          <p:cNvSpPr/>
          <p:nvPr>
            <p:ph type="sldImg" idx="16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149" name="Rectangle 5"/>
          <p:cNvSpPr/>
          <p:nvPr>
            <p:ph type="body" sz="quarter" idx="16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150" name="Rectangle 6"/>
          <p:cNvSpPr/>
          <p:nvPr>
            <p:ph type="ftr" sz="quarter" idx="16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en-US" altLang="x-none" sz="1200" dirty="0"/>
          </a:p>
        </p:txBody>
      </p:sp>
      <p:sp>
        <p:nvSpPr>
          <p:cNvPr id="2151" name="Rectangle 7"/>
          <p:cNvSpPr/>
          <p:nvPr>
            <p:ph type="sldNum" sz="quarter" idx="16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152" name="Rectangle 2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2153" name="Rectangle 3"/>
          <p:cNvSpPr/>
          <p:nvPr>
            <p:ph type="dt" idx="17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zh-CN" altLang="en-US" sz="1200" dirty="0"/>
          </a:p>
        </p:txBody>
      </p:sp>
      <p:sp>
        <p:nvSpPr>
          <p:cNvPr id="2154" name="Rectangle 4"/>
          <p:cNvSpPr/>
          <p:nvPr>
            <p:ph type="sldImg" idx="17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155" name="Rectangle 5"/>
          <p:cNvSpPr/>
          <p:nvPr>
            <p:ph type="body" sz="quarter" idx="17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156" name="Rectangle 6"/>
          <p:cNvSpPr/>
          <p:nvPr>
            <p:ph type="ftr" sz="quarter" idx="17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en-US" altLang="x-none" sz="1200" dirty="0"/>
          </a:p>
        </p:txBody>
      </p:sp>
      <p:sp>
        <p:nvSpPr>
          <p:cNvPr id="2157" name="Rectangle 7"/>
          <p:cNvSpPr/>
          <p:nvPr>
            <p:ph type="sldNum" sz="quarter" idx="17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158" name="Rectangle 2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2159" name="Rectangle 3"/>
          <p:cNvSpPr/>
          <p:nvPr>
            <p:ph type="dt" idx="18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zh-CN" altLang="en-US" sz="1200" dirty="0"/>
          </a:p>
        </p:txBody>
      </p:sp>
      <p:sp>
        <p:nvSpPr>
          <p:cNvPr id="2160" name="Rectangle 4"/>
          <p:cNvSpPr/>
          <p:nvPr>
            <p:ph type="sldImg" idx="18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161" name="Rectangle 5"/>
          <p:cNvSpPr/>
          <p:nvPr>
            <p:ph type="body" sz="quarter" idx="18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162" name="Rectangle 6"/>
          <p:cNvSpPr/>
          <p:nvPr>
            <p:ph type="ftr" sz="quarter" idx="18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en-US" altLang="x-none" sz="1200" dirty="0"/>
          </a:p>
        </p:txBody>
      </p:sp>
      <p:sp>
        <p:nvSpPr>
          <p:cNvPr id="2163" name="Rectangle 7"/>
          <p:cNvSpPr/>
          <p:nvPr>
            <p:ph type="sldNum" sz="quarter" idx="18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164" name="Rectangle 2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2165" name="Rectangle 3"/>
          <p:cNvSpPr/>
          <p:nvPr>
            <p:ph type="dt" idx="19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zh-CN" altLang="en-US" sz="1200" dirty="0"/>
          </a:p>
        </p:txBody>
      </p:sp>
      <p:sp>
        <p:nvSpPr>
          <p:cNvPr id="2166" name="Rectangle 4"/>
          <p:cNvSpPr/>
          <p:nvPr>
            <p:ph type="sldImg" idx="19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167" name="Rectangle 5"/>
          <p:cNvSpPr/>
          <p:nvPr>
            <p:ph type="body" sz="quarter" idx="19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168" name="Rectangle 6"/>
          <p:cNvSpPr/>
          <p:nvPr>
            <p:ph type="ftr" sz="quarter" idx="19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en-US" altLang="x-none" sz="1200" dirty="0"/>
          </a:p>
        </p:txBody>
      </p:sp>
      <p:sp>
        <p:nvSpPr>
          <p:cNvPr id="2169" name="Rectangle 7"/>
          <p:cNvSpPr/>
          <p:nvPr>
            <p:ph type="sldNum" sz="quarter" idx="19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170" name="Rectangle 2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2171" name="Rectangle 3"/>
          <p:cNvSpPr/>
          <p:nvPr>
            <p:ph type="dt" idx="20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zh-CN" altLang="en-US" sz="1200" dirty="0"/>
          </a:p>
        </p:txBody>
      </p:sp>
      <p:sp>
        <p:nvSpPr>
          <p:cNvPr id="2172" name="Rectangle 4"/>
          <p:cNvSpPr/>
          <p:nvPr>
            <p:ph type="sldImg" idx="20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173" name="Rectangle 5"/>
          <p:cNvSpPr/>
          <p:nvPr>
            <p:ph type="body" sz="quarter" idx="20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174" name="Rectangle 6"/>
          <p:cNvSpPr/>
          <p:nvPr>
            <p:ph type="ftr" sz="quarter" idx="20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en-US" altLang="x-none" sz="1200" dirty="0"/>
          </a:p>
        </p:txBody>
      </p:sp>
      <p:sp>
        <p:nvSpPr>
          <p:cNvPr id="2175" name="Rectangle 7"/>
          <p:cNvSpPr/>
          <p:nvPr>
            <p:ph type="sldNum" sz="quarter" idx="20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176" name="Rectangle 2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2177" name="Rectangle 3"/>
          <p:cNvSpPr/>
          <p:nvPr>
            <p:ph type="dt" idx="21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zh-CN" altLang="en-US" sz="1200" dirty="0"/>
          </a:p>
        </p:txBody>
      </p:sp>
      <p:sp>
        <p:nvSpPr>
          <p:cNvPr id="2178" name="Rectangle 4"/>
          <p:cNvSpPr/>
          <p:nvPr>
            <p:ph type="sldImg" idx="21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179" name="Rectangle 5"/>
          <p:cNvSpPr/>
          <p:nvPr>
            <p:ph type="body" sz="quarter" idx="21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180" name="Rectangle 6"/>
          <p:cNvSpPr/>
          <p:nvPr>
            <p:ph type="ftr" sz="quarter" idx="21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en-US" altLang="x-none" sz="1200" dirty="0"/>
          </a:p>
        </p:txBody>
      </p:sp>
      <p:sp>
        <p:nvSpPr>
          <p:cNvPr id="2181" name="Rectangle 7"/>
          <p:cNvSpPr/>
          <p:nvPr>
            <p:ph type="sldNum" sz="quarter" idx="21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182" name="Rectangle 2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2183" name="Rectangle 3"/>
          <p:cNvSpPr/>
          <p:nvPr>
            <p:ph type="dt" idx="22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zh-CN" altLang="en-US" sz="1200" dirty="0"/>
          </a:p>
        </p:txBody>
      </p:sp>
      <p:sp>
        <p:nvSpPr>
          <p:cNvPr id="2184" name="Rectangle 4"/>
          <p:cNvSpPr/>
          <p:nvPr>
            <p:ph type="sldImg" idx="22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185" name="Rectangle 5"/>
          <p:cNvSpPr/>
          <p:nvPr>
            <p:ph type="body" sz="quarter" idx="22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186" name="Rectangle 6"/>
          <p:cNvSpPr/>
          <p:nvPr>
            <p:ph type="ftr" sz="quarter" idx="22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en-US" altLang="x-none" sz="1200" dirty="0"/>
          </a:p>
        </p:txBody>
      </p:sp>
      <p:sp>
        <p:nvSpPr>
          <p:cNvPr id="2187" name="Rectangle 7"/>
          <p:cNvSpPr/>
          <p:nvPr>
            <p:ph type="sldNum" sz="quarter" idx="22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188" name="Rectangle 2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2189" name="Rectangle 3"/>
          <p:cNvSpPr/>
          <p:nvPr>
            <p:ph type="dt" idx="23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zh-CN" altLang="en-US" sz="1200" dirty="0"/>
          </a:p>
        </p:txBody>
      </p:sp>
      <p:sp>
        <p:nvSpPr>
          <p:cNvPr id="2190" name="Rectangle 4"/>
          <p:cNvSpPr/>
          <p:nvPr>
            <p:ph type="sldImg" idx="23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191" name="Rectangle 5"/>
          <p:cNvSpPr/>
          <p:nvPr>
            <p:ph type="body" sz="quarter" idx="23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192" name="Rectangle 6"/>
          <p:cNvSpPr/>
          <p:nvPr>
            <p:ph type="ftr" sz="quarter" idx="23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en-US" altLang="x-none" sz="1200" dirty="0"/>
          </a:p>
        </p:txBody>
      </p:sp>
      <p:sp>
        <p:nvSpPr>
          <p:cNvPr id="2193" name="Rectangle 7"/>
          <p:cNvSpPr/>
          <p:nvPr>
            <p:ph type="sldNum" sz="quarter" idx="23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194" name="Rectangle 2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2195" name="Rectangle 3"/>
          <p:cNvSpPr/>
          <p:nvPr>
            <p:ph type="dt" idx="24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zh-CN" altLang="en-US" sz="1200" dirty="0"/>
          </a:p>
        </p:txBody>
      </p:sp>
      <p:sp>
        <p:nvSpPr>
          <p:cNvPr id="2196" name="Rectangle 4"/>
          <p:cNvSpPr/>
          <p:nvPr>
            <p:ph type="sldImg" idx="24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197" name="Rectangle 5"/>
          <p:cNvSpPr/>
          <p:nvPr>
            <p:ph type="body" sz="quarter" idx="24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198" name="Rectangle 6"/>
          <p:cNvSpPr/>
          <p:nvPr>
            <p:ph type="ftr" sz="quarter" idx="24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en-US" altLang="x-none" sz="1200" dirty="0"/>
          </a:p>
        </p:txBody>
      </p:sp>
      <p:sp>
        <p:nvSpPr>
          <p:cNvPr id="2199" name="Rectangle 7"/>
          <p:cNvSpPr/>
          <p:nvPr>
            <p:ph type="sldNum" sz="quarter" idx="24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200" name="Rectangle 2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2201" name="Rectangle 3"/>
          <p:cNvSpPr/>
          <p:nvPr>
            <p:ph type="dt" idx="25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zh-CN" altLang="en-US" sz="1200" dirty="0"/>
          </a:p>
        </p:txBody>
      </p:sp>
      <p:sp>
        <p:nvSpPr>
          <p:cNvPr id="2202" name="Rectangle 4"/>
          <p:cNvSpPr/>
          <p:nvPr>
            <p:ph type="sldImg" idx="25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203" name="Rectangle 5"/>
          <p:cNvSpPr/>
          <p:nvPr>
            <p:ph type="body" sz="quarter" idx="25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204" name="Rectangle 6"/>
          <p:cNvSpPr/>
          <p:nvPr>
            <p:ph type="ftr" sz="quarter" idx="25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en-US" altLang="x-none" sz="1200" dirty="0"/>
          </a:p>
        </p:txBody>
      </p:sp>
      <p:sp>
        <p:nvSpPr>
          <p:cNvPr id="2205" name="Rectangle 7"/>
          <p:cNvSpPr/>
          <p:nvPr>
            <p:ph type="sldNum" sz="quarter" idx="25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206" name="Rectangle 2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2207" name="Rectangle 3"/>
          <p:cNvSpPr/>
          <p:nvPr>
            <p:ph type="dt" idx="26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zh-CN" altLang="en-US" sz="1200" dirty="0"/>
          </a:p>
        </p:txBody>
      </p:sp>
      <p:sp>
        <p:nvSpPr>
          <p:cNvPr id="2208" name="Rectangle 4"/>
          <p:cNvSpPr/>
          <p:nvPr>
            <p:ph type="sldImg" idx="26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209" name="Rectangle 5"/>
          <p:cNvSpPr/>
          <p:nvPr>
            <p:ph type="body" sz="quarter" idx="26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210" name="Rectangle 6"/>
          <p:cNvSpPr/>
          <p:nvPr>
            <p:ph type="ftr" sz="quarter" idx="26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en-US" altLang="x-none" sz="1200" dirty="0"/>
          </a:p>
        </p:txBody>
      </p:sp>
      <p:sp>
        <p:nvSpPr>
          <p:cNvPr id="2211" name="Rectangle 7"/>
          <p:cNvSpPr/>
          <p:nvPr>
            <p:ph type="sldNum" sz="quarter" idx="26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212" name="Rectangle 2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2213" name="Rectangle 3"/>
          <p:cNvSpPr/>
          <p:nvPr>
            <p:ph type="dt" idx="27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zh-CN" altLang="en-US" sz="1200" dirty="0"/>
          </a:p>
        </p:txBody>
      </p:sp>
      <p:sp>
        <p:nvSpPr>
          <p:cNvPr id="2214" name="Rectangle 4"/>
          <p:cNvSpPr/>
          <p:nvPr>
            <p:ph type="sldImg" idx="27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215" name="Rectangle 5"/>
          <p:cNvSpPr/>
          <p:nvPr>
            <p:ph type="body" sz="quarter" idx="27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216" name="Rectangle 6"/>
          <p:cNvSpPr/>
          <p:nvPr>
            <p:ph type="ftr" sz="quarter" idx="27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en-US" altLang="x-none" sz="1200" dirty="0"/>
          </a:p>
        </p:txBody>
      </p:sp>
      <p:sp>
        <p:nvSpPr>
          <p:cNvPr id="2217" name="Rectangle 7"/>
          <p:cNvSpPr/>
          <p:nvPr>
            <p:ph type="sldNum" sz="quarter" idx="27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218" name="Rectangle 2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2219" name="Rectangle 3"/>
          <p:cNvSpPr/>
          <p:nvPr>
            <p:ph type="dt" idx="28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zh-CN" altLang="en-US" sz="1200" dirty="0"/>
          </a:p>
        </p:txBody>
      </p:sp>
      <p:sp>
        <p:nvSpPr>
          <p:cNvPr id="2220" name="Rectangle 4"/>
          <p:cNvSpPr/>
          <p:nvPr>
            <p:ph type="sldImg" idx="28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221" name="Rectangle 5"/>
          <p:cNvSpPr/>
          <p:nvPr>
            <p:ph type="body" sz="quarter" idx="28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222" name="Rectangle 6"/>
          <p:cNvSpPr/>
          <p:nvPr>
            <p:ph type="ftr" sz="quarter" idx="28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en-US" altLang="x-none" sz="1200" dirty="0"/>
          </a:p>
        </p:txBody>
      </p:sp>
      <p:sp>
        <p:nvSpPr>
          <p:cNvPr id="2223" name="Rectangle 7"/>
          <p:cNvSpPr/>
          <p:nvPr>
            <p:ph type="sldNum" sz="quarter" idx="28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224" name="Rectangle 2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2225" name="Rectangle 3"/>
          <p:cNvSpPr/>
          <p:nvPr>
            <p:ph type="dt" idx="29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zh-CN" altLang="en-US" sz="1200" dirty="0"/>
          </a:p>
        </p:txBody>
      </p:sp>
      <p:sp>
        <p:nvSpPr>
          <p:cNvPr id="2226" name="Rectangle 4"/>
          <p:cNvSpPr/>
          <p:nvPr>
            <p:ph type="sldImg" idx="29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227" name="Rectangle 5"/>
          <p:cNvSpPr/>
          <p:nvPr>
            <p:ph type="body" sz="quarter" idx="29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228" name="Rectangle 6"/>
          <p:cNvSpPr/>
          <p:nvPr>
            <p:ph type="ftr" sz="quarter" idx="29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en-US" altLang="x-none" sz="1200" dirty="0"/>
          </a:p>
        </p:txBody>
      </p:sp>
      <p:sp>
        <p:nvSpPr>
          <p:cNvPr id="2229" name="Rectangle 7"/>
          <p:cNvSpPr/>
          <p:nvPr>
            <p:ph type="sldNum" sz="quarter" idx="29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230" name="Rectangle 2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2231" name="Rectangle 3"/>
          <p:cNvSpPr/>
          <p:nvPr>
            <p:ph type="dt" idx="30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zh-CN" altLang="en-US" sz="1200" dirty="0"/>
          </a:p>
        </p:txBody>
      </p:sp>
      <p:sp>
        <p:nvSpPr>
          <p:cNvPr id="2232" name="Rectangle 4"/>
          <p:cNvSpPr/>
          <p:nvPr>
            <p:ph type="sldImg" idx="30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233" name="Rectangle 5"/>
          <p:cNvSpPr/>
          <p:nvPr>
            <p:ph type="body" sz="quarter" idx="30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234" name="Rectangle 6"/>
          <p:cNvSpPr/>
          <p:nvPr>
            <p:ph type="ftr" sz="quarter" idx="30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en-US" altLang="x-none" sz="1200" dirty="0"/>
          </a:p>
        </p:txBody>
      </p:sp>
      <p:sp>
        <p:nvSpPr>
          <p:cNvPr id="2235" name="Rectangle 7"/>
          <p:cNvSpPr/>
          <p:nvPr>
            <p:ph type="sldNum" sz="quarter" idx="30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236" name="Rectangle 2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2237" name="Rectangle 3"/>
          <p:cNvSpPr/>
          <p:nvPr>
            <p:ph type="dt" idx="31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zh-CN" altLang="en-US" sz="1200" dirty="0"/>
          </a:p>
        </p:txBody>
      </p:sp>
      <p:sp>
        <p:nvSpPr>
          <p:cNvPr id="2238" name="Rectangle 4"/>
          <p:cNvSpPr/>
          <p:nvPr>
            <p:ph type="sldImg" idx="31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239" name="Rectangle 5"/>
          <p:cNvSpPr/>
          <p:nvPr>
            <p:ph type="body" sz="quarter" idx="31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240" name="Rectangle 6"/>
          <p:cNvSpPr/>
          <p:nvPr>
            <p:ph type="ftr" sz="quarter" idx="31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en-US" altLang="x-none" sz="1200" dirty="0"/>
          </a:p>
        </p:txBody>
      </p:sp>
      <p:sp>
        <p:nvSpPr>
          <p:cNvPr id="2241" name="Rectangle 7"/>
          <p:cNvSpPr/>
          <p:nvPr>
            <p:ph type="sldNum" sz="quarter" idx="31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242" name="Rectangle 2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2243" name="Rectangle 3"/>
          <p:cNvSpPr/>
          <p:nvPr>
            <p:ph type="dt" idx="32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zh-CN" altLang="en-US" sz="1200" dirty="0"/>
          </a:p>
        </p:txBody>
      </p:sp>
      <p:sp>
        <p:nvSpPr>
          <p:cNvPr id="2244" name="Rectangle 4"/>
          <p:cNvSpPr/>
          <p:nvPr>
            <p:ph type="sldImg" idx="32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245" name="Rectangle 5"/>
          <p:cNvSpPr/>
          <p:nvPr>
            <p:ph type="body" sz="quarter" idx="32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246" name="Rectangle 6"/>
          <p:cNvSpPr/>
          <p:nvPr>
            <p:ph type="ftr" sz="quarter" idx="32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en-US" altLang="x-none" sz="1200" dirty="0"/>
          </a:p>
        </p:txBody>
      </p:sp>
      <p:sp>
        <p:nvSpPr>
          <p:cNvPr id="2247" name="Rectangle 7"/>
          <p:cNvSpPr/>
          <p:nvPr>
            <p:ph type="sldNum" sz="quarter" idx="32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248" name="Rectangle 2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2249" name="Rectangle 3"/>
          <p:cNvSpPr/>
          <p:nvPr>
            <p:ph type="dt" idx="33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zh-CN" altLang="en-US" sz="1200" dirty="0"/>
          </a:p>
        </p:txBody>
      </p:sp>
      <p:sp>
        <p:nvSpPr>
          <p:cNvPr id="2250" name="Rectangle 4"/>
          <p:cNvSpPr/>
          <p:nvPr>
            <p:ph type="sldImg" idx="33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251" name="Rectangle 5"/>
          <p:cNvSpPr/>
          <p:nvPr>
            <p:ph type="body" sz="quarter" idx="33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252" name="Rectangle 6"/>
          <p:cNvSpPr/>
          <p:nvPr>
            <p:ph type="ftr" sz="quarter" idx="33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en-US" altLang="x-none" sz="1200" dirty="0"/>
          </a:p>
        </p:txBody>
      </p:sp>
      <p:sp>
        <p:nvSpPr>
          <p:cNvPr id="2253" name="Rectangle 7"/>
          <p:cNvSpPr/>
          <p:nvPr>
            <p:ph type="sldNum" sz="quarter" idx="33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254" name="Rectangle 2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2255" name="Rectangle 3"/>
          <p:cNvSpPr/>
          <p:nvPr>
            <p:ph type="dt" idx="34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zh-CN" altLang="en-US" sz="1200" dirty="0"/>
          </a:p>
        </p:txBody>
      </p:sp>
      <p:sp>
        <p:nvSpPr>
          <p:cNvPr id="2256" name="Rectangle 4"/>
          <p:cNvSpPr/>
          <p:nvPr>
            <p:ph type="sldImg" idx="34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257" name="Rectangle 5"/>
          <p:cNvSpPr/>
          <p:nvPr>
            <p:ph type="body" sz="quarter" idx="34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258" name="Rectangle 6"/>
          <p:cNvSpPr/>
          <p:nvPr>
            <p:ph type="ftr" sz="quarter" idx="34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en-US" altLang="x-none" sz="1200" dirty="0"/>
          </a:p>
        </p:txBody>
      </p:sp>
      <p:sp>
        <p:nvSpPr>
          <p:cNvPr id="2259" name="Rectangle 7"/>
          <p:cNvSpPr/>
          <p:nvPr>
            <p:ph type="sldNum" sz="quarter" idx="34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260" name="Rectangle 2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2261" name="Rectangle 3"/>
          <p:cNvSpPr/>
          <p:nvPr>
            <p:ph type="dt" idx="35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zh-CN" altLang="en-US" sz="1200" dirty="0"/>
          </a:p>
        </p:txBody>
      </p:sp>
      <p:sp>
        <p:nvSpPr>
          <p:cNvPr id="2262" name="Rectangle 4"/>
          <p:cNvSpPr/>
          <p:nvPr>
            <p:ph type="sldImg" idx="35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263" name="Rectangle 5"/>
          <p:cNvSpPr/>
          <p:nvPr>
            <p:ph type="body" sz="quarter" idx="35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264" name="Rectangle 6"/>
          <p:cNvSpPr/>
          <p:nvPr>
            <p:ph type="ftr" sz="quarter" idx="35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en-US" altLang="x-none" sz="1200" dirty="0"/>
          </a:p>
        </p:txBody>
      </p:sp>
      <p:sp>
        <p:nvSpPr>
          <p:cNvPr id="2265" name="Rectangle 7"/>
          <p:cNvSpPr/>
          <p:nvPr>
            <p:ph type="sldNum" sz="quarter" idx="35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266" name="Rectangle 2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2267" name="Rectangle 3"/>
          <p:cNvSpPr/>
          <p:nvPr>
            <p:ph type="dt" idx="36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zh-CN" altLang="en-US" sz="1200" dirty="0"/>
          </a:p>
        </p:txBody>
      </p:sp>
      <p:sp>
        <p:nvSpPr>
          <p:cNvPr id="2268" name="Rectangle 4"/>
          <p:cNvSpPr/>
          <p:nvPr>
            <p:ph type="sldImg" idx="36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269" name="Rectangle 5"/>
          <p:cNvSpPr/>
          <p:nvPr>
            <p:ph type="body" sz="quarter" idx="36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270" name="Rectangle 6"/>
          <p:cNvSpPr/>
          <p:nvPr>
            <p:ph type="ftr" sz="quarter" idx="36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en-US" altLang="x-none" sz="1200" dirty="0"/>
          </a:p>
        </p:txBody>
      </p:sp>
      <p:sp>
        <p:nvSpPr>
          <p:cNvPr id="2271" name="Rectangle 7"/>
          <p:cNvSpPr/>
          <p:nvPr>
            <p:ph type="sldNum" sz="quarter" idx="36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272" name="Rectangle 2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2273" name="Rectangle 3"/>
          <p:cNvSpPr/>
          <p:nvPr>
            <p:ph type="dt" idx="37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zh-CN" altLang="en-US" sz="1200" dirty="0"/>
          </a:p>
        </p:txBody>
      </p:sp>
      <p:sp>
        <p:nvSpPr>
          <p:cNvPr id="2274" name="Rectangle 4"/>
          <p:cNvSpPr/>
          <p:nvPr>
            <p:ph type="sldImg" idx="37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275" name="Rectangle 5"/>
          <p:cNvSpPr/>
          <p:nvPr>
            <p:ph type="body" sz="quarter" idx="37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276" name="Rectangle 6"/>
          <p:cNvSpPr/>
          <p:nvPr>
            <p:ph type="ftr" sz="quarter" idx="37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en-US" altLang="x-none" sz="1200" dirty="0"/>
          </a:p>
        </p:txBody>
      </p:sp>
      <p:sp>
        <p:nvSpPr>
          <p:cNvPr id="2277" name="Rectangle 7"/>
          <p:cNvSpPr/>
          <p:nvPr>
            <p:ph type="sldNum" sz="quarter" idx="37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278" name="Rectangle 2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2279" name="Rectangle 3"/>
          <p:cNvSpPr/>
          <p:nvPr>
            <p:ph type="dt" idx="38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zh-CN" altLang="en-US" sz="1200" dirty="0"/>
          </a:p>
        </p:txBody>
      </p:sp>
      <p:sp>
        <p:nvSpPr>
          <p:cNvPr id="2280" name="Rectangle 4"/>
          <p:cNvSpPr/>
          <p:nvPr>
            <p:ph type="sldImg" idx="38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281" name="Rectangle 5"/>
          <p:cNvSpPr/>
          <p:nvPr>
            <p:ph type="body" sz="quarter" idx="38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282" name="Rectangle 6"/>
          <p:cNvSpPr/>
          <p:nvPr>
            <p:ph type="ftr" sz="quarter" idx="38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en-US" altLang="x-none" sz="1200" dirty="0"/>
          </a:p>
        </p:txBody>
      </p:sp>
      <p:sp>
        <p:nvSpPr>
          <p:cNvPr id="2283" name="Rectangle 7"/>
          <p:cNvSpPr/>
          <p:nvPr>
            <p:ph type="sldNum" sz="quarter" idx="38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284" name="Rectangle 2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2285" name="Rectangle 3"/>
          <p:cNvSpPr/>
          <p:nvPr>
            <p:ph type="dt" idx="39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zh-CN" altLang="en-US" sz="1200" dirty="0"/>
          </a:p>
        </p:txBody>
      </p:sp>
      <p:sp>
        <p:nvSpPr>
          <p:cNvPr id="2286" name="Rectangle 4"/>
          <p:cNvSpPr/>
          <p:nvPr>
            <p:ph type="sldImg" idx="39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287" name="Rectangle 5"/>
          <p:cNvSpPr/>
          <p:nvPr>
            <p:ph type="body" sz="quarter" idx="39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288" name="Rectangle 6"/>
          <p:cNvSpPr/>
          <p:nvPr>
            <p:ph type="ftr" sz="quarter" idx="39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en-US" altLang="x-none" sz="1200" dirty="0"/>
          </a:p>
        </p:txBody>
      </p:sp>
      <p:sp>
        <p:nvSpPr>
          <p:cNvPr id="2289" name="Rectangle 7"/>
          <p:cNvSpPr/>
          <p:nvPr>
            <p:ph type="sldNum" sz="quarter" idx="39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290" name="Rectangle 2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2291" name="Rectangle 3"/>
          <p:cNvSpPr/>
          <p:nvPr>
            <p:ph type="dt" idx="40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zh-CN" altLang="en-US" sz="1200" dirty="0"/>
          </a:p>
        </p:txBody>
      </p:sp>
      <p:sp>
        <p:nvSpPr>
          <p:cNvPr id="2292" name="Rectangle 4"/>
          <p:cNvSpPr/>
          <p:nvPr>
            <p:ph type="sldImg" idx="40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293" name="Rectangle 5"/>
          <p:cNvSpPr/>
          <p:nvPr>
            <p:ph type="body" sz="quarter" idx="40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294" name="Rectangle 6"/>
          <p:cNvSpPr/>
          <p:nvPr>
            <p:ph type="ftr" sz="quarter" idx="40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en-US" altLang="x-none" sz="1200" dirty="0"/>
          </a:p>
        </p:txBody>
      </p:sp>
      <p:sp>
        <p:nvSpPr>
          <p:cNvPr id="2295" name="Rectangle 7"/>
          <p:cNvSpPr/>
          <p:nvPr>
            <p:ph type="sldNum" sz="quarter" idx="40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296" name="Rectangle 2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2297" name="Rectangle 3"/>
          <p:cNvSpPr/>
          <p:nvPr>
            <p:ph type="dt" idx="41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zh-CN" altLang="en-US" sz="1200" dirty="0"/>
          </a:p>
        </p:txBody>
      </p:sp>
      <p:sp>
        <p:nvSpPr>
          <p:cNvPr id="2298" name="Rectangle 4"/>
          <p:cNvSpPr/>
          <p:nvPr>
            <p:ph type="sldImg" idx="41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299" name="Rectangle 5"/>
          <p:cNvSpPr/>
          <p:nvPr>
            <p:ph type="body" sz="quarter" idx="41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300" name="Rectangle 6"/>
          <p:cNvSpPr/>
          <p:nvPr>
            <p:ph type="ftr" sz="quarter" idx="41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en-US" altLang="x-none" sz="1200" dirty="0"/>
          </a:p>
        </p:txBody>
      </p:sp>
      <p:sp>
        <p:nvSpPr>
          <p:cNvPr id="2301" name="Rectangle 7"/>
          <p:cNvSpPr/>
          <p:nvPr>
            <p:ph type="sldNum" sz="quarter" idx="41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302" name="Rectangle 2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2303" name="Rectangle 3"/>
          <p:cNvSpPr/>
          <p:nvPr>
            <p:ph type="dt" idx="42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zh-CN" altLang="en-US" sz="1200" dirty="0"/>
          </a:p>
        </p:txBody>
      </p:sp>
      <p:sp>
        <p:nvSpPr>
          <p:cNvPr id="2304" name="Rectangle 4"/>
          <p:cNvSpPr/>
          <p:nvPr>
            <p:ph type="sldImg" idx="42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305" name="Rectangle 5"/>
          <p:cNvSpPr/>
          <p:nvPr>
            <p:ph type="body" sz="quarter" idx="42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306" name="Rectangle 6"/>
          <p:cNvSpPr/>
          <p:nvPr>
            <p:ph type="ftr" sz="quarter" idx="42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en-US" altLang="x-none" sz="1200" dirty="0"/>
          </a:p>
        </p:txBody>
      </p:sp>
      <p:sp>
        <p:nvSpPr>
          <p:cNvPr id="2307" name="Rectangle 7"/>
          <p:cNvSpPr/>
          <p:nvPr>
            <p:ph type="sldNum" sz="quarter" idx="42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308" name="Rectangle 2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2309" name="Rectangle 3"/>
          <p:cNvSpPr/>
          <p:nvPr>
            <p:ph type="dt" idx="43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zh-CN" altLang="en-US" sz="1200" dirty="0"/>
          </a:p>
        </p:txBody>
      </p:sp>
      <p:sp>
        <p:nvSpPr>
          <p:cNvPr id="2310" name="Rectangle 4"/>
          <p:cNvSpPr/>
          <p:nvPr>
            <p:ph type="sldImg" idx="43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311" name="Rectangle 5"/>
          <p:cNvSpPr/>
          <p:nvPr>
            <p:ph type="body" sz="quarter" idx="43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312" name="Rectangle 6"/>
          <p:cNvSpPr/>
          <p:nvPr>
            <p:ph type="ftr" sz="quarter" idx="43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en-US" altLang="x-none" sz="1200" dirty="0"/>
          </a:p>
        </p:txBody>
      </p:sp>
      <p:sp>
        <p:nvSpPr>
          <p:cNvPr id="2313" name="Rectangle 7"/>
          <p:cNvSpPr/>
          <p:nvPr>
            <p:ph type="sldNum" sz="quarter" idx="43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314" name="Rectangle 2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2315" name="Rectangle 3"/>
          <p:cNvSpPr/>
          <p:nvPr>
            <p:ph type="dt" idx="44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zh-CN" altLang="en-US" sz="1200" dirty="0"/>
          </a:p>
        </p:txBody>
      </p:sp>
      <p:sp>
        <p:nvSpPr>
          <p:cNvPr id="2316" name="Rectangle 4"/>
          <p:cNvSpPr/>
          <p:nvPr>
            <p:ph type="sldImg" idx="44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317" name="Rectangle 5"/>
          <p:cNvSpPr/>
          <p:nvPr>
            <p:ph type="body" sz="quarter" idx="44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318" name="Rectangle 6"/>
          <p:cNvSpPr/>
          <p:nvPr>
            <p:ph type="ftr" sz="quarter" idx="44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en-US" altLang="x-none" sz="1200" dirty="0"/>
          </a:p>
        </p:txBody>
      </p:sp>
      <p:sp>
        <p:nvSpPr>
          <p:cNvPr id="2319" name="Rectangle 7"/>
          <p:cNvSpPr/>
          <p:nvPr>
            <p:ph type="sldNum" sz="quarter" idx="44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320" name="Rectangle 2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2321" name="Rectangle 3"/>
          <p:cNvSpPr/>
          <p:nvPr>
            <p:ph type="dt" idx="45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zh-CN" altLang="en-US" sz="1200" dirty="0"/>
          </a:p>
        </p:txBody>
      </p:sp>
      <p:sp>
        <p:nvSpPr>
          <p:cNvPr id="2322" name="Rectangle 4"/>
          <p:cNvSpPr/>
          <p:nvPr>
            <p:ph type="sldImg" idx="45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323" name="Rectangle 5"/>
          <p:cNvSpPr/>
          <p:nvPr>
            <p:ph type="body" sz="quarter" idx="45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324" name="Rectangle 6"/>
          <p:cNvSpPr/>
          <p:nvPr>
            <p:ph type="ftr" sz="quarter" idx="45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en-US" altLang="x-none" sz="1200" dirty="0"/>
          </a:p>
        </p:txBody>
      </p:sp>
      <p:sp>
        <p:nvSpPr>
          <p:cNvPr id="2325" name="Rectangle 7"/>
          <p:cNvSpPr/>
          <p:nvPr>
            <p:ph type="sldNum" sz="quarter" idx="45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326" name="Rectangle 2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2327" name="Rectangle 3"/>
          <p:cNvSpPr/>
          <p:nvPr>
            <p:ph type="dt" idx="46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zh-CN" altLang="en-US" sz="1200" dirty="0"/>
          </a:p>
        </p:txBody>
      </p:sp>
      <p:sp>
        <p:nvSpPr>
          <p:cNvPr id="2328" name="Rectangle 4"/>
          <p:cNvSpPr/>
          <p:nvPr>
            <p:ph type="sldImg" idx="46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329" name="Rectangle 5"/>
          <p:cNvSpPr/>
          <p:nvPr>
            <p:ph type="body" sz="quarter" idx="46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330" name="Rectangle 6"/>
          <p:cNvSpPr/>
          <p:nvPr>
            <p:ph type="ftr" sz="quarter" idx="46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en-US" altLang="x-none" sz="1200" dirty="0"/>
          </a:p>
        </p:txBody>
      </p:sp>
      <p:sp>
        <p:nvSpPr>
          <p:cNvPr id="2331" name="Rectangle 7"/>
          <p:cNvSpPr/>
          <p:nvPr>
            <p:ph type="sldNum" sz="quarter" idx="46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332" name="Rectangle 2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2333" name="Rectangle 3"/>
          <p:cNvSpPr/>
          <p:nvPr>
            <p:ph type="dt" idx="47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zh-CN" altLang="en-US" sz="1200" dirty="0"/>
          </a:p>
        </p:txBody>
      </p:sp>
      <p:sp>
        <p:nvSpPr>
          <p:cNvPr id="2334" name="Rectangle 4"/>
          <p:cNvSpPr/>
          <p:nvPr>
            <p:ph type="sldImg" idx="47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335" name="Rectangle 5"/>
          <p:cNvSpPr/>
          <p:nvPr>
            <p:ph type="body" sz="quarter" idx="47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336" name="Rectangle 6"/>
          <p:cNvSpPr/>
          <p:nvPr>
            <p:ph type="ftr" sz="quarter" idx="47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en-US" altLang="x-none" sz="1200" dirty="0"/>
          </a:p>
        </p:txBody>
      </p:sp>
      <p:sp>
        <p:nvSpPr>
          <p:cNvPr id="2337" name="Rectangle 7"/>
          <p:cNvSpPr/>
          <p:nvPr>
            <p:ph type="sldNum" sz="quarter" idx="47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charset="0"/>
        <a:ea typeface="Arial" charset="0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charset="0"/>
        <a:ea typeface="Arial" charset="0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charset="0"/>
        <a:ea typeface="Arial" charset="0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charset="0"/>
        <a:ea typeface="Arial" charset="0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charset="0"/>
        <a:ea typeface="Arial" charset="0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charset="0"/>
        <a:ea typeface="Arial" charset="0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charset="0"/>
        <a:ea typeface="Arial" charset="0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charset="0"/>
        <a:ea typeface="Arial" charset="0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charset="0"/>
        <a:ea typeface="Arial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/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/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/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/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/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/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/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/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/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8" name="页脚占位符 7"/>
          <p:cNvSpPr/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9" name="灯片编号占位符 8"/>
          <p:cNvSpPr/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/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4" name="页脚占位符 3"/>
          <p:cNvSpPr/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/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/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/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/>
              <a:t>Click to edit Master title style</a:t>
            </a:r>
            <a:endParaRPr lang="en-US" altLang="zh-CN"/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altLang="zh-CN"/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ea typeface="宋体" charset="-122"/>
              </a:defRPr>
            </a:lvl1pPr>
          </a:lstStyle>
          <a:p>
            <a:pPr lvl="0"/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ea typeface="宋体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ea typeface="宋体" charset="-122"/>
              </a:defRPr>
            </a:lvl1pPr>
          </a:lstStyle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ksoSlideStyle" descr="#wm#_1_01_100_1100" hidden="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AU" altLang="en-US"/>
          </a:p>
        </p:txBody>
      </p:sp>
      <p:sp>
        <p:nvSpPr>
          <p:cNvPr id="3075" name="Title 3074" descr="#wm#_1_01_100_1100_a_1_28#clear#"/>
          <p:cNvSpPr/>
          <p:nvPr>
            <p:ph type="ctrTitle"/>
          </p:nvPr>
        </p:nvSpPr>
        <p:spPr>
          <a:xfrm>
            <a:off x="685800" y="501650"/>
            <a:ext cx="7772400" cy="3026410"/>
          </a:xfrm>
          <a:ln w="9525">
            <a:noFill/>
          </a:ln>
        </p:spPr>
        <p:txBody>
          <a:bodyPr anchor="ctr"/>
          <a:p>
            <a:pPr defTabSz="914400">
              <a:buNone/>
            </a:pPr>
            <a:r>
              <a:rPr sz="3600" kern="1200" baseline="0">
                <a:latin typeface="Arial" charset="0"/>
                <a:ea typeface="Arial" charset="0"/>
              </a:rPr>
              <a:t>LODESTAR (Low-Density Lipoprotein Cholesterol-Targeting Statin Therapy Versus Intensity-Based Statin Therapy in Patients With Coronary Artery Disease) </a:t>
            </a:r>
            <a:r>
              <a:rPr lang="en-AU" sz="3600" kern="1200" baseline="0">
                <a:latin typeface="Arial" charset="0"/>
                <a:ea typeface="Arial" charset="0"/>
              </a:rPr>
              <a:t>Trial</a:t>
            </a:r>
            <a:endParaRPr lang="en-AU" sz="3600" kern="1200" baseline="0">
              <a:latin typeface="Arial" charset="0"/>
              <a:ea typeface="Arial" charset="0"/>
            </a:endParaRPr>
          </a:p>
        </p:txBody>
      </p:sp>
      <p:sp>
        <p:nvSpPr>
          <p:cNvPr id="3076" name="Subtitle 3075" descr="#wm#_1_01_100_1100_b_1_51#clear#"/>
          <p:cNvSpPr/>
          <p:nvPr>
            <p:ph type="subTitle" idx="1"/>
          </p:nvPr>
        </p:nvSpPr>
        <p:spPr>
          <a:xfrm>
            <a:off x="1371600" y="3922395"/>
            <a:ext cx="6400800" cy="2529840"/>
          </a:xfrm>
          <a:ln w="9525">
            <a:noFill/>
          </a:ln>
        </p:spPr>
        <p:txBody>
          <a:bodyPr/>
          <a:p>
            <a:pPr defTabSz="914400">
              <a:buNone/>
            </a:pPr>
            <a:r>
              <a:rPr lang="en-AU" sz="3200" kern="1200" baseline="0">
                <a:latin typeface="Arial" charset="0"/>
                <a:ea typeface="Arial" charset="0"/>
              </a:rPr>
              <a:t>Presenter </a:t>
            </a:r>
            <a:endParaRPr lang="en-AU" sz="3200" kern="1200" baseline="0">
              <a:latin typeface="Arial" charset="0"/>
              <a:ea typeface="Arial" charset="0"/>
            </a:endParaRPr>
          </a:p>
          <a:p>
            <a:pPr defTabSz="914400">
              <a:buNone/>
            </a:pPr>
            <a:r>
              <a:rPr lang="en-AU" sz="3200" kern="1200" baseline="0">
                <a:latin typeface="Arial" charset="0"/>
                <a:ea typeface="Arial" charset="0"/>
              </a:rPr>
              <a:t>Dr Vishnu S</a:t>
            </a:r>
            <a:endParaRPr lang="en-AU" sz="3200" kern="1200" baseline="0">
              <a:latin typeface="Arial" charset="0"/>
              <a:ea typeface="Arial" charset="0"/>
            </a:endParaRPr>
          </a:p>
          <a:p>
            <a:pPr defTabSz="914400">
              <a:buNone/>
            </a:pPr>
            <a:r>
              <a:rPr lang="en-AU" sz="3200" kern="1200" baseline="0">
                <a:latin typeface="Arial" charset="0"/>
                <a:ea typeface="Arial" charset="0"/>
              </a:rPr>
              <a:t>Senior Resident DM Cardiology</a:t>
            </a:r>
            <a:endParaRPr lang="en-AU" sz="3200" kern="1200" baseline="0">
              <a:latin typeface="Arial" charset="0"/>
              <a:ea typeface="Arial" charset="0"/>
            </a:endParaRPr>
          </a:p>
          <a:p>
            <a:pPr defTabSz="914400">
              <a:buNone/>
            </a:pPr>
            <a:r>
              <a:rPr lang="en-AU" sz="3200" kern="1200" baseline="0">
                <a:latin typeface="Arial" charset="0"/>
                <a:ea typeface="Arial" charset="0"/>
              </a:rPr>
              <a:t>TDMCH</a:t>
            </a:r>
            <a:endParaRPr lang="en-AU" sz="3200" kern="1200" baseline="0">
              <a:latin typeface="Arial" charset="0"/>
              <a:ea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ksoSlideStyle" descr="#wm#_a_04_210_110" hidden="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6" name="Rectangle 3" descr="#wm#_a_04_210_110_b_1_1#clear#"/>
          <p:cNvSpPr/>
          <p:nvPr>
            <p:ph type="body"/>
          </p:nvPr>
        </p:nvSpPr>
        <p:spPr>
          <a:xfrm>
            <a:off x="457200" y="224790"/>
            <a:ext cx="8229600" cy="6353810"/>
          </a:xfrm>
        </p:spPr>
        <p:txBody>
          <a:bodyPr vert="horz" wrap="square" anchor="t"/>
          <a:p>
            <a:pPr lvl="0" eaLnBrk="1" hangingPunct="1"/>
            <a:endParaRPr>
              <a:latin typeface="Arial" charset="0"/>
              <a:ea typeface="Arial" charset="0"/>
            </a:endParaRPr>
          </a:p>
          <a:p>
            <a:pPr lvl="0" eaLnBrk="1" hangingPunct="1"/>
            <a:endParaRPr>
              <a:latin typeface="Arial" charset="0"/>
              <a:ea typeface="Arial" charset="0"/>
            </a:endParaRPr>
          </a:p>
          <a:p>
            <a:pPr lvl="0" eaLnBrk="1" hangingPunct="1"/>
            <a:endParaRPr>
              <a:latin typeface="Arial" charset="0"/>
              <a:ea typeface="Arial" charset="0"/>
            </a:endParaRPr>
          </a:p>
          <a:p>
            <a:pPr lvl="0" eaLnBrk="1" hangingPunct="1"/>
            <a:endParaRPr>
              <a:latin typeface="Arial" charset="0"/>
              <a:ea typeface="Arial" charset="0"/>
            </a:endParaRPr>
          </a:p>
          <a:p>
            <a:pPr lvl="0" eaLnBrk="1" hangingPunct="1"/>
            <a:endParaRPr>
              <a:latin typeface="Arial" charset="0"/>
              <a:ea typeface="Arial" charset="0"/>
            </a:endParaRPr>
          </a:p>
          <a:p>
            <a:pPr lvl="0" eaLnBrk="1" hangingPunct="1"/>
            <a:endParaRPr>
              <a:latin typeface="Arial" charset="0"/>
              <a:ea typeface="Arial" charset="0"/>
            </a:endParaRPr>
          </a:p>
          <a:p>
            <a:pPr lvl="0" eaLnBrk="1" hangingPunct="1"/>
            <a:endParaRPr>
              <a:latin typeface="Arial" charset="0"/>
              <a:ea typeface="Arial" charset="0"/>
            </a:endParaRPr>
          </a:p>
          <a:p>
            <a:pPr lvl="0" eaLnBrk="1" hangingPunct="1"/>
            <a:endParaRPr>
              <a:latin typeface="Arial" charset="0"/>
              <a:ea typeface="Arial" charset="0"/>
            </a:endParaRPr>
          </a:p>
          <a:p>
            <a:pPr lvl="0" eaLnBrk="1" hangingPunct="1"/>
            <a:r>
              <a:rPr spc="130" dirty="0">
                <a:latin typeface="Arial" charset="0"/>
                <a:ea typeface="Arial" charset="0"/>
                <a:cs typeface="Georgia"/>
                <a:sym typeface="+mn-ea"/>
              </a:rPr>
              <a:t>Compares</a:t>
            </a:r>
            <a:r>
              <a:rPr spc="-5" dirty="0">
                <a:latin typeface="Arial" charset="0"/>
                <a:ea typeface="Arial" charset="0"/>
                <a:cs typeface="Georgia"/>
                <a:sym typeface="+mn-ea"/>
              </a:rPr>
              <a:t> </a:t>
            </a:r>
            <a:r>
              <a:rPr spc="95" dirty="0">
                <a:latin typeface="Arial" charset="0"/>
                <a:ea typeface="Arial" charset="0"/>
                <a:cs typeface="Georgia"/>
                <a:sym typeface="+mn-ea"/>
              </a:rPr>
              <a:t>“Treat</a:t>
            </a:r>
            <a:r>
              <a:rPr spc="-5" dirty="0">
                <a:latin typeface="Arial" charset="0"/>
                <a:ea typeface="Arial" charset="0"/>
                <a:cs typeface="Georgia"/>
                <a:sym typeface="+mn-ea"/>
              </a:rPr>
              <a:t> </a:t>
            </a:r>
            <a:r>
              <a:rPr spc="175" dirty="0">
                <a:latin typeface="Arial" charset="0"/>
                <a:ea typeface="Arial" charset="0"/>
                <a:cs typeface="Georgia"/>
                <a:sym typeface="+mn-ea"/>
              </a:rPr>
              <a:t>to</a:t>
            </a:r>
            <a:r>
              <a:rPr spc="-5" dirty="0">
                <a:latin typeface="Arial" charset="0"/>
                <a:ea typeface="Arial" charset="0"/>
                <a:cs typeface="Georgia"/>
                <a:sym typeface="+mn-ea"/>
              </a:rPr>
              <a:t> </a:t>
            </a:r>
            <a:r>
              <a:rPr spc="65" dirty="0">
                <a:latin typeface="Arial" charset="0"/>
                <a:ea typeface="Arial" charset="0"/>
                <a:cs typeface="Georgia"/>
                <a:sym typeface="+mn-ea"/>
              </a:rPr>
              <a:t>target</a:t>
            </a:r>
            <a:r>
              <a:rPr spc="-5" dirty="0">
                <a:latin typeface="Arial" charset="0"/>
                <a:ea typeface="Arial" charset="0"/>
                <a:cs typeface="Georgia"/>
                <a:sym typeface="+mn-ea"/>
              </a:rPr>
              <a:t> </a:t>
            </a:r>
            <a:r>
              <a:rPr spc="75" dirty="0">
                <a:latin typeface="Arial" charset="0"/>
                <a:ea typeface="Arial" charset="0"/>
                <a:cs typeface="Georgia"/>
                <a:sym typeface="+mn-ea"/>
              </a:rPr>
              <a:t>strategy”</a:t>
            </a:r>
            <a:r>
              <a:rPr spc="-5" dirty="0">
                <a:latin typeface="Arial" charset="0"/>
                <a:ea typeface="Arial" charset="0"/>
                <a:cs typeface="Georgia"/>
                <a:sym typeface="+mn-ea"/>
              </a:rPr>
              <a:t> </a:t>
            </a:r>
            <a:r>
              <a:rPr spc="-10" dirty="0">
                <a:latin typeface="Arial" charset="0"/>
                <a:ea typeface="Arial" charset="0"/>
                <a:cs typeface="Georgia"/>
                <a:sym typeface="+mn-ea"/>
              </a:rPr>
              <a:t>(LDL</a:t>
            </a:r>
            <a:r>
              <a:rPr spc="-5" dirty="0">
                <a:latin typeface="Arial" charset="0"/>
                <a:ea typeface="Arial" charset="0"/>
                <a:cs typeface="Georgia"/>
                <a:sym typeface="+mn-ea"/>
              </a:rPr>
              <a:t> </a:t>
            </a:r>
            <a:r>
              <a:rPr spc="-100" dirty="0">
                <a:latin typeface="Arial" charset="0"/>
                <a:ea typeface="Arial" charset="0"/>
                <a:cs typeface="Georgia"/>
                <a:sym typeface="+mn-ea"/>
              </a:rPr>
              <a:t>50-70</a:t>
            </a:r>
            <a:r>
              <a:rPr spc="-5" dirty="0">
                <a:latin typeface="Arial" charset="0"/>
                <a:ea typeface="Arial" charset="0"/>
                <a:cs typeface="Georgia"/>
                <a:sym typeface="+mn-ea"/>
              </a:rPr>
              <a:t> </a:t>
            </a:r>
            <a:r>
              <a:rPr spc="-75" dirty="0">
                <a:latin typeface="Arial" charset="0"/>
                <a:ea typeface="Arial" charset="0"/>
                <a:cs typeface="Georgia"/>
                <a:sym typeface="+mn-ea"/>
              </a:rPr>
              <a:t>mg/dl)</a:t>
            </a:r>
            <a:r>
              <a:rPr spc="-5" dirty="0">
                <a:latin typeface="Arial" charset="0"/>
                <a:ea typeface="Arial" charset="0"/>
                <a:cs typeface="Georgia"/>
                <a:sym typeface="+mn-ea"/>
              </a:rPr>
              <a:t> </a:t>
            </a:r>
            <a:r>
              <a:rPr spc="30" dirty="0">
                <a:latin typeface="Arial" charset="0"/>
                <a:ea typeface="Arial" charset="0"/>
                <a:cs typeface="Georgia"/>
                <a:sym typeface="+mn-ea"/>
              </a:rPr>
              <a:t>with</a:t>
            </a:r>
            <a:r>
              <a:rPr spc="-5" dirty="0">
                <a:latin typeface="Arial" charset="0"/>
                <a:ea typeface="Arial" charset="0"/>
                <a:cs typeface="Georgia"/>
                <a:sym typeface="+mn-ea"/>
              </a:rPr>
              <a:t> </a:t>
            </a:r>
            <a:r>
              <a:rPr spc="-10" dirty="0">
                <a:latin typeface="Arial" charset="0"/>
                <a:ea typeface="Arial" charset="0"/>
                <a:cs typeface="Georgia"/>
                <a:sym typeface="+mn-ea"/>
              </a:rPr>
              <a:t>“High-Intensity</a:t>
            </a:r>
            <a:r>
              <a:rPr spc="-5" dirty="0">
                <a:latin typeface="Arial" charset="0"/>
                <a:ea typeface="Arial" charset="0"/>
                <a:cs typeface="Georgia"/>
                <a:sym typeface="+mn-ea"/>
              </a:rPr>
              <a:t> </a:t>
            </a:r>
            <a:r>
              <a:rPr spc="40" dirty="0">
                <a:latin typeface="Arial" charset="0"/>
                <a:ea typeface="Arial" charset="0"/>
                <a:cs typeface="Georgia"/>
                <a:sym typeface="+mn-ea"/>
              </a:rPr>
              <a:t>statins </a:t>
            </a:r>
            <a:r>
              <a:rPr spc="-855" dirty="0">
                <a:latin typeface="Arial" charset="0"/>
                <a:ea typeface="Arial" charset="0"/>
                <a:cs typeface="Georgia"/>
                <a:sym typeface="+mn-ea"/>
              </a:rPr>
              <a:t> </a:t>
            </a:r>
            <a:r>
              <a:rPr spc="65" dirty="0">
                <a:latin typeface="Arial" charset="0"/>
                <a:ea typeface="Arial" charset="0"/>
                <a:cs typeface="Georgia"/>
                <a:sym typeface="+mn-ea"/>
              </a:rPr>
              <a:t>therapy”</a:t>
            </a:r>
            <a:r>
              <a:rPr spc="-15" dirty="0">
                <a:latin typeface="Arial" charset="0"/>
                <a:ea typeface="Arial" charset="0"/>
                <a:cs typeface="Georgia"/>
                <a:sym typeface="+mn-ea"/>
              </a:rPr>
              <a:t> </a:t>
            </a:r>
            <a:r>
              <a:rPr spc="-35" dirty="0">
                <a:latin typeface="Arial" charset="0"/>
                <a:ea typeface="Arial" charset="0"/>
                <a:cs typeface="Georgia"/>
                <a:sym typeface="+mn-ea"/>
              </a:rPr>
              <a:t>in</a:t>
            </a:r>
            <a:r>
              <a:rPr spc="-10" dirty="0">
                <a:latin typeface="Arial" charset="0"/>
                <a:ea typeface="Arial" charset="0"/>
                <a:cs typeface="Georgia"/>
                <a:sym typeface="+mn-ea"/>
              </a:rPr>
              <a:t> </a:t>
            </a:r>
            <a:r>
              <a:rPr spc="70" dirty="0">
                <a:latin typeface="Arial" charset="0"/>
                <a:ea typeface="Arial" charset="0"/>
                <a:cs typeface="Georgia"/>
                <a:sym typeface="+mn-ea"/>
              </a:rPr>
              <a:t>patients</a:t>
            </a:r>
            <a:r>
              <a:rPr spc="-10" dirty="0">
                <a:latin typeface="Arial" charset="0"/>
                <a:ea typeface="Arial" charset="0"/>
                <a:cs typeface="Georgia"/>
                <a:sym typeface="+mn-ea"/>
              </a:rPr>
              <a:t> </a:t>
            </a:r>
            <a:r>
              <a:rPr spc="30" dirty="0">
                <a:latin typeface="Arial" charset="0"/>
                <a:ea typeface="Arial" charset="0"/>
                <a:cs typeface="Georgia"/>
                <a:sym typeface="+mn-ea"/>
              </a:rPr>
              <a:t>with</a:t>
            </a:r>
            <a:r>
              <a:rPr spc="-10" dirty="0">
                <a:latin typeface="Arial" charset="0"/>
                <a:ea typeface="Arial" charset="0"/>
                <a:cs typeface="Georgia"/>
                <a:sym typeface="+mn-ea"/>
              </a:rPr>
              <a:t> </a:t>
            </a:r>
            <a:r>
              <a:rPr spc="175" dirty="0">
                <a:latin typeface="Arial" charset="0"/>
                <a:ea typeface="Arial" charset="0"/>
                <a:cs typeface="Georgia"/>
                <a:sym typeface="+mn-ea"/>
              </a:rPr>
              <a:t>CAD</a:t>
            </a:r>
            <a:endParaRPr>
              <a:latin typeface="Arial" charset="0"/>
              <a:ea typeface="Arial" charset="0"/>
              <a:cs typeface="Georgia"/>
            </a:endParaRPr>
          </a:p>
          <a:p>
            <a:pPr lvl="0" eaLnBrk="1" hangingPunct="1"/>
            <a:endParaRPr>
              <a:latin typeface="Arial" charset="0"/>
              <a:ea typeface="Arial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87095" y="441325"/>
            <a:ext cx="7369175" cy="4472305"/>
            <a:chOff x="5489965" y="2085034"/>
            <a:chExt cx="8817610" cy="5323205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006581" y="2218100"/>
              <a:ext cx="7898923" cy="465860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500436" y="2095505"/>
              <a:ext cx="8796655" cy="5302250"/>
            </a:xfrm>
            <a:custGeom>
              <a:avLst/>
              <a:gdLst/>
              <a:ahLst/>
              <a:cxnLst/>
              <a:rect l="l" t="t" r="r" b="b"/>
              <a:pathLst>
                <a:path w="8796655" h="5302250">
                  <a:moveTo>
                    <a:pt x="0" y="0"/>
                  </a:moveTo>
                  <a:lnTo>
                    <a:pt x="8796180" y="0"/>
                  </a:lnTo>
                  <a:lnTo>
                    <a:pt x="8796180" y="5302227"/>
                  </a:lnTo>
                  <a:lnTo>
                    <a:pt x="0" y="5302227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ksoSlideStyle" descr="#wm#_a_04_210_110" hidden="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6" name="Rectangle 3" descr="#wm#_a_04_210_110_b_1_1#clear#"/>
          <p:cNvSpPr/>
          <p:nvPr>
            <p:ph type="body"/>
          </p:nvPr>
        </p:nvSpPr>
        <p:spPr>
          <a:xfrm>
            <a:off x="457200" y="532130"/>
            <a:ext cx="8229600" cy="6028055"/>
          </a:xfrm>
        </p:spPr>
        <p:txBody>
          <a:bodyPr vert="horz" wrap="square" anchor="t"/>
          <a:p>
            <a:pPr lvl="0" eaLnBrk="1" hangingPunct="1"/>
            <a:r>
              <a:rPr lang="en-AU" b="1">
                <a:latin typeface="Arial" charset="0"/>
                <a:ea typeface="Arial" charset="0"/>
              </a:rPr>
              <a:t>Conclusion of LODESTAR trial</a:t>
            </a:r>
            <a:endParaRPr lang="en-AU" b="1">
              <a:latin typeface="Arial" charset="0"/>
              <a:ea typeface="Arial" charset="0"/>
            </a:endParaRPr>
          </a:p>
          <a:p>
            <a:pPr lvl="0" eaLnBrk="1" hangingPunct="1"/>
            <a:endParaRPr lang="en-AU" b="1">
              <a:latin typeface="Arial" charset="0"/>
              <a:ea typeface="Arial" charset="0"/>
            </a:endParaRPr>
          </a:p>
          <a:p>
            <a:pPr lvl="0" eaLnBrk="1" hangingPunct="1"/>
            <a:r>
              <a:rPr spc="15" dirty="0">
                <a:latin typeface="Arial" charset="0"/>
                <a:ea typeface="Arial" charset="0"/>
                <a:cs typeface="Times New Roman"/>
                <a:sym typeface="+mn-ea"/>
              </a:rPr>
              <a:t>Among</a:t>
            </a:r>
            <a:r>
              <a:rPr spc="10" dirty="0">
                <a:latin typeface="Arial" charset="0"/>
                <a:ea typeface="Arial" charset="0"/>
                <a:cs typeface="Times New Roman"/>
                <a:sym typeface="+mn-ea"/>
              </a:rPr>
              <a:t> </a:t>
            </a:r>
            <a:r>
              <a:rPr spc="5" dirty="0">
                <a:latin typeface="Arial" charset="0"/>
                <a:ea typeface="Arial" charset="0"/>
                <a:cs typeface="Times New Roman"/>
                <a:sym typeface="+mn-ea"/>
              </a:rPr>
              <a:t>patients</a:t>
            </a:r>
            <a:r>
              <a:rPr spc="15" dirty="0">
                <a:latin typeface="Arial" charset="0"/>
                <a:ea typeface="Arial" charset="0"/>
                <a:cs typeface="Times New Roman"/>
                <a:sym typeface="+mn-ea"/>
              </a:rPr>
              <a:t> </a:t>
            </a:r>
            <a:r>
              <a:rPr spc="5" dirty="0">
                <a:latin typeface="Arial" charset="0"/>
                <a:ea typeface="Arial" charset="0"/>
                <a:cs typeface="Times New Roman"/>
                <a:sym typeface="+mn-ea"/>
              </a:rPr>
              <a:t>with</a:t>
            </a:r>
            <a:r>
              <a:rPr spc="10" dirty="0">
                <a:latin typeface="Arial" charset="0"/>
                <a:ea typeface="Arial" charset="0"/>
                <a:cs typeface="Times New Roman"/>
                <a:sym typeface="+mn-ea"/>
              </a:rPr>
              <a:t> coronary</a:t>
            </a:r>
            <a:r>
              <a:rPr spc="15" dirty="0">
                <a:latin typeface="Arial" charset="0"/>
                <a:ea typeface="Arial" charset="0"/>
                <a:cs typeface="Times New Roman"/>
                <a:sym typeface="+mn-ea"/>
              </a:rPr>
              <a:t> </a:t>
            </a:r>
            <a:r>
              <a:rPr spc="5" dirty="0">
                <a:latin typeface="Arial" charset="0"/>
                <a:ea typeface="Arial" charset="0"/>
                <a:cs typeface="Times New Roman"/>
                <a:sym typeface="+mn-ea"/>
              </a:rPr>
              <a:t>artery</a:t>
            </a:r>
            <a:r>
              <a:rPr spc="15" dirty="0">
                <a:latin typeface="Arial" charset="0"/>
                <a:ea typeface="Arial" charset="0"/>
                <a:cs typeface="Times New Roman"/>
                <a:sym typeface="+mn-ea"/>
              </a:rPr>
              <a:t> </a:t>
            </a:r>
            <a:r>
              <a:rPr spc="5" dirty="0">
                <a:latin typeface="Arial" charset="0"/>
                <a:ea typeface="Arial" charset="0"/>
                <a:cs typeface="Times New Roman"/>
                <a:sym typeface="+mn-ea"/>
              </a:rPr>
              <a:t>disease,</a:t>
            </a:r>
            <a:r>
              <a:rPr spc="10" dirty="0">
                <a:latin typeface="Arial" charset="0"/>
                <a:ea typeface="Arial" charset="0"/>
                <a:cs typeface="Times New Roman"/>
                <a:sym typeface="+mn-ea"/>
              </a:rPr>
              <a:t> a</a:t>
            </a:r>
            <a:r>
              <a:rPr spc="15" dirty="0">
                <a:latin typeface="Arial" charset="0"/>
                <a:ea typeface="Arial" charset="0"/>
                <a:cs typeface="Times New Roman"/>
                <a:sym typeface="+mn-ea"/>
              </a:rPr>
              <a:t> </a:t>
            </a:r>
            <a:r>
              <a:rPr dirty="0">
                <a:latin typeface="Arial" charset="0"/>
                <a:ea typeface="Arial" charset="0"/>
                <a:cs typeface="Times New Roman"/>
                <a:sym typeface="+mn-ea"/>
              </a:rPr>
              <a:t>treat-to-target</a:t>
            </a:r>
            <a:r>
              <a:rPr spc="15" dirty="0">
                <a:latin typeface="Arial" charset="0"/>
                <a:ea typeface="Arial" charset="0"/>
                <a:cs typeface="Times New Roman"/>
                <a:sym typeface="+mn-ea"/>
              </a:rPr>
              <a:t> </a:t>
            </a:r>
            <a:r>
              <a:rPr spc="10" dirty="0">
                <a:latin typeface="Arial" charset="0"/>
                <a:ea typeface="Arial" charset="0"/>
                <a:cs typeface="Times New Roman"/>
                <a:sym typeface="+mn-ea"/>
              </a:rPr>
              <a:t>LDL-C </a:t>
            </a:r>
            <a:r>
              <a:rPr spc="5" dirty="0">
                <a:latin typeface="Arial" charset="0"/>
                <a:ea typeface="Arial" charset="0"/>
                <a:cs typeface="Times New Roman"/>
                <a:sym typeface="+mn-ea"/>
              </a:rPr>
              <a:t>strategy</a:t>
            </a:r>
            <a:r>
              <a:rPr spc="15" dirty="0">
                <a:latin typeface="Arial" charset="0"/>
                <a:ea typeface="Arial" charset="0"/>
                <a:cs typeface="Times New Roman"/>
                <a:sym typeface="+mn-ea"/>
              </a:rPr>
              <a:t> </a:t>
            </a:r>
            <a:r>
              <a:rPr spc="10" dirty="0">
                <a:latin typeface="Arial" charset="0"/>
                <a:ea typeface="Arial" charset="0"/>
                <a:cs typeface="Times New Roman"/>
                <a:sym typeface="+mn-ea"/>
              </a:rPr>
              <a:t>of</a:t>
            </a:r>
            <a:r>
              <a:rPr spc="15" dirty="0">
                <a:latin typeface="Arial" charset="0"/>
                <a:ea typeface="Arial" charset="0"/>
                <a:cs typeface="Times New Roman"/>
                <a:sym typeface="+mn-ea"/>
              </a:rPr>
              <a:t> </a:t>
            </a:r>
            <a:r>
              <a:rPr spc="10" dirty="0">
                <a:latin typeface="Arial" charset="0"/>
                <a:ea typeface="Arial" charset="0"/>
                <a:cs typeface="Times New Roman"/>
                <a:sym typeface="+mn-ea"/>
              </a:rPr>
              <a:t>50 </a:t>
            </a:r>
            <a:r>
              <a:rPr spc="5" dirty="0">
                <a:latin typeface="Arial" charset="0"/>
                <a:ea typeface="Arial" charset="0"/>
                <a:cs typeface="Times New Roman"/>
                <a:sym typeface="+mn-ea"/>
              </a:rPr>
              <a:t>to</a:t>
            </a:r>
            <a:r>
              <a:rPr spc="15" dirty="0">
                <a:latin typeface="Arial" charset="0"/>
                <a:ea typeface="Arial" charset="0"/>
                <a:cs typeface="Times New Roman"/>
                <a:sym typeface="+mn-ea"/>
              </a:rPr>
              <a:t> </a:t>
            </a:r>
            <a:r>
              <a:rPr spc="10" dirty="0">
                <a:latin typeface="Arial" charset="0"/>
                <a:ea typeface="Arial" charset="0"/>
                <a:cs typeface="Times New Roman"/>
                <a:sym typeface="+mn-ea"/>
              </a:rPr>
              <a:t>70 mg/dL </a:t>
            </a:r>
            <a:r>
              <a:rPr spc="-885" dirty="0">
                <a:latin typeface="Arial" charset="0"/>
                <a:ea typeface="Arial" charset="0"/>
                <a:cs typeface="Times New Roman"/>
                <a:sym typeface="+mn-ea"/>
              </a:rPr>
              <a:t> </a:t>
            </a:r>
            <a:r>
              <a:rPr spc="5" dirty="0">
                <a:latin typeface="Arial" charset="0"/>
                <a:ea typeface="Arial" charset="0"/>
                <a:cs typeface="Times New Roman"/>
                <a:sym typeface="+mn-ea"/>
              </a:rPr>
              <a:t>as the</a:t>
            </a:r>
            <a:r>
              <a:rPr spc="10" dirty="0">
                <a:latin typeface="Arial" charset="0"/>
                <a:ea typeface="Arial" charset="0"/>
                <a:cs typeface="Times New Roman"/>
                <a:sym typeface="+mn-ea"/>
              </a:rPr>
              <a:t> goal was noninferior </a:t>
            </a:r>
            <a:r>
              <a:rPr spc="5" dirty="0">
                <a:latin typeface="Arial" charset="0"/>
                <a:ea typeface="Arial" charset="0"/>
                <a:cs typeface="Times New Roman"/>
                <a:sym typeface="+mn-ea"/>
              </a:rPr>
              <a:t>to</a:t>
            </a:r>
            <a:r>
              <a:rPr spc="10" dirty="0">
                <a:latin typeface="Arial" charset="0"/>
                <a:ea typeface="Arial" charset="0"/>
                <a:cs typeface="Times New Roman"/>
                <a:sym typeface="+mn-ea"/>
              </a:rPr>
              <a:t> a </a:t>
            </a:r>
            <a:r>
              <a:rPr spc="5" dirty="0">
                <a:latin typeface="Arial" charset="0"/>
                <a:ea typeface="Arial" charset="0"/>
                <a:cs typeface="Times New Roman"/>
                <a:sym typeface="+mn-ea"/>
              </a:rPr>
              <a:t>high-intensity</a:t>
            </a:r>
            <a:r>
              <a:rPr spc="10" dirty="0">
                <a:latin typeface="Arial" charset="0"/>
                <a:ea typeface="Arial" charset="0"/>
                <a:cs typeface="Times New Roman"/>
                <a:sym typeface="+mn-ea"/>
              </a:rPr>
              <a:t> </a:t>
            </a:r>
            <a:r>
              <a:rPr spc="5" dirty="0">
                <a:latin typeface="Arial" charset="0"/>
                <a:ea typeface="Arial" charset="0"/>
                <a:cs typeface="Times New Roman"/>
                <a:sym typeface="+mn-ea"/>
              </a:rPr>
              <a:t>statin</a:t>
            </a:r>
            <a:r>
              <a:rPr spc="10" dirty="0">
                <a:latin typeface="Arial" charset="0"/>
                <a:ea typeface="Arial" charset="0"/>
                <a:cs typeface="Times New Roman"/>
                <a:sym typeface="+mn-ea"/>
              </a:rPr>
              <a:t> </a:t>
            </a:r>
            <a:r>
              <a:rPr spc="5" dirty="0">
                <a:latin typeface="Arial" charset="0"/>
                <a:ea typeface="Arial" charset="0"/>
                <a:cs typeface="Times New Roman"/>
                <a:sym typeface="+mn-ea"/>
              </a:rPr>
              <a:t>therapy</a:t>
            </a:r>
            <a:r>
              <a:rPr spc="10" dirty="0">
                <a:latin typeface="Arial" charset="0"/>
                <a:ea typeface="Arial" charset="0"/>
                <a:cs typeface="Times New Roman"/>
                <a:sym typeface="+mn-ea"/>
              </a:rPr>
              <a:t> </a:t>
            </a:r>
            <a:r>
              <a:rPr spc="5" dirty="0">
                <a:latin typeface="Arial" charset="0"/>
                <a:ea typeface="Arial" charset="0"/>
                <a:cs typeface="Times New Roman"/>
                <a:sym typeface="+mn-ea"/>
              </a:rPr>
              <a:t>for</a:t>
            </a:r>
            <a:r>
              <a:rPr spc="10" dirty="0">
                <a:latin typeface="Arial" charset="0"/>
                <a:ea typeface="Arial" charset="0"/>
                <a:cs typeface="Times New Roman"/>
                <a:sym typeface="+mn-ea"/>
              </a:rPr>
              <a:t> </a:t>
            </a:r>
            <a:r>
              <a:rPr spc="5" dirty="0">
                <a:latin typeface="Arial" charset="0"/>
                <a:ea typeface="Arial" charset="0"/>
                <a:cs typeface="Times New Roman"/>
                <a:sym typeface="+mn-ea"/>
              </a:rPr>
              <a:t>the</a:t>
            </a:r>
            <a:r>
              <a:rPr spc="10" dirty="0">
                <a:latin typeface="Arial" charset="0"/>
                <a:ea typeface="Arial" charset="0"/>
                <a:cs typeface="Times New Roman"/>
                <a:sym typeface="+mn-ea"/>
              </a:rPr>
              <a:t> 3-year composite of </a:t>
            </a:r>
            <a:r>
              <a:rPr spc="5" dirty="0">
                <a:latin typeface="Arial" charset="0"/>
                <a:ea typeface="Arial" charset="0"/>
                <a:cs typeface="Times New Roman"/>
                <a:sym typeface="+mn-ea"/>
              </a:rPr>
              <a:t>death, </a:t>
            </a:r>
            <a:r>
              <a:rPr spc="10" dirty="0">
                <a:latin typeface="Arial" charset="0"/>
                <a:ea typeface="Arial" charset="0"/>
                <a:cs typeface="Times New Roman"/>
                <a:sym typeface="+mn-ea"/>
              </a:rPr>
              <a:t> myocardial</a:t>
            </a:r>
            <a:r>
              <a:rPr spc="5" dirty="0">
                <a:latin typeface="Arial" charset="0"/>
                <a:ea typeface="Arial" charset="0"/>
                <a:cs typeface="Times New Roman"/>
                <a:sym typeface="+mn-ea"/>
              </a:rPr>
              <a:t> infarction, stroke, </a:t>
            </a:r>
            <a:r>
              <a:rPr spc="10" dirty="0">
                <a:latin typeface="Arial" charset="0"/>
                <a:ea typeface="Arial" charset="0"/>
                <a:cs typeface="Times New Roman"/>
                <a:sym typeface="+mn-ea"/>
              </a:rPr>
              <a:t>or</a:t>
            </a:r>
            <a:r>
              <a:rPr spc="5" dirty="0">
                <a:latin typeface="Arial" charset="0"/>
                <a:ea typeface="Arial" charset="0"/>
                <a:cs typeface="Times New Roman"/>
                <a:sym typeface="+mn-ea"/>
              </a:rPr>
              <a:t> </a:t>
            </a:r>
            <a:r>
              <a:rPr spc="10" dirty="0">
                <a:latin typeface="Arial" charset="0"/>
                <a:ea typeface="Arial" charset="0"/>
                <a:cs typeface="Times New Roman"/>
                <a:sym typeface="+mn-ea"/>
              </a:rPr>
              <a:t>coronary</a:t>
            </a:r>
            <a:r>
              <a:rPr spc="5" dirty="0">
                <a:latin typeface="Arial" charset="0"/>
                <a:ea typeface="Arial" charset="0"/>
                <a:cs typeface="Times New Roman"/>
                <a:sym typeface="+mn-ea"/>
              </a:rPr>
              <a:t> revascularization</a:t>
            </a:r>
            <a:r>
              <a:rPr lang="en-AU" spc="5" dirty="0">
                <a:latin typeface="Arial" charset="0"/>
                <a:ea typeface="Arial" charset="0"/>
                <a:cs typeface="Times New Roman"/>
                <a:sym typeface="+mn-ea"/>
              </a:rPr>
              <a:t>.</a:t>
            </a:r>
            <a:endParaRPr lang="en-AU" spc="5" dirty="0">
              <a:latin typeface="Arial" charset="0"/>
              <a:ea typeface="Arial" charset="0"/>
              <a:cs typeface="Times New Roman"/>
              <a:sym typeface="+mn-ea"/>
            </a:endParaRPr>
          </a:p>
          <a:p>
            <a:pPr lvl="0" eaLnBrk="1" hangingPunct="1"/>
            <a:endParaRPr lang="en-AU" b="1"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ksoSlideStyle" descr="#wm#_a_04_210_110" hidden="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6" name="Rectangle 3" descr="#wm#_a_04_210_110_b_1_1#clear#"/>
          <p:cNvSpPr/>
          <p:nvPr>
            <p:ph type="body"/>
          </p:nvPr>
        </p:nvSpPr>
        <p:spPr>
          <a:xfrm>
            <a:off x="457200" y="296545"/>
            <a:ext cx="8229600" cy="6337300"/>
          </a:xfrm>
          <a:ln w="9525">
            <a:noFill/>
          </a:ln>
        </p:spPr>
        <p:txBody>
          <a:bodyPr vert="horz" wrap="square" anchor="t"/>
          <a:p>
            <a:pPr lvl="0" eaLnBrk="1" hangingPunct="1"/>
          </a:p>
          <a:p>
            <a:pPr lvl="0" eaLnBrk="1" hangingPunct="1"/>
          </a:p>
          <a:p>
            <a:pPr lvl="0" eaLnBrk="1" hangingPunct="1"/>
          </a:p>
          <a:p>
            <a:pPr lvl="0" eaLnBrk="1" hangingPunct="1"/>
          </a:p>
          <a:p>
            <a:pPr lvl="0" eaLnBrk="1" hangingPunct="1"/>
          </a:p>
          <a:p>
            <a:pPr lvl="0" eaLnBrk="1" hangingPunct="1"/>
            <a:r>
              <a:rPr>
                <a:sym typeface="+mn-ea"/>
              </a:rPr>
              <a:t>Trial Sponsor</a:t>
            </a:r>
            <a:r>
              <a:rPr lang="en-AU">
                <a:sym typeface="+mn-ea"/>
              </a:rPr>
              <a:t>: </a:t>
            </a:r>
            <a:r>
              <a:rPr>
                <a:sym typeface="+mn-ea"/>
              </a:rPr>
              <a:t>Yonsei University, Seoul, Korea</a:t>
            </a:r>
            <a:endParaRPr>
              <a:sym typeface="+mn-ea"/>
            </a:endParaRPr>
          </a:p>
          <a:p>
            <a:pPr lvl="0" eaLnBrk="1" hangingPunct="1"/>
            <a:r>
              <a:rPr>
                <a:sym typeface="+mn-ea"/>
              </a:rPr>
              <a:t>Date Presented: </a:t>
            </a:r>
            <a:r>
              <a:rPr lang="en-AU">
                <a:sym typeface="+mn-ea"/>
              </a:rPr>
              <a:t>25</a:t>
            </a:r>
            <a:r>
              <a:rPr>
                <a:sym typeface="+mn-ea"/>
              </a:rPr>
              <a:t>/</a:t>
            </a:r>
            <a:r>
              <a:rPr lang="en-AU">
                <a:sym typeface="+mn-ea"/>
              </a:rPr>
              <a:t>08</a:t>
            </a:r>
            <a:r>
              <a:rPr>
                <a:sym typeface="+mn-ea"/>
              </a:rPr>
              <a:t>/2023</a:t>
            </a:r>
            <a:endParaRPr>
              <a:sym typeface="+mn-ea"/>
            </a:endParaRPr>
          </a:p>
          <a:p>
            <a:pPr lvl="0" eaLnBrk="1" hangingPunct="1"/>
            <a:r>
              <a:rPr>
                <a:sym typeface="+mn-ea"/>
              </a:rPr>
              <a:t>Date Published: 1</a:t>
            </a:r>
            <a:r>
              <a:rPr lang="en-AU">
                <a:sym typeface="+mn-ea"/>
              </a:rPr>
              <a:t>8</a:t>
            </a:r>
            <a:r>
              <a:rPr>
                <a:sym typeface="+mn-ea"/>
              </a:rPr>
              <a:t>/1</a:t>
            </a:r>
            <a:r>
              <a:rPr lang="en-AU">
                <a:sym typeface="+mn-ea"/>
              </a:rPr>
              <a:t>0</a:t>
            </a:r>
            <a:r>
              <a:rPr>
                <a:sym typeface="+mn-ea"/>
              </a:rPr>
              <a:t>/2023</a:t>
            </a:r>
            <a:endParaRPr>
              <a:sym typeface="+mn-ea"/>
            </a:endParaRPr>
          </a:p>
          <a:p>
            <a:pPr lvl="0" eaLnBrk="1" hangingPunct="1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48665" y="956310"/>
            <a:ext cx="7646670" cy="1649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ksoSlideStyle" descr="#wm#_a_04_210_110" hidden="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6" name="Rectangle 3" descr="#wm#_a_04_210_110_b_1_1#clear#"/>
          <p:cNvSpPr/>
          <p:nvPr>
            <p:ph type="body"/>
          </p:nvPr>
        </p:nvSpPr>
        <p:spPr>
          <a:xfrm>
            <a:off x="457200" y="314960"/>
            <a:ext cx="8229600" cy="6263640"/>
          </a:xfrm>
        </p:spPr>
        <p:txBody>
          <a:bodyPr vert="horz" wrap="square" anchor="t"/>
          <a:p>
            <a:pPr lvl="0" eaLnBrk="1" hangingPunct="1"/>
            <a:r>
              <a:rPr b="1"/>
              <a:t>Objective</a:t>
            </a:r>
            <a:r>
              <a:rPr lang="en-AU" b="1"/>
              <a:t>: </a:t>
            </a:r>
            <a:r>
              <a:t>To compare the long term efficacy and safety of rosuvastatin with atorvastatin treatment in adults with coronary artery disease.</a:t>
            </a:r>
          </a:p>
          <a:p>
            <a:pPr lvl="0" eaLnBrk="1" hangingPunct="1"/>
            <a:r>
              <a:rPr b="1"/>
              <a:t>Study Design</a:t>
            </a:r>
            <a:r>
              <a:rPr lang="en-AU" b="1"/>
              <a:t>:</a:t>
            </a:r>
            <a:endParaRPr lang="en-AU" b="1"/>
          </a:p>
          <a:p>
            <a:pPr lvl="0" eaLnBrk="1" hangingPunct="1"/>
            <a:r>
              <a:t>Randomization</a:t>
            </a:r>
          </a:p>
          <a:p>
            <a:pPr lvl="0" eaLnBrk="1" hangingPunct="1"/>
            <a:r>
              <a:rPr lang="en-AU"/>
              <a:t>M</a:t>
            </a:r>
            <a:r>
              <a:t>ulticentre trial</a:t>
            </a:r>
          </a:p>
          <a:p>
            <a:pPr lvl="0" eaLnBrk="1" hangingPunct="1"/>
            <a:r>
              <a:t>Open label</a:t>
            </a:r>
          </a:p>
          <a:p>
            <a:pPr lvl="0" eaLnBrk="1" hangingPunct="1"/>
            <a:r>
              <a:rPr b="1"/>
              <a:t>Setting</a:t>
            </a:r>
            <a:r>
              <a:rPr lang="en-AU" b="1"/>
              <a:t>: </a:t>
            </a:r>
            <a:r>
              <a:t>12 hospitals in South Korea, September 2016 to November 2019.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ksoSlideStyle" descr="#wm#_a_04_210_110" hidden="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6" name="Rectangle 3" descr="#wm#_a_04_210_110_b_1_1#clear#"/>
          <p:cNvSpPr/>
          <p:nvPr>
            <p:ph type="body"/>
          </p:nvPr>
        </p:nvSpPr>
        <p:spPr>
          <a:xfrm>
            <a:off x="457200" y="279400"/>
            <a:ext cx="8229600" cy="6245860"/>
          </a:xfrm>
        </p:spPr>
        <p:txBody>
          <a:bodyPr vert="horz" wrap="square" anchor="t"/>
          <a:p>
            <a:pPr lvl="0" eaLnBrk="1" hangingPunct="1"/>
            <a:r>
              <a:t>Patients with coronary artery disease were randomized to rosuvastatin (n = 2,204) vs. atorvastatin (n = 2,196).</a:t>
            </a:r>
          </a:p>
          <a:p>
            <a:pPr lvl="0" eaLnBrk="1" hangingPunct="1"/>
          </a:p>
          <a:p>
            <a:pPr lvl="0" eaLnBrk="1" hangingPunct="1"/>
            <a:r>
              <a:t>Total number of enrollees: 4,400</a:t>
            </a:r>
          </a:p>
          <a:p>
            <a:pPr lvl="0" eaLnBrk="1" hangingPunct="1"/>
            <a:r>
              <a:t>Duration of follow-up: 3 years</a:t>
            </a:r>
          </a:p>
          <a:p>
            <a:pPr lvl="0" eaLnBrk="1" hangingPunct="1"/>
            <a:r>
              <a:t>Mean patient age: 65 years</a:t>
            </a:r>
          </a:p>
          <a:p>
            <a:pPr lvl="0" eaLnBrk="1" hangingPunct="1"/>
            <a:r>
              <a:t>Percentage female: 27%</a:t>
            </a:r>
          </a:p>
          <a:p>
            <a:pPr lvl="0" eaLnBrk="1" hangingPunct="1"/>
            <a:r>
              <a:t>Percentage with diabetes: 33%</a:t>
            </a:r>
          </a:p>
          <a:p>
            <a:pPr lvl="0" eaLnBrk="1" hangingPunct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ksoSlideStyle" descr="#wm#_a_04_210_110" hidden="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6" name="Rectangle 3" descr="#wm#_a_04_210_110_b_1_1#clear#"/>
          <p:cNvSpPr/>
          <p:nvPr>
            <p:ph type="body"/>
          </p:nvPr>
        </p:nvSpPr>
        <p:spPr>
          <a:xfrm>
            <a:off x="457200" y="424180"/>
            <a:ext cx="8229600" cy="6118225"/>
          </a:xfrm>
        </p:spPr>
        <p:txBody>
          <a:bodyPr vert="horz" wrap="square" anchor="t"/>
          <a:p>
            <a:pPr lvl="0" eaLnBrk="1" hangingPunct="1"/>
            <a:r>
              <a:rPr b="1"/>
              <a:t>Inclusion criteria:</a:t>
            </a:r>
            <a:endParaRPr b="1"/>
          </a:p>
          <a:p>
            <a:pPr lvl="0" eaLnBrk="1" hangingPunct="1"/>
            <a:r>
              <a:t>Patients at least 19 years of age with coronary artery disease</a:t>
            </a:r>
          </a:p>
          <a:p>
            <a:pPr lvl="0" eaLnBrk="1" hangingPunct="1"/>
          </a:p>
          <a:p>
            <a:pPr lvl="0" eaLnBrk="1" hangingPunct="1"/>
            <a:r>
              <a:rPr b="1"/>
              <a:t>Exclusion criteria:</a:t>
            </a:r>
            <a:endParaRPr b="1"/>
          </a:p>
          <a:p>
            <a:pPr lvl="0" eaLnBrk="1" hangingPunct="1"/>
            <a:r>
              <a:t>Pregnancy</a:t>
            </a:r>
          </a:p>
          <a:p>
            <a:pPr lvl="0" eaLnBrk="1" hangingPunct="1"/>
            <a:r>
              <a:t>Intolerance to statin or use of a medication that interacts with statin metabolism</a:t>
            </a:r>
          </a:p>
          <a:p>
            <a:pPr lvl="0" eaLnBrk="1" hangingPunct="1"/>
            <a:r>
              <a:t>Risk for myopathy</a:t>
            </a:r>
          </a:p>
          <a:p>
            <a:pPr lvl="0" eaLnBrk="1" hangingPunct="1"/>
            <a:r>
              <a:t>Limited life expectancy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ksoSlideStyle" descr="#wm#_a_04_210_110" hidden="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6" name="Rectangle 3" descr="#wm#_a_04_210_110_b_1_1#clear#"/>
          <p:cNvSpPr/>
          <p:nvPr>
            <p:ph type="body"/>
          </p:nvPr>
        </p:nvSpPr>
        <p:spPr>
          <a:xfrm>
            <a:off x="457200" y="279400"/>
            <a:ext cx="8229600" cy="6245225"/>
          </a:xfrm>
        </p:spPr>
        <p:txBody>
          <a:bodyPr vert="horz" wrap="square" anchor="t"/>
          <a:p>
            <a:pPr lvl="0" eaLnBrk="1" hangingPunct="1"/>
            <a:r>
              <a:rPr lang="en-AU" b="1"/>
              <a:t>Randomisation</a:t>
            </a:r>
            <a:endParaRPr lang="en-AU" b="1"/>
          </a:p>
        </p:txBody>
      </p:sp>
      <p:pic>
        <p:nvPicPr>
          <p:cNvPr id="2" name="Picture 1" descr="2024-01-03 23:43:38.1520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70" y="1067435"/>
            <a:ext cx="6576060" cy="5293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ksoSlideStyle" descr="#wm#_a_04_210_110" hidden="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6" name="Rectangle 3" descr="#wm#_a_04_210_110_b_1_1#clear#"/>
          <p:cNvSpPr/>
          <p:nvPr>
            <p:ph type="body"/>
          </p:nvPr>
        </p:nvSpPr>
        <p:spPr>
          <a:xfrm>
            <a:off x="457200" y="333375"/>
            <a:ext cx="8229600" cy="6226810"/>
          </a:xfrm>
        </p:spPr>
        <p:txBody>
          <a:bodyPr vert="horz" wrap="square" anchor="t"/>
          <a:p>
            <a:pPr lvl="0" eaLnBrk="1" hangingPunct="1"/>
            <a:r>
              <a:rPr lang="en-AU"/>
              <a:t>R</a:t>
            </a:r>
            <a:r>
              <a:t>osuvastatin 10 mg</a:t>
            </a:r>
            <a:r>
              <a:rPr lang="en-AU"/>
              <a:t>/A</a:t>
            </a:r>
            <a:r>
              <a:t>torvastatin 20 mg</a:t>
            </a:r>
            <a:r>
              <a:rPr lang="en-AU"/>
              <a:t>: </a:t>
            </a:r>
            <a:r>
              <a:t> moderate-intensity statin therapy</a:t>
            </a:r>
          </a:p>
          <a:p>
            <a:pPr lvl="0" eaLnBrk="1" hangingPunct="1"/>
            <a:r>
              <a:rPr lang="en-AU"/>
              <a:t>R</a:t>
            </a:r>
            <a:r>
              <a:t>osuvastatin 20 mg</a:t>
            </a:r>
            <a:r>
              <a:rPr lang="en-AU"/>
              <a:t>/A</a:t>
            </a:r>
            <a:r>
              <a:t>torvastatin 40 mg</a:t>
            </a:r>
            <a:r>
              <a:rPr lang="en-AU"/>
              <a:t>:</a:t>
            </a:r>
            <a:r>
              <a:t> high-intensity statin therapy</a:t>
            </a:r>
          </a:p>
          <a:p>
            <a:pPr lvl="0" eaLnBrk="1" hangingPunct="1"/>
            <a:r>
              <a:rPr lang="en-AU" b="1"/>
              <a:t>T</a:t>
            </a:r>
            <a:r>
              <a:rPr b="1"/>
              <a:t>reat-to-</a:t>
            </a:r>
            <a:r>
              <a:rPr lang="en-AU" b="1"/>
              <a:t>T</a:t>
            </a:r>
            <a:r>
              <a:rPr b="1"/>
              <a:t>arget group, the target LDL-C level was set at </a:t>
            </a:r>
            <a:r>
              <a:rPr lang="en-AU" b="1"/>
              <a:t>&lt;</a:t>
            </a:r>
            <a:r>
              <a:rPr b="1"/>
              <a:t> 70 mg/dL</a:t>
            </a:r>
            <a:endParaRPr b="1"/>
          </a:p>
          <a:p>
            <a:pPr lvl="0" eaLnBrk="1" hangingPunct="1"/>
            <a:r>
              <a:rPr lang="en-AU"/>
              <a:t>S</a:t>
            </a:r>
            <a:r>
              <a:t>tatin-naïve patients</a:t>
            </a:r>
            <a:r>
              <a:rPr lang="en-AU"/>
              <a:t>: started moderate-intensity statin therapy</a:t>
            </a:r>
            <a:endParaRPr lang="en-AU"/>
          </a:p>
          <a:p>
            <a:pPr lvl="0" eaLnBrk="1" hangingPunct="1"/>
            <a:r>
              <a:rPr lang="en-AU"/>
              <a:t>Already on statin therapy: based on their baseline LDL-C levels(≥50 mg/dL and &lt;70 mg/dL)</a:t>
            </a:r>
            <a:endParaRPr lang="en-AU"/>
          </a:p>
          <a:p>
            <a:pPr lvl="0" eaLnBrk="1" hangingPunct="1"/>
            <a:endParaRPr lang="en-A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ksoSlideStyle" descr="#wm#_a_04_210_110" hidden="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6" name="Rectangle 3" descr="#wm#_a_04_210_110_b_1_1#clear#"/>
          <p:cNvSpPr/>
          <p:nvPr>
            <p:ph type="body"/>
          </p:nvPr>
        </p:nvSpPr>
        <p:spPr>
          <a:xfrm>
            <a:off x="457200" y="368935"/>
            <a:ext cx="8229600" cy="6029325"/>
          </a:xfrm>
        </p:spPr>
        <p:txBody>
          <a:bodyPr vert="horz" wrap="square" anchor="t"/>
          <a:p>
            <a:pPr lvl="0" eaLnBrk="1" hangingPunct="1"/>
            <a:r>
              <a:rPr lang="en-AU" b="1"/>
              <a:t>H</a:t>
            </a:r>
            <a:r>
              <a:rPr b="1"/>
              <a:t>igh</a:t>
            </a:r>
            <a:r>
              <a:rPr lang="en-AU" b="1"/>
              <a:t>-I</a:t>
            </a:r>
            <a:r>
              <a:rPr b="1"/>
              <a:t>ntensity statin grou</a:t>
            </a:r>
            <a:r>
              <a:rPr lang="en-AU" b="1"/>
              <a:t>p: </a:t>
            </a:r>
            <a:r>
              <a:rPr lang="en-AU">
                <a:sym typeface="+mn-ea"/>
              </a:rPr>
              <a:t>H</a:t>
            </a:r>
            <a:r>
              <a:rPr>
                <a:sym typeface="+mn-ea"/>
              </a:rPr>
              <a:t>igh</a:t>
            </a:r>
            <a:r>
              <a:rPr lang="en-AU">
                <a:sym typeface="+mn-ea"/>
              </a:rPr>
              <a:t>-I</a:t>
            </a:r>
            <a:r>
              <a:rPr>
                <a:sym typeface="+mn-ea"/>
              </a:rPr>
              <a:t>ntensity statin </a:t>
            </a:r>
            <a:r>
              <a:rPr lang="en-AU">
                <a:sym typeface="+mn-ea"/>
              </a:rPr>
              <a:t>Therapy</a:t>
            </a:r>
            <a:endParaRPr lang="en-AU">
              <a:sym typeface="+mn-ea"/>
            </a:endParaRPr>
          </a:p>
          <a:p>
            <a:pPr lvl="0" eaLnBrk="1" hangingPunct="1"/>
            <a:r>
              <a:rPr lang="en-AU">
                <a:sym typeface="+mn-ea"/>
              </a:rPr>
              <a:t>Non-statin agents like ezetimibe: not recommended to avoid confounding effects</a:t>
            </a:r>
            <a:endParaRPr lang="en-AU">
              <a:sym typeface="+mn-ea"/>
            </a:endParaRPr>
          </a:p>
          <a:p>
            <a:pPr lvl="0" eaLnBrk="1" hangingPunct="1"/>
            <a:r>
              <a:rPr lang="en-AU" b="1">
                <a:sym typeface="+mn-ea"/>
              </a:rPr>
              <a:t>Follow-up visits:</a:t>
            </a:r>
            <a:endParaRPr lang="en-AU" b="1">
              <a:sym typeface="+mn-ea"/>
            </a:endParaRPr>
          </a:p>
          <a:p>
            <a:pPr lvl="0" eaLnBrk="1" hangingPunct="1"/>
            <a:r>
              <a:rPr lang="en-AU">
                <a:sym typeface="+mn-ea"/>
              </a:rPr>
              <a:t>6 weeks and 3, 6, 12, 24, and 36 months: General checkup </a:t>
            </a:r>
            <a:endParaRPr lang="en-AU">
              <a:sym typeface="+mn-ea"/>
            </a:endParaRPr>
          </a:p>
          <a:p>
            <a:pPr lvl="0" eaLnBrk="1" hangingPunct="1"/>
            <a:r>
              <a:rPr lang="en-AU">
                <a:sym typeface="+mn-ea"/>
              </a:rPr>
              <a:t>6 weeks and 12, 24, and 36 months: FLP, AST/AST, CK, Creatinine </a:t>
            </a:r>
            <a:endParaRPr lang="en-AU">
              <a:sym typeface="+mn-ea"/>
            </a:endParaRPr>
          </a:p>
          <a:p>
            <a:pPr lvl="0" eaLnBrk="1" hangingPunct="1"/>
            <a:r>
              <a:rPr lang="en-AU">
                <a:sym typeface="+mn-ea"/>
              </a:rPr>
              <a:t>12, 24, and 36 months: RBS, HbA1C</a:t>
            </a:r>
            <a:endParaRPr lang="en-AU">
              <a:sym typeface="+mn-ea"/>
            </a:endParaRPr>
          </a:p>
          <a:p>
            <a:pPr lvl="0" eaLnBrk="1" hangingPunct="1"/>
            <a:endParaRPr lang="en-AU">
              <a:sym typeface="+mn-ea"/>
            </a:endParaRPr>
          </a:p>
          <a:p>
            <a:pPr lvl="0" eaLnBrk="1" hangingPunct="1"/>
            <a:endParaRPr lang="en-AU" b="1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ksoSlideStyle" descr="#wm#_a_04_210_110" hidden="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6" name="Rectangle 3" descr="#wm#_a_04_210_110_b_1_1#clear#"/>
          <p:cNvSpPr/>
          <p:nvPr>
            <p:ph type="body"/>
          </p:nvPr>
        </p:nvSpPr>
        <p:spPr>
          <a:xfrm>
            <a:off x="457200" y="279400"/>
            <a:ext cx="8229600" cy="6282055"/>
          </a:xfrm>
        </p:spPr>
        <p:txBody>
          <a:bodyPr vert="horz" wrap="square" anchor="t"/>
          <a:p>
            <a:pPr lvl="0" eaLnBrk="1" hangingPunct="1"/>
            <a:r>
              <a:rPr lang="en-AU" b="1"/>
              <a:t>Occurence of primary outcome in study group</a:t>
            </a:r>
            <a:endParaRPr lang="en-AU" b="1"/>
          </a:p>
        </p:txBody>
      </p:sp>
      <p:pic>
        <p:nvPicPr>
          <p:cNvPr id="4" name="Picture 3" descr="2024-01-11 23:43:44.364000"/>
          <p:cNvPicPr>
            <a:picLocks noChangeAspect="1"/>
          </p:cNvPicPr>
          <p:nvPr/>
        </p:nvPicPr>
        <p:blipFill>
          <a:blip r:embed="rId1"/>
          <a:srcRect l="10079" t="29079" r="1779" b="18684"/>
          <a:stretch>
            <a:fillRect/>
          </a:stretch>
        </p:blipFill>
        <p:spPr>
          <a:xfrm>
            <a:off x="768985" y="1361440"/>
            <a:ext cx="7606030" cy="413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ksoSlideStyle" descr="#wm#_a_04_210_110" hidden="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6" name="Rectangle 3" descr="#wm#_a_04_210_110_b_1_1#clear#"/>
          <p:cNvSpPr/>
          <p:nvPr>
            <p:ph type="body"/>
          </p:nvPr>
        </p:nvSpPr>
        <p:spPr>
          <a:xfrm>
            <a:off x="457200" y="260985"/>
            <a:ext cx="8229600" cy="6264275"/>
          </a:xfrm>
        </p:spPr>
        <p:txBody>
          <a:bodyPr vert="horz" wrap="square" anchor="t"/>
          <a:p>
            <a:pPr marL="12700">
              <a:lnSpc>
                <a:spcPct val="100000"/>
              </a:lnSpc>
              <a:spcBef>
                <a:spcPts val="2655"/>
              </a:spcBef>
            </a:pPr>
            <a:r>
              <a:rPr lang="en-AU" b="1" spc="105" dirty="0">
                <a:latin typeface="Arial" charset="0"/>
                <a:ea typeface="Arial" charset="0"/>
                <a:cs typeface="Palatino Linotype"/>
                <a:sym typeface="+mn-ea"/>
              </a:rPr>
              <a:t>Statins</a:t>
            </a:r>
            <a:r>
              <a:rPr b="1" spc="105" dirty="0">
                <a:latin typeface="Arial" charset="0"/>
                <a:ea typeface="Arial" charset="0"/>
                <a:cs typeface="Palatino Linotype"/>
                <a:sym typeface="+mn-ea"/>
              </a:rPr>
              <a:t>:</a:t>
            </a:r>
            <a:endParaRPr>
              <a:latin typeface="Arial" charset="0"/>
              <a:ea typeface="Arial" charset="0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2555"/>
              </a:spcBef>
            </a:pPr>
            <a:r>
              <a:rPr spc="120" dirty="0">
                <a:latin typeface="Arial" charset="0"/>
                <a:ea typeface="Arial" charset="0"/>
                <a:cs typeface="Palatino Linotype"/>
                <a:sym typeface="+mn-ea"/>
              </a:rPr>
              <a:t>Atorvastatin, fluvastatin, lovastatin, pitavastatin, pravastatin, rosuvastatin, simvastatin</a:t>
            </a:r>
            <a:endParaRPr spc="120" dirty="0">
              <a:latin typeface="Arial" charset="0"/>
              <a:ea typeface="Arial" charset="0"/>
              <a:cs typeface="Palatino Linotype"/>
              <a:sym typeface="+mn-ea"/>
            </a:endParaRPr>
          </a:p>
          <a:p>
            <a:pPr marL="12700">
              <a:lnSpc>
                <a:spcPct val="100000"/>
              </a:lnSpc>
              <a:spcBef>
                <a:spcPts val="2555"/>
              </a:spcBef>
            </a:pPr>
            <a:r>
              <a:rPr b="1" spc="120" dirty="0">
                <a:latin typeface="Arial" charset="0"/>
                <a:ea typeface="Arial" charset="0"/>
                <a:cs typeface="Palatino Linotype"/>
                <a:sym typeface="+mn-ea"/>
              </a:rPr>
              <a:t>Mechanism</a:t>
            </a:r>
            <a:r>
              <a:rPr b="1" spc="-45" dirty="0">
                <a:latin typeface="Arial" charset="0"/>
                <a:ea typeface="Arial" charset="0"/>
                <a:cs typeface="Palatino Linotype"/>
                <a:sym typeface="+mn-ea"/>
              </a:rPr>
              <a:t> </a:t>
            </a:r>
            <a:r>
              <a:rPr b="1" spc="175" dirty="0">
                <a:latin typeface="Arial" charset="0"/>
                <a:ea typeface="Arial" charset="0"/>
                <a:cs typeface="Palatino Linotype"/>
                <a:sym typeface="+mn-ea"/>
              </a:rPr>
              <a:t>of</a:t>
            </a:r>
            <a:r>
              <a:rPr b="1" spc="-45" dirty="0">
                <a:latin typeface="Arial" charset="0"/>
                <a:ea typeface="Arial" charset="0"/>
                <a:cs typeface="Palatino Linotype"/>
                <a:sym typeface="+mn-ea"/>
              </a:rPr>
              <a:t> </a:t>
            </a:r>
            <a:r>
              <a:rPr b="1" spc="190" dirty="0">
                <a:latin typeface="Arial" charset="0"/>
                <a:ea typeface="Arial" charset="0"/>
                <a:cs typeface="Palatino Linotype"/>
                <a:sym typeface="+mn-ea"/>
              </a:rPr>
              <a:t>action:</a:t>
            </a:r>
            <a:endParaRPr>
              <a:latin typeface="Arial" charset="0"/>
              <a:ea typeface="Arial" charset="0"/>
              <a:cs typeface="Palatino Linotype"/>
            </a:endParaRPr>
          </a:p>
          <a:p>
            <a:pPr marL="389255">
              <a:lnSpc>
                <a:spcPct val="100000"/>
              </a:lnSpc>
              <a:spcBef>
                <a:spcPts val="2560"/>
              </a:spcBef>
            </a:pPr>
            <a:r>
              <a:rPr spc="-5" dirty="0">
                <a:latin typeface="Arial" charset="0"/>
                <a:ea typeface="Arial" charset="0"/>
                <a:cs typeface="Georgia"/>
                <a:sym typeface="+mn-ea"/>
              </a:rPr>
              <a:t>Inhibition</a:t>
            </a:r>
            <a:r>
              <a:rPr spc="-15" dirty="0">
                <a:latin typeface="Arial" charset="0"/>
                <a:ea typeface="Arial" charset="0"/>
                <a:cs typeface="Georgia"/>
                <a:sym typeface="+mn-ea"/>
              </a:rPr>
              <a:t> </a:t>
            </a:r>
            <a:r>
              <a:rPr spc="195" dirty="0">
                <a:latin typeface="Arial" charset="0"/>
                <a:ea typeface="Arial" charset="0"/>
                <a:cs typeface="Georgia"/>
                <a:sym typeface="+mn-ea"/>
              </a:rPr>
              <a:t>of</a:t>
            </a:r>
            <a:r>
              <a:rPr spc="-10" dirty="0">
                <a:latin typeface="Arial" charset="0"/>
                <a:ea typeface="Arial" charset="0"/>
                <a:cs typeface="Georgia"/>
                <a:sym typeface="+mn-ea"/>
              </a:rPr>
              <a:t> </a:t>
            </a:r>
            <a:r>
              <a:rPr spc="145" dirty="0">
                <a:latin typeface="Arial" charset="0"/>
                <a:ea typeface="Arial" charset="0"/>
                <a:cs typeface="Georgia"/>
                <a:sym typeface="+mn-ea"/>
              </a:rPr>
              <a:t>HMG-CoA</a:t>
            </a:r>
            <a:r>
              <a:rPr spc="-15" dirty="0">
                <a:latin typeface="Arial" charset="0"/>
                <a:ea typeface="Arial" charset="0"/>
                <a:cs typeface="Georgia"/>
                <a:sym typeface="+mn-ea"/>
              </a:rPr>
              <a:t> </a:t>
            </a:r>
            <a:r>
              <a:rPr spc="80" dirty="0">
                <a:latin typeface="Arial" charset="0"/>
                <a:ea typeface="Arial" charset="0"/>
                <a:cs typeface="Georgia"/>
                <a:sym typeface="+mn-ea"/>
              </a:rPr>
              <a:t>reductase</a:t>
            </a:r>
            <a:endParaRPr lang="en-AU" spc="80" dirty="0">
              <a:latin typeface="Arial" charset="0"/>
              <a:ea typeface="Arial" charset="0"/>
              <a:cs typeface="Georgia"/>
              <a:sym typeface="+mn-ea"/>
            </a:endParaRPr>
          </a:p>
          <a:p>
            <a:pPr lvl="0" eaLnBrk="1" hangingPunct="1"/>
            <a:endParaRPr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ksoSlideStyle" descr="#wm#_a_04_210_110" hidden="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6" name="Rectangle 3" descr="#wm#_a_04_210_110_b_1_1#clear#"/>
          <p:cNvSpPr/>
          <p:nvPr>
            <p:ph type="body"/>
          </p:nvPr>
        </p:nvSpPr>
        <p:spPr>
          <a:xfrm>
            <a:off x="457200" y="351790"/>
            <a:ext cx="8229600" cy="6227445"/>
          </a:xfrm>
        </p:spPr>
        <p:txBody>
          <a:bodyPr vert="horz" wrap="square" anchor="t"/>
          <a:p>
            <a:pPr lvl="0" eaLnBrk="1" hangingPunct="1"/>
          </a:p>
        </p:txBody>
      </p:sp>
      <p:pic>
        <p:nvPicPr>
          <p:cNvPr id="2" name="Picture 1" descr="2024-01-11 23:47:04.771000"/>
          <p:cNvPicPr>
            <a:picLocks noChangeAspect="1"/>
          </p:cNvPicPr>
          <p:nvPr/>
        </p:nvPicPr>
        <p:blipFill>
          <a:blip r:embed="rId1"/>
          <a:srcRect l="19406" t="34037" r="9505" b="11609"/>
          <a:stretch>
            <a:fillRect/>
          </a:stretch>
        </p:blipFill>
        <p:spPr>
          <a:xfrm>
            <a:off x="816610" y="1273810"/>
            <a:ext cx="7510145" cy="4309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ksoSlideStyle" descr="#wm#_a_04_210_110" hidden="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6" name="Rectangle 3" descr="#wm#_a_04_210_110_b_1_1#clear#"/>
          <p:cNvSpPr/>
          <p:nvPr>
            <p:ph type="body"/>
          </p:nvPr>
        </p:nvSpPr>
        <p:spPr>
          <a:xfrm>
            <a:off x="457200" y="170815"/>
            <a:ext cx="8229600" cy="6408420"/>
          </a:xfrm>
        </p:spPr>
        <p:txBody>
          <a:bodyPr vert="horz" wrap="square" anchor="t"/>
          <a:p>
            <a:pPr lvl="0" eaLnBrk="1" hangingPunct="1"/>
            <a:endParaRPr b="1"/>
          </a:p>
          <a:p>
            <a:pPr lvl="0" eaLnBrk="1" hangingPunct="1"/>
            <a:endParaRPr b="1"/>
          </a:p>
          <a:p>
            <a:pPr lvl="0" eaLnBrk="1" hangingPunct="1"/>
            <a:r>
              <a:rPr b="1"/>
              <a:t>Principal Findings: </a:t>
            </a:r>
            <a:r>
              <a:t>The primary outcome, death, stroke, myocardial infarction, or </a:t>
            </a:r>
            <a:r>
              <a:rPr lang="en-AU"/>
              <a:t>any coronary </a:t>
            </a:r>
            <a:r>
              <a:t>revascularization at 3 years, was 8.7% in the rosuvastatin group vs. 8.2% in the atorvastatin group (p = 0.58).</a:t>
            </a:r>
          </a:p>
          <a:p>
            <a:pPr lvl="0" eaLnBrk="1" hangingPunct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ksoSlideStyle" descr="#wm#_a_04_210_110" hidden="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6" name="Rectangle 3" descr="#wm#_a_04_210_110_b_1_1#clear#"/>
          <p:cNvSpPr/>
          <p:nvPr>
            <p:ph type="body"/>
          </p:nvPr>
        </p:nvSpPr>
        <p:spPr>
          <a:xfrm>
            <a:off x="457200" y="279400"/>
            <a:ext cx="8229600" cy="6263640"/>
          </a:xfrm>
        </p:spPr>
        <p:txBody>
          <a:bodyPr vert="horz" wrap="square" anchor="t"/>
          <a:p>
            <a:pPr lvl="0" eaLnBrk="1" hangingPunct="1"/>
            <a:r>
              <a:rPr lang="en-AU" b="1"/>
              <a:t>Occurrence of the secondary outcome in study group</a:t>
            </a:r>
            <a:endParaRPr lang="en-AU" b="1"/>
          </a:p>
        </p:txBody>
      </p:sp>
      <p:pic>
        <p:nvPicPr>
          <p:cNvPr id="2" name="Picture 1" descr="2024-01-11 23:45:23.724000"/>
          <p:cNvPicPr>
            <a:picLocks noChangeAspect="1"/>
          </p:cNvPicPr>
          <p:nvPr/>
        </p:nvPicPr>
        <p:blipFill>
          <a:blip r:embed="rId1"/>
          <a:srcRect l="9980" t="27500" r="2273" b="17632"/>
          <a:stretch>
            <a:fillRect/>
          </a:stretch>
        </p:blipFill>
        <p:spPr>
          <a:xfrm>
            <a:off x="551815" y="1541145"/>
            <a:ext cx="8039735" cy="4518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ksoSlideStyle" descr="#wm#_a_04_210_110" hidden="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6" name="Rectangle 3" descr="#wm#_a_04_210_110_b_1_1#clear#"/>
          <p:cNvSpPr/>
          <p:nvPr>
            <p:ph type="body"/>
          </p:nvPr>
        </p:nvSpPr>
        <p:spPr>
          <a:xfrm>
            <a:off x="457200" y="279400"/>
            <a:ext cx="8229600" cy="6318250"/>
          </a:xfrm>
        </p:spPr>
        <p:txBody>
          <a:bodyPr vert="horz" wrap="square" anchor="t"/>
          <a:p>
            <a:pPr lvl="0" eaLnBrk="1" hangingPunct="1"/>
            <a:r>
              <a:rPr b="1">
                <a:sym typeface="+mn-ea"/>
              </a:rPr>
              <a:t>Secondary outcomes:</a:t>
            </a:r>
            <a:endParaRPr b="1">
              <a:sym typeface="+mn-ea"/>
            </a:endParaRPr>
          </a:p>
          <a:p>
            <a:pPr lvl="0" eaLnBrk="1" hangingPunct="1"/>
            <a:r>
              <a:rPr>
                <a:sym typeface="+mn-ea"/>
              </a:rPr>
              <a:t>High-intensity statin therapy dosing was achieved in 70.9% of the rosuvastatin group vs. 74.0% of the atorvastatin group (p = 0.022)</a:t>
            </a:r>
            <a:endParaRPr>
              <a:sym typeface="+mn-ea"/>
            </a:endParaRPr>
          </a:p>
          <a:p>
            <a:pPr lvl="0" eaLnBrk="1" hangingPunct="1"/>
            <a:r>
              <a:rPr>
                <a:sym typeface="+mn-ea"/>
              </a:rPr>
              <a:t>LDL-C level &lt;70 mg/dL at 3 years: 62.5% of the rosuvastatin group vs. 55.2% of the atorvastatin group (p &lt; 0.001)</a:t>
            </a:r>
            <a:endParaRPr>
              <a:sym typeface="+mn-ea"/>
            </a:endParaRPr>
          </a:p>
          <a:p>
            <a:pPr lvl="0" eaLnBrk="1" hangingPunct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ksoSlideStyle" descr="#wm#_a_04_210_110" hidden="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6" name="Rectangle 3" descr="#wm#_a_04_210_110_b_1_1#clear#"/>
          <p:cNvSpPr/>
          <p:nvPr>
            <p:ph type="body"/>
          </p:nvPr>
        </p:nvSpPr>
        <p:spPr>
          <a:xfrm>
            <a:off x="457200" y="296545"/>
            <a:ext cx="8229600" cy="6355080"/>
          </a:xfrm>
        </p:spPr>
        <p:txBody>
          <a:bodyPr vert="horz" wrap="square" anchor="t"/>
          <a:p>
            <a:pPr lvl="0" eaLnBrk="1" hangingPunct="1"/>
            <a:r>
              <a:t>Death at 3 years: 2.6% in the rosuvastatin group vs. 2.3% in the atorvastatin group (p = 0.57)</a:t>
            </a:r>
          </a:p>
          <a:p>
            <a:pPr lvl="0" eaLnBrk="1" hangingPunct="1"/>
            <a:r>
              <a:t>Myocardial infarction at 3 years: 1.5% in the rosuvastatin group vs. 1.2% in the atorvastatin group (p = 0.37)</a:t>
            </a:r>
          </a:p>
          <a:p>
            <a:pPr lvl="0" eaLnBrk="1" hangingPunct="1"/>
            <a:r>
              <a:t>Initiation of diabetic medication: 7.2% in the rosuvastatin group vs. 5.3% in the atorvastatin group (p = 0.031)</a:t>
            </a:r>
          </a:p>
          <a:p>
            <a:pPr lvl="0" eaLnBrk="1" hangingPunct="1"/>
            <a:r>
              <a:t>Cataract operation: 2.5% in the rosuvastatin group vs. 1.5% in the atorvastatin group (p = 0.022)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ksoSlideStyle" descr="#wm#_a_04_210_110" hidden="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6" name="Rectangle 3" descr="#wm#_a_04_210_110_b_1_1#clear#"/>
          <p:cNvSpPr/>
          <p:nvPr>
            <p:ph type="body"/>
          </p:nvPr>
        </p:nvSpPr>
        <p:spPr>
          <a:xfrm>
            <a:off x="457200" y="260985"/>
            <a:ext cx="8229600" cy="6281420"/>
          </a:xfrm>
        </p:spPr>
        <p:txBody>
          <a:bodyPr vert="horz" wrap="square" anchor="t"/>
          <a:p>
            <a:pPr lvl="0" eaLnBrk="1" hangingPunct="1"/>
            <a:r>
              <a:rPr sz="2800" b="1"/>
              <a:t>Interpretation:</a:t>
            </a:r>
            <a:endParaRPr sz="2800" b="1"/>
          </a:p>
          <a:p>
            <a:pPr lvl="0" eaLnBrk="1" hangingPunct="1"/>
            <a:r>
              <a:rPr sz="2800"/>
              <a:t>The 3-year composite of all-cause death, MI, stroke, or any coronary revascularization did not differ between the rosuvastatin and atorvastatin treatment.</a:t>
            </a:r>
            <a:endParaRPr sz="2800"/>
          </a:p>
          <a:p>
            <a:pPr lvl="0" eaLnBrk="1" hangingPunct="1"/>
            <a:r>
              <a:rPr sz="2800"/>
              <a:t>Rosuvastatin treatment was associated with lower LDL cholesterol levels, but it also carried a higher risk of new-onset diabetes mellitus requiring anti- diabetic medication and cataract operation, compared with atorvastatin treatment.</a:t>
            </a:r>
            <a:endParaRPr sz="2800"/>
          </a:p>
          <a:p>
            <a:pPr lvl="0" eaLnBrk="1" hangingPunct="1"/>
            <a:r>
              <a:rPr sz="2800"/>
              <a:t>Based on this study, high-intensity atorvastatin therapy may be preferential to rosuvastatin.</a:t>
            </a:r>
            <a:endParaRPr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ksoSlideStyle" descr="#wm#_a_04_210_110" hidden="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6" name="Rectangle 3" descr="#wm#_a_04_210_110_b_1_1#clear#"/>
          <p:cNvSpPr/>
          <p:nvPr>
            <p:ph type="body"/>
          </p:nvPr>
        </p:nvSpPr>
        <p:spPr>
          <a:xfrm>
            <a:off x="457200" y="314960"/>
            <a:ext cx="8229600" cy="6137910"/>
          </a:xfrm>
        </p:spPr>
        <p:txBody>
          <a:bodyPr vert="horz" wrap="square" anchor="t"/>
          <a:p>
            <a:pPr lvl="0" eaLnBrk="1" hangingPunct="1"/>
            <a:endParaRPr lang="en-AU" b="1"/>
          </a:p>
          <a:p>
            <a:pPr lvl="0" eaLnBrk="1" hangingPunct="1"/>
            <a:r>
              <a:rPr lang="en-AU" b="1"/>
              <a:t>URANUS STUDY</a:t>
            </a:r>
            <a:endParaRPr lang="en-AU" b="1"/>
          </a:p>
          <a:p>
            <a:pPr lvl="0" eaLnBrk="1" hangingPunct="1"/>
            <a:endParaRPr b="1"/>
          </a:p>
          <a:p>
            <a:pPr lvl="0" eaLnBrk="1" hangingPunct="1"/>
          </a:p>
          <a:p>
            <a:pPr lvl="0" eaLnBrk="1" hangingPunct="1"/>
          </a:p>
          <a:p>
            <a:pPr lvl="0" eaLnBrk="1" hangingPunct="1"/>
          </a:p>
          <a:p>
            <a:pPr lvl="0" eaLnBrk="1" hangingPunct="1"/>
          </a:p>
        </p:txBody>
      </p:sp>
      <p:pic>
        <p:nvPicPr>
          <p:cNvPr id="3" name="Picture 2" descr="2024-01-11 23:56:37.455000"/>
          <p:cNvPicPr>
            <a:picLocks noChangeAspect="1"/>
          </p:cNvPicPr>
          <p:nvPr/>
        </p:nvPicPr>
        <p:blipFill>
          <a:blip r:embed="rId1"/>
          <a:srcRect l="3267" t="32322" r="28317" b="33905"/>
          <a:stretch>
            <a:fillRect/>
          </a:stretch>
        </p:blipFill>
        <p:spPr>
          <a:xfrm>
            <a:off x="633730" y="1835785"/>
            <a:ext cx="7550150" cy="2797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ksoSlideStyle" descr="#wm#_a_04_210_110" hidden="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6" name="Rectangle 3" descr="#wm#_a_04_210_110_b_1_1#clear#"/>
          <p:cNvSpPr/>
          <p:nvPr>
            <p:ph type="body"/>
          </p:nvPr>
        </p:nvSpPr>
        <p:spPr>
          <a:xfrm>
            <a:off x="457200" y="640715"/>
            <a:ext cx="8229600" cy="5865495"/>
          </a:xfrm>
        </p:spPr>
        <p:txBody>
          <a:bodyPr vert="horz" wrap="square" anchor="t"/>
          <a:p>
            <a:pPr lvl="0" eaLnBrk="1" hangingPunct="1"/>
            <a:r>
              <a:rPr b="1"/>
              <a:t>Methods:</a:t>
            </a:r>
            <a:r>
              <a:t> After a 6-week dietary run-in, patients aged &gt; or = 18 years with type 2 diabetes and LDL-C &gt; or = 3.3 mmol/L were randomised to double-blind treatment with rosuvastatin 10 mg (n = 232) or atorvastatin 10 mg (n = 233) for 4 weeks. Doses were then titrated up to a maximum of rosuvastatin 40 mg or atorvastatin 80 mg over 12 weeks to achieve the 1998 European LDL-C goal (&lt;3.0 mmol/L).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ksoSlideStyle" descr="#wm#_a_04_210_110" hidden="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6" name="Rectangle 3" descr="#wm#_a_04_210_110_b_1_1#clear#"/>
          <p:cNvSpPr/>
          <p:nvPr>
            <p:ph type="body"/>
          </p:nvPr>
        </p:nvSpPr>
        <p:spPr>
          <a:xfrm>
            <a:off x="457200" y="296545"/>
            <a:ext cx="8229600" cy="6245860"/>
          </a:xfrm>
        </p:spPr>
        <p:txBody>
          <a:bodyPr vert="horz" wrap="square" anchor="t"/>
          <a:p>
            <a:pPr lvl="0" eaLnBrk="1" hangingPunct="1"/>
            <a:r>
              <a:rPr b="1"/>
              <a:t>Conclusion:</a:t>
            </a:r>
            <a:r>
              <a:t> At the start dose and following dose titration, rosuvastatin was significantly more effective than atorvastatin at reducing LDL-C and achieving European LDL-C goals in patients with type 2 diabetes.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ksoSlideStyle" descr="#wm#_a_04_210_110" hidden="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6" name="Rectangle 3" descr="#wm#_a_04_210_110_b_1_1#clear#"/>
          <p:cNvSpPr/>
          <p:nvPr>
            <p:ph type="body"/>
          </p:nvPr>
        </p:nvSpPr>
        <p:spPr>
          <a:xfrm>
            <a:off x="457200" y="469265"/>
            <a:ext cx="8229600" cy="5919470"/>
          </a:xfrm>
        </p:spPr>
        <p:txBody>
          <a:bodyPr vert="horz" wrap="square" anchor="t"/>
          <a:p>
            <a:pPr lvl="0" eaLnBrk="1" hangingPunct="1"/>
            <a:r>
              <a:rPr lang="en-AU"/>
              <a:t>MCQs</a:t>
            </a:r>
            <a:endParaRPr lang="en-AU"/>
          </a:p>
          <a:p>
            <a:pPr lvl="0" eaLnBrk="1" hangingPunct="1"/>
            <a:r>
              <a:rPr lang="en-AU"/>
              <a:t>1. Statin with longest halflife </a:t>
            </a:r>
            <a:endParaRPr lang="en-AU"/>
          </a:p>
          <a:p>
            <a:pPr lvl="0" eaLnBrk="1" hangingPunct="1"/>
            <a:r>
              <a:rPr lang="en-AU"/>
              <a:t>a) Atorvastatin</a:t>
            </a:r>
            <a:endParaRPr lang="en-AU"/>
          </a:p>
          <a:p>
            <a:pPr lvl="0" eaLnBrk="1" hangingPunct="1"/>
            <a:r>
              <a:rPr lang="en-AU"/>
              <a:t>b) Rosuvastatin</a:t>
            </a:r>
            <a:endParaRPr lang="en-AU"/>
          </a:p>
          <a:p>
            <a:pPr lvl="0" eaLnBrk="1" hangingPunct="1"/>
            <a:r>
              <a:rPr lang="en-AU"/>
              <a:t>c) Simvastatin</a:t>
            </a:r>
            <a:endParaRPr lang="en-AU"/>
          </a:p>
          <a:p>
            <a:pPr lvl="0" eaLnBrk="1" hangingPunct="1"/>
            <a:r>
              <a:rPr lang="en-AU"/>
              <a:t>d) Fluvastatin</a:t>
            </a:r>
            <a:endParaRPr lang="en-A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ksoSlideStyle" descr="#wm#_a_04_210_110" hidden="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6" name="Rectangle 3" descr="#wm#_a_04_210_110_b_1_1#clear#"/>
          <p:cNvSpPr/>
          <p:nvPr>
            <p:ph type="body"/>
          </p:nvPr>
        </p:nvSpPr>
        <p:spPr>
          <a:xfrm>
            <a:off x="457200" y="242570"/>
            <a:ext cx="8229600" cy="6317615"/>
          </a:xfrm>
        </p:spPr>
        <p:txBody>
          <a:bodyPr vert="horz" wrap="square" anchor="t"/>
          <a:p>
            <a:pPr lvl="0" eaLnBrk="1" hangingPunct="1"/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13740" y="1072515"/>
            <a:ext cx="7717155" cy="4712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ksoSlideStyle" descr="#wm#_a_04_210_110" hidden="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6" name="Rectangle 3" descr="#wm#_a_04_210_110_b_1_1#clear#"/>
          <p:cNvSpPr/>
          <p:nvPr>
            <p:ph type="body"/>
          </p:nvPr>
        </p:nvSpPr>
        <p:spPr>
          <a:xfrm>
            <a:off x="457200" y="333375"/>
            <a:ext cx="8229600" cy="6136640"/>
          </a:xfrm>
        </p:spPr>
        <p:txBody>
          <a:bodyPr vert="horz" wrap="square" anchor="t"/>
          <a:p>
            <a:pPr lvl="0" eaLnBrk="1" hangingPunct="1"/>
            <a:r>
              <a:rPr lang="en-AU"/>
              <a:t>2. Ratelimiting step in cholesterol synthesis</a:t>
            </a:r>
            <a:endParaRPr lang="en-AU"/>
          </a:p>
          <a:p>
            <a:pPr lvl="0" eaLnBrk="1" hangingPunct="1"/>
            <a:r>
              <a:rPr lang="en-AU"/>
              <a:t>a) HMG CoA synthase</a:t>
            </a:r>
            <a:endParaRPr lang="en-AU"/>
          </a:p>
          <a:p>
            <a:pPr lvl="0" eaLnBrk="1" hangingPunct="1"/>
            <a:r>
              <a:rPr lang="en-AU"/>
              <a:t>b) Mevalonate kinase</a:t>
            </a:r>
            <a:endParaRPr lang="en-AU"/>
          </a:p>
          <a:p>
            <a:pPr lvl="0" eaLnBrk="1" hangingPunct="1"/>
            <a:r>
              <a:rPr lang="en-AU"/>
              <a:t>c) Squalene synthase</a:t>
            </a:r>
            <a:endParaRPr lang="en-AU"/>
          </a:p>
          <a:p>
            <a:pPr lvl="0" eaLnBrk="1" hangingPunct="1"/>
            <a:r>
              <a:rPr lang="en-AU"/>
              <a:t>d) HMG CoA reductase</a:t>
            </a:r>
            <a:endParaRPr lang="en-A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ksoSlideStyle" descr="#wm#_a_04_210_110" hidden="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6" name="Rectangle 3" descr="#wm#_a_04_210_110_b_1_1#clear#"/>
          <p:cNvSpPr/>
          <p:nvPr>
            <p:ph type="body"/>
          </p:nvPr>
        </p:nvSpPr>
        <p:spPr>
          <a:xfrm>
            <a:off x="457200" y="478155"/>
            <a:ext cx="8229600" cy="5902325"/>
          </a:xfrm>
        </p:spPr>
        <p:txBody>
          <a:bodyPr vert="horz" wrap="square" anchor="t"/>
          <a:p>
            <a:pPr lvl="0" eaLnBrk="1" hangingPunct="1"/>
            <a:r>
              <a:rPr lang="en-AU"/>
              <a:t>3. Target of LDL- C in CAD</a:t>
            </a:r>
            <a:endParaRPr lang="en-AU"/>
          </a:p>
          <a:p>
            <a:pPr lvl="0" eaLnBrk="1" hangingPunct="1"/>
            <a:r>
              <a:rPr lang="en-AU"/>
              <a:t>a) 30-50 mg/dl</a:t>
            </a:r>
            <a:endParaRPr lang="en-AU"/>
          </a:p>
          <a:p>
            <a:pPr lvl="0" eaLnBrk="1" hangingPunct="1"/>
            <a:r>
              <a:rPr lang="en-AU"/>
              <a:t>b) 40-60 </a:t>
            </a:r>
            <a:r>
              <a:rPr lang="en-AU">
                <a:sym typeface="+mn-ea"/>
              </a:rPr>
              <a:t>mg/dl</a:t>
            </a:r>
            <a:endParaRPr lang="en-AU">
              <a:sym typeface="+mn-ea"/>
            </a:endParaRPr>
          </a:p>
          <a:p>
            <a:pPr lvl="0" eaLnBrk="1" hangingPunct="1"/>
            <a:r>
              <a:rPr lang="en-AU"/>
              <a:t>c) 50-70 </a:t>
            </a:r>
            <a:r>
              <a:rPr lang="en-AU">
                <a:sym typeface="+mn-ea"/>
              </a:rPr>
              <a:t>mg/dl</a:t>
            </a:r>
            <a:endParaRPr lang="en-AU">
              <a:sym typeface="+mn-ea"/>
            </a:endParaRPr>
          </a:p>
          <a:p>
            <a:pPr lvl="0" eaLnBrk="1" hangingPunct="1"/>
            <a:r>
              <a:rPr lang="en-AU"/>
              <a:t>d) 80-100 </a:t>
            </a:r>
            <a:r>
              <a:rPr lang="en-AU">
                <a:sym typeface="+mn-ea"/>
              </a:rPr>
              <a:t>mg/dl</a:t>
            </a:r>
            <a:endParaRPr lang="en-AU">
              <a:sym typeface="+mn-ea"/>
            </a:endParaRPr>
          </a:p>
          <a:p>
            <a:pPr lvl="0" eaLnBrk="1" hangingPunct="1"/>
            <a:endParaRPr lang="en-A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ksoSlideStyle" descr="#wm#_a_04_210_110" hidden="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6" name="Rectangle 3" descr="#wm#_a_04_210_110_b_1_1#clear#"/>
          <p:cNvSpPr/>
          <p:nvPr>
            <p:ph type="body"/>
          </p:nvPr>
        </p:nvSpPr>
        <p:spPr>
          <a:xfrm>
            <a:off x="457200" y="256540"/>
            <a:ext cx="8229600" cy="6355715"/>
          </a:xfrm>
        </p:spPr>
        <p:txBody>
          <a:bodyPr vert="horz" wrap="square" anchor="t"/>
          <a:p>
            <a:pPr lvl="0" eaLnBrk="1" hangingPunct="1"/>
            <a:r>
              <a:rPr lang="en-AU"/>
              <a:t>THANK YOU…</a:t>
            </a:r>
            <a:endParaRPr lang="en-A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ksoSlideStyle" descr="#wm#_a_04_210_110" hidden="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6" name="Rectangle 3" descr="#wm#_a_04_210_110_b_1_1#clear#"/>
          <p:cNvSpPr/>
          <p:nvPr>
            <p:ph type="body"/>
          </p:nvPr>
        </p:nvSpPr>
        <p:spPr>
          <a:xfrm>
            <a:off x="457200" y="387350"/>
            <a:ext cx="8229600" cy="6118860"/>
          </a:xfrm>
          <a:ln w="9525">
            <a:noFill/>
          </a:ln>
        </p:spPr>
        <p:txBody>
          <a:bodyPr vert="horz" wrap="square" anchor="t"/>
          <a:p>
            <a:pPr marL="12700">
              <a:lnSpc>
                <a:spcPct val="100000"/>
              </a:lnSpc>
              <a:spcBef>
                <a:spcPts val="2655"/>
              </a:spcBef>
            </a:pPr>
            <a:r>
              <a:rPr b="1" spc="65" dirty="0">
                <a:latin typeface="Arial" charset="0"/>
                <a:ea typeface="Arial" charset="0"/>
                <a:cs typeface="Arial" charset="0"/>
                <a:sym typeface="+mn-ea"/>
              </a:rPr>
              <a:t>Uses: </a:t>
            </a:r>
            <a:r>
              <a:rPr spc="75" dirty="0">
                <a:latin typeface="Arial" charset="0"/>
                <a:ea typeface="Arial" charset="0"/>
                <a:cs typeface="Arial" charset="0"/>
                <a:sym typeface="+mn-ea"/>
              </a:rPr>
              <a:t>Atherosclerotic</a:t>
            </a:r>
            <a:r>
              <a:rPr dirty="0">
                <a:latin typeface="Arial" charset="0"/>
                <a:ea typeface="Arial" charset="0"/>
                <a:cs typeface="Arial" charset="0"/>
                <a:sym typeface="+mn-ea"/>
              </a:rPr>
              <a:t> </a:t>
            </a:r>
            <a:r>
              <a:rPr spc="45" dirty="0">
                <a:latin typeface="Arial" charset="0"/>
                <a:ea typeface="Arial" charset="0"/>
                <a:cs typeface="Arial" charset="0"/>
                <a:sym typeface="+mn-ea"/>
              </a:rPr>
              <a:t>vascular</a:t>
            </a:r>
            <a:r>
              <a:rPr spc="5" dirty="0">
                <a:latin typeface="Arial" charset="0"/>
                <a:ea typeface="Arial" charset="0"/>
                <a:cs typeface="Arial" charset="0"/>
                <a:sym typeface="+mn-ea"/>
              </a:rPr>
              <a:t> </a:t>
            </a:r>
            <a:r>
              <a:rPr spc="65" dirty="0">
                <a:latin typeface="Arial" charset="0"/>
                <a:ea typeface="Arial" charset="0"/>
                <a:cs typeface="Arial" charset="0"/>
                <a:sym typeface="+mn-ea"/>
              </a:rPr>
              <a:t>disease-</a:t>
            </a:r>
            <a:r>
              <a:rPr dirty="0">
                <a:latin typeface="Arial" charset="0"/>
                <a:ea typeface="Arial" charset="0"/>
                <a:cs typeface="Arial" charset="0"/>
                <a:sym typeface="+mn-ea"/>
              </a:rPr>
              <a:t> </a:t>
            </a:r>
            <a:r>
              <a:rPr spc="20" dirty="0">
                <a:latin typeface="Arial" charset="0"/>
                <a:ea typeface="Arial" charset="0"/>
                <a:cs typeface="Arial" charset="0"/>
                <a:sym typeface="+mn-ea"/>
              </a:rPr>
              <a:t>primary</a:t>
            </a:r>
            <a:r>
              <a:rPr spc="5" dirty="0">
                <a:latin typeface="Arial" charset="0"/>
                <a:ea typeface="Arial" charset="0"/>
                <a:cs typeface="Arial" charset="0"/>
                <a:sym typeface="+mn-ea"/>
              </a:rPr>
              <a:t> </a:t>
            </a:r>
            <a:r>
              <a:rPr spc="105" dirty="0">
                <a:latin typeface="Arial" charset="0"/>
                <a:ea typeface="Arial" charset="0"/>
                <a:cs typeface="Arial" charset="0"/>
                <a:sym typeface="+mn-ea"/>
              </a:rPr>
              <a:t>and</a:t>
            </a:r>
            <a:r>
              <a:rPr spc="5" dirty="0">
                <a:latin typeface="Arial" charset="0"/>
                <a:ea typeface="Arial" charset="0"/>
                <a:cs typeface="Arial" charset="0"/>
                <a:sym typeface="+mn-ea"/>
              </a:rPr>
              <a:t> </a:t>
            </a:r>
            <a:r>
              <a:rPr spc="125" dirty="0">
                <a:latin typeface="Arial" charset="0"/>
                <a:ea typeface="Arial" charset="0"/>
                <a:cs typeface="Arial" charset="0"/>
                <a:sym typeface="+mn-ea"/>
              </a:rPr>
              <a:t>secondary</a:t>
            </a:r>
            <a:r>
              <a:rPr dirty="0">
                <a:latin typeface="Arial" charset="0"/>
                <a:ea typeface="Arial" charset="0"/>
                <a:cs typeface="Arial" charset="0"/>
                <a:sym typeface="+mn-ea"/>
              </a:rPr>
              <a:t> </a:t>
            </a:r>
            <a:r>
              <a:rPr spc="60" dirty="0">
                <a:latin typeface="Arial" charset="0"/>
                <a:ea typeface="Arial" charset="0"/>
                <a:cs typeface="Arial" charset="0"/>
                <a:sym typeface="+mn-ea"/>
              </a:rPr>
              <a:t>prevention</a:t>
            </a:r>
            <a:r>
              <a:rPr lang="en-AU" spc="60" dirty="0">
                <a:latin typeface="Arial" charset="0"/>
                <a:ea typeface="Arial" charset="0"/>
                <a:cs typeface="Arial" charset="0"/>
                <a:sym typeface="+mn-ea"/>
              </a:rPr>
              <a:t>,</a:t>
            </a:r>
            <a:r>
              <a:rPr spc="60" dirty="0">
                <a:latin typeface="Arial" charset="0"/>
                <a:ea typeface="Arial" charset="0"/>
                <a:cs typeface="Arial" charset="0"/>
                <a:sym typeface="+mn-ea"/>
              </a:rPr>
              <a:t> </a:t>
            </a:r>
            <a:r>
              <a:rPr spc="-850" dirty="0">
                <a:latin typeface="Arial" charset="0"/>
                <a:ea typeface="Arial" charset="0"/>
                <a:cs typeface="Arial" charset="0"/>
                <a:sym typeface="+mn-ea"/>
              </a:rPr>
              <a:t> </a:t>
            </a:r>
            <a:r>
              <a:rPr spc="150" dirty="0">
                <a:latin typeface="Arial" charset="0"/>
                <a:ea typeface="Arial" charset="0"/>
                <a:cs typeface="Arial" charset="0"/>
                <a:sym typeface="+mn-ea"/>
              </a:rPr>
              <a:t>Coronary</a:t>
            </a:r>
            <a:r>
              <a:rPr spc="-15" dirty="0">
                <a:latin typeface="Arial" charset="0"/>
                <a:ea typeface="Arial" charset="0"/>
                <a:cs typeface="Arial" charset="0"/>
                <a:sym typeface="+mn-ea"/>
              </a:rPr>
              <a:t> </a:t>
            </a:r>
            <a:r>
              <a:rPr spc="50" dirty="0">
                <a:latin typeface="Arial" charset="0"/>
                <a:ea typeface="Arial" charset="0"/>
                <a:cs typeface="Arial" charset="0"/>
                <a:sym typeface="+mn-ea"/>
              </a:rPr>
              <a:t>artery</a:t>
            </a:r>
            <a:r>
              <a:rPr spc="-10" dirty="0">
                <a:latin typeface="Arial" charset="0"/>
                <a:ea typeface="Arial" charset="0"/>
                <a:cs typeface="Arial" charset="0"/>
                <a:sym typeface="+mn-ea"/>
              </a:rPr>
              <a:t> </a:t>
            </a:r>
            <a:r>
              <a:rPr spc="90" dirty="0">
                <a:latin typeface="Arial" charset="0"/>
                <a:ea typeface="Arial" charset="0"/>
                <a:cs typeface="Arial" charset="0"/>
                <a:sym typeface="+mn-ea"/>
              </a:rPr>
              <a:t>disease</a:t>
            </a:r>
            <a:endParaRPr>
              <a:latin typeface="Arial" charset="0"/>
              <a:ea typeface="Arial" charset="0"/>
              <a:cs typeface="Arial" charset="0"/>
            </a:endParaRPr>
          </a:p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b="1" spc="65" dirty="0">
                <a:latin typeface="Arial" charset="0"/>
                <a:ea typeface="Arial" charset="0"/>
                <a:cs typeface="Arial" charset="0"/>
                <a:sym typeface="+mn-ea"/>
              </a:rPr>
              <a:t>Adverse</a:t>
            </a:r>
            <a:r>
              <a:rPr b="1" spc="-55" dirty="0">
                <a:latin typeface="Arial" charset="0"/>
                <a:ea typeface="Arial" charset="0"/>
                <a:cs typeface="Arial" charset="0"/>
                <a:sym typeface="+mn-ea"/>
              </a:rPr>
              <a:t> </a:t>
            </a:r>
            <a:r>
              <a:rPr b="1" spc="204" dirty="0">
                <a:latin typeface="Arial" charset="0"/>
                <a:ea typeface="Arial" charset="0"/>
                <a:cs typeface="Arial" charset="0"/>
                <a:sym typeface="+mn-ea"/>
              </a:rPr>
              <a:t>e</a:t>
            </a:r>
            <a:r>
              <a:rPr lang="en-AU" b="1" spc="204" dirty="0">
                <a:latin typeface="Arial" charset="0"/>
                <a:ea typeface="Arial" charset="0"/>
                <a:cs typeface="Arial" charset="0"/>
                <a:sym typeface="+mn-ea"/>
              </a:rPr>
              <a:t>ff</a:t>
            </a:r>
            <a:r>
              <a:rPr b="1" spc="204" dirty="0">
                <a:latin typeface="Arial" charset="0"/>
                <a:ea typeface="Arial" charset="0"/>
                <a:cs typeface="Arial" charset="0"/>
                <a:sym typeface="+mn-ea"/>
              </a:rPr>
              <a:t>ects: </a:t>
            </a:r>
            <a:r>
              <a:rPr lang="en-AU" spc="204" dirty="0">
                <a:latin typeface="Arial" charset="0"/>
                <a:ea typeface="Arial" charset="0"/>
                <a:cs typeface="Arial" charset="0"/>
                <a:sym typeface="+mn-ea"/>
              </a:rPr>
              <a:t>Liver failure, myopathy, contraindicated in pregnancy</a:t>
            </a:r>
            <a:endParaRPr lang="en-AU" spc="204" dirty="0">
              <a:latin typeface="Arial" charset="0"/>
              <a:ea typeface="Arial" charset="0"/>
              <a:cs typeface="Arial" charset="0"/>
              <a:sym typeface="+mn-ea"/>
            </a:endParaRPr>
          </a:p>
          <a:p>
            <a:pPr lvl="0" eaLnBrk="1" hangingPunct="1"/>
            <a:endParaRPr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ksoSlideStyle" descr="#wm#_a_04_210_110" hidden="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6" name="Rectangle 3" descr="#wm#_a_04_210_110_b_1_1#clear#"/>
          <p:cNvSpPr/>
          <p:nvPr>
            <p:ph type="body"/>
          </p:nvPr>
        </p:nvSpPr>
        <p:spPr>
          <a:xfrm>
            <a:off x="457200" y="44450"/>
            <a:ext cx="8229600" cy="6732905"/>
          </a:xfrm>
        </p:spPr>
        <p:txBody>
          <a:bodyPr vert="horz" wrap="square" anchor="t"/>
          <a:p>
            <a:pPr lvl="0" eaLnBrk="1" hangingPunct="1"/>
          </a:p>
        </p:txBody>
      </p:sp>
      <p:pic>
        <p:nvPicPr>
          <p:cNvPr id="2" name="Picture 1" descr="2024-01-11 23:21:59.9470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5145" y="421005"/>
            <a:ext cx="5554345" cy="5979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ksoSlideStyle" descr="#wm#_a_04_210_110" hidden="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6" name="Rectangle 3" descr="#wm#_a_04_210_110_b_1_1#clear#"/>
          <p:cNvSpPr/>
          <p:nvPr>
            <p:ph type="body"/>
          </p:nvPr>
        </p:nvSpPr>
        <p:spPr>
          <a:xfrm>
            <a:off x="457200" y="333375"/>
            <a:ext cx="8229600" cy="6299835"/>
          </a:xfrm>
        </p:spPr>
        <p:txBody>
          <a:bodyPr vert="horz" wrap="square" anchor="t"/>
          <a:p>
            <a:pPr lvl="0" eaLnBrk="1" hangingPunct="1"/>
          </a:p>
        </p:txBody>
      </p:sp>
      <p:pic>
        <p:nvPicPr>
          <p:cNvPr id="2" name="Picture 1" descr="2024-01-11 22:46:14.6300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8495" y="799465"/>
            <a:ext cx="5287010" cy="5258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ksoSlideStyle" descr="#wm#_a_04_210_110" hidden="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6" name="Rectangle 3" descr="#wm#_a_04_210_110_b_1_1#clear#"/>
          <p:cNvSpPr/>
          <p:nvPr>
            <p:ph type="body"/>
          </p:nvPr>
        </p:nvSpPr>
        <p:spPr>
          <a:xfrm>
            <a:off x="457200" y="260985"/>
            <a:ext cx="8229600" cy="6353810"/>
          </a:xfrm>
        </p:spPr>
        <p:txBody>
          <a:bodyPr vert="horz" wrap="square" anchor="t"/>
          <a:p>
            <a:pPr lvl="0" eaLnBrk="1" hangingPunct="1"/>
          </a:p>
        </p:txBody>
      </p:sp>
      <p:pic>
        <p:nvPicPr>
          <p:cNvPr id="2" name="Picture 1" descr="2024-01-11 23:05:45.838000"/>
          <p:cNvPicPr>
            <a:picLocks noChangeAspect="1"/>
          </p:cNvPicPr>
          <p:nvPr/>
        </p:nvPicPr>
        <p:blipFill>
          <a:blip r:embed="rId1"/>
          <a:srcRect l="-395" t="5263" r="658" b="42368"/>
          <a:stretch>
            <a:fillRect/>
          </a:stretch>
        </p:blipFill>
        <p:spPr>
          <a:xfrm>
            <a:off x="847725" y="1482090"/>
            <a:ext cx="7447915" cy="3911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ksoSlideStyle" descr="#wm#_a_04_210_110" hidden="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6" name="Rectangle 3" descr="#wm#_a_04_210_110_b_1_1#clear#"/>
          <p:cNvSpPr/>
          <p:nvPr>
            <p:ph type="body"/>
          </p:nvPr>
        </p:nvSpPr>
        <p:spPr>
          <a:xfrm>
            <a:off x="457200" y="296545"/>
            <a:ext cx="8229600" cy="6227445"/>
          </a:xfrm>
        </p:spPr>
        <p:txBody>
          <a:bodyPr vert="horz" wrap="square" anchor="t"/>
          <a:p>
            <a:pPr lvl="0" eaLnBrk="1" hangingPunct="1"/>
            <a:r>
              <a:rPr>
                <a:latin typeface="Arial" charset="0"/>
                <a:ea typeface="Arial" charset="0"/>
              </a:rPr>
              <a:t>Statin therapy</a:t>
            </a:r>
            <a:r>
              <a:rPr lang="en-AU">
                <a:latin typeface="Arial" charset="0"/>
                <a:ea typeface="Arial" charset="0"/>
              </a:rPr>
              <a:t>: </a:t>
            </a:r>
            <a:r>
              <a:rPr>
                <a:latin typeface="Arial" charset="0"/>
                <a:ea typeface="Arial" charset="0"/>
              </a:rPr>
              <a:t>cornerstone of the management of patients with both DM and CAD</a:t>
            </a:r>
            <a:r>
              <a:rPr lang="en-AU">
                <a:latin typeface="Arial" charset="0"/>
                <a:ea typeface="Arial" charset="0"/>
              </a:rPr>
              <a:t>,</a:t>
            </a:r>
            <a:r>
              <a:rPr>
                <a:latin typeface="Arial" charset="0"/>
                <a:ea typeface="Arial" charset="0"/>
              </a:rPr>
              <a:t> who are considered as the highest risk population among patients with atherosclerotic cardiovascular disease</a:t>
            </a:r>
            <a:endParaRPr>
              <a:latin typeface="Arial" charset="0"/>
              <a:ea typeface="Arial" charset="0"/>
            </a:endParaRPr>
          </a:p>
          <a:p>
            <a:pPr lvl="0" eaLnBrk="1" hangingPunct="1"/>
            <a:r>
              <a:rPr lang="en-AU">
                <a:latin typeface="Arial" charset="0"/>
                <a:ea typeface="Arial" charset="0"/>
              </a:rPr>
              <a:t>H</a:t>
            </a:r>
            <a:r>
              <a:rPr>
                <a:latin typeface="Arial" charset="0"/>
                <a:ea typeface="Arial" charset="0"/>
              </a:rPr>
              <a:t>igh-intensity statin therapy is strongly recommended in most patients with both DM and CAD</a:t>
            </a:r>
            <a:endParaRPr>
              <a:latin typeface="Arial" charset="0"/>
              <a:ea typeface="Arial" charset="0"/>
            </a:endParaRPr>
          </a:p>
          <a:p>
            <a:pPr lvl="0" eaLnBrk="1" hangingPunct="1"/>
            <a:endParaRPr>
              <a:latin typeface="Arial" charset="0"/>
              <a:ea typeface="Arial" charset="0"/>
            </a:endParaRPr>
          </a:p>
          <a:p>
            <a:pPr lvl="0" eaLnBrk="1" hangingPunct="1"/>
            <a:endParaRPr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ksoSlideStyle" descr="#wm#_a_04_210_110" hidden="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6" name="Rectangle 3" descr="#wm#_a_04_210_110_b_1_1#clear#"/>
          <p:cNvSpPr/>
          <p:nvPr>
            <p:ph type="body"/>
          </p:nvPr>
        </p:nvSpPr>
        <p:spPr>
          <a:xfrm>
            <a:off x="457200" y="351790"/>
            <a:ext cx="8229600" cy="6118225"/>
          </a:xfrm>
        </p:spPr>
        <p:txBody>
          <a:bodyPr vert="horz" wrap="square" anchor="t"/>
          <a:p>
            <a:pPr lvl="0" eaLnBrk="1" hangingPunct="1"/>
            <a:r>
              <a:rPr lang="en-AU"/>
              <a:t>C</a:t>
            </a:r>
            <a:r>
              <a:t>oncerns regarding the side-effects of high-intensity statin treatment </a:t>
            </a:r>
            <a:r>
              <a:rPr lang="en-AU"/>
              <a:t>: </a:t>
            </a:r>
            <a:r>
              <a:t>new-onset DM or worsening of DM</a:t>
            </a:r>
          </a:p>
          <a:p>
            <a:pPr lvl="0" eaLnBrk="1" hangingPunct="1"/>
            <a:r>
              <a:rPr lang="en-AU"/>
              <a:t>I</a:t>
            </a:r>
            <a:r>
              <a:t>dentifying the optimal statin therapy and dose titration strategy to improve drug adherence and to achieve a sufficient reduction in LDL-C level is crucial</a:t>
            </a:r>
          </a:p>
          <a:p>
            <a:pPr lvl="0" eaLnBrk="1" hangingPunct="1"/>
          </a:p>
          <a:p>
            <a:pPr lvl="0" eaLnBrk="1" hangingPunct="1"/>
          </a:p>
          <a:p>
            <a:pPr lvl="0" eaLnBrk="1" hangingPunct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/>
  <PresentationFormat>全屏显示(4:3)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0" baseType="lpstr">
      <vt:lpstr>Arial</vt:lpstr>
      <vt:lpstr>SimSun</vt:lpstr>
      <vt:lpstr>Wingdings</vt:lpstr>
      <vt:lpstr>宋体</vt:lpstr>
      <vt:lpstr>Palatino Linotype</vt:lpstr>
      <vt:lpstr>Georgia</vt:lpstr>
      <vt:lpstr>Times New Roman</vt:lpstr>
      <vt:lpstr>Default Design</vt:lpstr>
      <vt:lpstr>LODESTAR (Low-Density Lipoprotein Cholesterol-Targeting Statin Therapy Versus Intensity-Based Statin Therapy in Patients With Coronary Artery Disease) Trial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iPad</dc:creator>
  <cp:lastModifiedBy>iPad</cp:lastModifiedBy>
  <cp:revision>5</cp:revision>
  <dcterms:created xsi:type="dcterms:W3CDTF">1900-01-01T00:00:00Z</dcterms:created>
  <dcterms:modified xsi:type="dcterms:W3CDTF">1900-01-01T00:00:00Z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3081-11.33.50</vt:lpwstr>
  </property>
  <property fmtid="{D5CDD505-2E9C-101B-9397-08002B2CF9AE}" pid="3" name="ICV">
    <vt:lpwstr>AF718F399536C8E1A03E9665252CC361_33</vt:lpwstr>
  </property>
</Properties>
</file>