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70" r:id="rId6"/>
    <p:sldId id="260" r:id="rId7"/>
    <p:sldId id="261" r:id="rId8"/>
    <p:sldId id="262" r:id="rId9"/>
    <p:sldId id="264" r:id="rId10"/>
    <p:sldId id="265" r:id="rId11"/>
    <p:sldId id="266" r:id="rId12"/>
    <p:sldId id="267" r:id="rId13"/>
    <p:sldId id="268" r:id="rId14"/>
    <p:sldId id="275" r:id="rId15"/>
    <p:sldId id="276" r:id="rId16"/>
    <p:sldId id="277" r:id="rId17"/>
    <p:sldId id="278" r:id="rId18"/>
    <p:sldId id="279" r:id="rId19"/>
    <p:sldId id="280" r:id="rId20"/>
    <p:sldId id="281" r:id="rId21"/>
    <p:sldId id="282" r:id="rId22"/>
    <p:sldId id="283" r:id="rId23"/>
    <p:sldId id="285" r:id="rId24"/>
    <p:sldId id="290" r:id="rId25"/>
    <p:sldId id="291" r:id="rId26"/>
    <p:sldId id="292" r:id="rId27"/>
    <p:sldId id="293" r:id="rId28"/>
    <p:sldId id="287" r:id="rId29"/>
    <p:sldId id="289" r:id="rId30"/>
    <p:sldId id="297" r:id="rId31"/>
    <p:sldId id="294" r:id="rId32"/>
    <p:sldId id="295" r:id="rId33"/>
    <p:sldId id="298" r:id="rId34"/>
    <p:sldId id="296" r:id="rId35"/>
    <p:sldId id="301" r:id="rId36"/>
    <p:sldId id="299" r:id="rId37"/>
    <p:sldId id="300" r:id="rId38"/>
    <p:sldId id="304" r:id="rId39"/>
    <p:sldId id="302" r:id="rId40"/>
    <p:sldId id="259" r:id="rId41"/>
    <p:sldId id="311" r:id="rId42"/>
    <p:sldId id="305" r:id="rId43"/>
    <p:sldId id="306" r:id="rId44"/>
    <p:sldId id="307" r:id="rId45"/>
    <p:sldId id="308" r:id="rId46"/>
    <p:sldId id="309" r:id="rId47"/>
    <p:sldId id="3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0000"/>
    <a:srgbClr val="5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4:20.882"/>
    </inkml:context>
    <inkml:brush xml:id="br0">
      <inkml:brushProperty name="width" value="0.17143" units="cm"/>
      <inkml:brushProperty name="height" value="0.17143" units="cm"/>
      <inkml:brushProperty name="color" value="#DBBDAE"/>
    </inkml:brush>
  </inkml:definitions>
  <inkml:trace contextRef="#ctx0" brushRef="#br0">225 321 6983,'0'18'-1140,"0"-4"1155,0-14 74,0 0 22,0-14-28,0 10 1,0-10-72,0 14-13,0 0-27,-14 0 34,10 0-1,-10 0 68,14 0 126,0 0-190,14 0 1,-7 0-1,11-3 1,0-4-6,0-4 0,-8 0-31,12 11 34,-15 0 1,11 0-13,-8 0 0,-2 0-15,13 0 16,-14 0 4,22 0 0,-26 0 0,26 0-14,-26 0 9,11 0-8,-14 0 44,0 0 8,-14 0-20,11 0 1,-15 0-1,7 0-35,8 0 1,-15 0 0,7 0 1,4 0 3,-14 0 74,-1 0-63,-10-14 0,11 10 39,-1-6-29,15 6-21,-7 4-16,0-14 10,10 10 1,-14-21 6,8 15 1,6-5 5,-7 5 0,4 6 4,-3-7-48,6 8 1,-21 6 38,14 8 1,1-4 5,10 15 67,0-15-68,0 21 0,0-21 34,0 15-27,14-15 1,-7 11 5,14-8 0,-10-2-7,10 13 0,-10-14 9,11 4 1,-1-8-9,11-3 1,-11 0 0,1-3-10,3-8 0,-7 4 19,3-14-93,-14 13 69,7-6-6,-14 0 0,-3 0 3,-8-8 12,7 8 0,-10 10 1,11-3-4,-8-3 1,4-1-35,-15 11 1,12 0 3,-12 0 0,12 0 21,-12 0 37,15 0 25,-7 0-43,14 0 0,14 0 126,8 0-120,-8 0 0,14 0-25,-6 0 16,-8 0 1,14-4 0,-6-3-6,6-3 1,-10-5-1,-4 8-3,1-4 1,-12-3 31,8 4 0,-8 2 15,-3-13-25,0 14 0,-14-18 2,-7 14 0,3 1 81,-3 10-87,-1 0 0,1 0-13,0 0-16,-1 0 1,-6 14-8,6 7 0,8-3 13,14 3 1,0-10 0,0 10 15,0-13 1,4 17 0,6-15 1,-3 1-22,15-11 1,-12 11-47,12-1 51,-15 1-2,7-11 1,-10 0-17,6 0 20,-6 0 32,10 0 17,-14 0-36,0 0 1,-10-4-1,-5-3-21,-2-3 0,6-1 0,-11 11 10,-3 0 1,8 0 6,-5 0 0,1 0 39,-11 0-41,14 0 1,0 0 4,8 0-3,6 0 1,-10 3 0,10 5 0,-7 2-6,8 1 1,-11-7-6,14 6 0,0-3 36,0 15-16,0-15 1,14 7-5,7-14 0,-3 4-7,3 6-6,1-6-2,10 10 8,0-14-2,-14 0 2,-4 0 0,-14 0 0,0-3-26,0-8 1,-14 7 10,-8-6 0,-3 3 1,1-1 12,2-2 0,1-1-7,-11 11 0,0 0 56,0 0-38,14 0-11,-11 0 3,26 0 0,-12 4 90,15 6-82,15-6 0,-8 10 26,14-14-30,-14 14 0,11-10 0,-7 7-1,10-8 0,-3-3 0,0 4 1,0 3-1,-1 4 0,-6-1 0,11-10-5,2 0 0,-6 0 0,4 0-8,3 0 0,-8 0 0,5-3-31,3-8 0,-7 7-48,3-6 82,-14 6 1,7 1 4,-14-8 1,0 4 27,0-15-29,0 15 6,0-7 1,-14 14-7,-7 0 0,-8 0 1,-3 0 1,11 0 0,-1 0-1,15 0 5,-7 0 10,14 0-14,14 0 1,-7 0 41,15 0-41,-1 0 1,1 0 0,-1 0 2,4 0 1,-7 0 0,3 0 79,-14 0-31,7 0-97,-14 0 18,0 0 1,-14 0 20,-7 0 1,3 0-8,-3 0-1,13 0 100,-20 0-88,24 0 36,-10 0-22,14 0 9,0 0 1,14 0 11,8 0 0,-4 0 1,3 0 0,-10 0 0,10 0 3,4 0 0,-7 0-9,3 0 1,-10 0-60,10 0 7,1 0 34,-5 0-3,12 0-1,-11 0 0,3 0 0,1 4 6,2 6 1,-6-6 0,4 7 17,3-8 1,3-3 0,4 0 2,0 0 1,0 0-1,0 0-20,0 0 0,1 0 1,-1 0-11,0 0 1,0 0 8,0 0 1,0 0 0,0 0 10,0 0-18,0 0 1,-11 0 0,1 0 71,3 0-71,3 0 1,4 0 0,0 0-21,1 0 14,-1-14 1,0 10-1,0-6 5,0 6 1,0 4 0,0 0-20,0 0 0,-11 0-16,1 0 0,-1 0 19,11 0 1,0 0 20,0 0 0,0 0-15,1 0 1,-1 0 16,0 0-11,-15 0-40,12 0 38,-11 0 0,3 11-12,1-1 10,-15 1 1,11-11 0,-8 0 0,8 0-1,14 0 1,-11 0 5,1 0 1,-1 0-13,11 0 0,0 0 0,0 0-20,1 0 0,-12 0 0,0 0 23,4 0 1,-7-3-32,3-8 77,1 7-46,-4-24 1,-1 24 20,-6-6-10,-7 6-3,10 4 1,-10 0-10,6 0 0,-6-4-60,6-6 37,-6 6 33,-4-10-23,0 14 63,0 0 0,-14 0-46,-8 0 1,5-11 0,-5 1-41,-3 2 30,11 5 1,-22-1-1,11-3 1,0-4-7,-3 4 0,-4 4 0,-7 3 0,-4-4 11,4-6 0,-11 6 1,0-7-1,-4 8 4,1 3 0,0 0 0,-12 0 0,1 3 7,0 8 1,11-7-1,-1 10 1,1-4 3,3 1 0,-7 0 1,11-8-1,-1 5-5,1 2 0,3 1 0,8-11-27,-8 0 24,7 0 0,-10 0 0,14 0 0,0 0-1,0 0 0,0 0 0,-1 0 0,1 0 1,11 0 0,0 0-1,-4 0 0,7 0 3,-3 0 1,10 0-3,-11 0 1,12-11-1,-12 1 0,15-5 0,-3 5 0,2 2 0,-2-13 0,3 14 0,-15-4 0,15 8 0,-21 3 0,6 0 0,8 0 0,-15 0 0,8 0 0,-7 0 0,-5 0 0,1 0 0,11 0 0,0 0 0,-4 0 0,0 3 0,0 4 21,3 4 0,12 0 7,-12-11-22,1 14 16,3-10-183,4 10 153,14-14-15,0 0 1,14 0 55,8 0 0,6 0-24,4 0 0,-3 3 0,-4 5-7,-4 2 1,0 1 0,11-11 0,0 0-7,1 0 0,-12 0 0,0 0 0,4 0 2,4 0 0,3 0 1,0 0 18,0 0-17,0 0 1,0 0 28,0 0-27,0 0 1,0 0 0,0 0 7,0 0 1,1 0 0,-1 0-1,0 0 2,0 0 0,0 0 0,0-4 0,0-3-6,0-3 1,0-1-1,0 11 1,0-4-7,0-6 0,0 6 1,0-7-4,1 8 0,-1 3 0,0 0 8,0 0 0,0 0-7,0 0 1,0 0 95,0 0-88,-14 0 1,10 0 71,-6 0-71,6 0 0,-6 0 1,-1 0 9,4 0-12,-11 0 0,15 0 0,-8 0 0,8 0 5,3 0 1,-11 0 0,0 0 0,4 0-27,4 0 1,-8 0-1,1 0 4,3 0 0,-8 0 1,5 0 5,3 0 1,3 0 15,4 0 1,0 0-10,0 0 1,1 0 12,-1 0-11,0 0 0,-11 0-13,0 0 12,1 0 1,-1 0-9,1 0 6,-15 0 0,11 0-5,-8 0 5,-6 0 0,14 0 1,-8 0-1,-6 0 0,14 0 0,-8 0 0,-6 3 0,10 4 0,0 4 0,-10 0 0,10-11 0,-14 0 0,0 0 22,0 14-19,0-10 4,0 10-5,0-14 1,-3 0-3,-8 0 1,4 3-2,-15 8 0,12-7 1,-12 6 1,-3-6 0,-3 0 1,-4 3-2,0 3 1,0 1 0,0-11 77,0 0-75,14 0 1,-11 11-1,8-1-10,-8-2 2,-3-5 1,11 1-1,0 3-36,-4 4 33,-4-1 1,-3-10 0,0 4 0,0 3-6,0 4 0,0-1 0,0-10 1,0 0 1,0 0 0,-1 0 1,1 0-1,0 0-5,0 0 1,-3 0-1,-5 4 1,-2 3 8,2 4 0,5-1 0,3-10 11,0 0 0,0 0 0,0 0 0,-1 0-12,1 0 0,0 0 0,0 0 46,0 0-40,0 0 1,0 0 9,0 0-8,0 0 0,0-10 0,0-1-55,0 4 52,0 3 0,0 4 0,-1 0 1,1 0-5,0 0 1,0-10 0,0-1 0,0 4 7,0 3 1,11 4 0,-1 0-1,-3 0 7,-3 0 1,-4 0 0,0 0-1,0 0 0,0 0-11,-1 0 1,1 0 4,0 0 0,11 0-10,0 0 7,13 0 0,-9 0-12,6 0 12,7 0 0,-13 0 3,6 0-2,7 0 0,-14 0-1,8 0 1,3 0 2,-15 0-1,15 0 1,-7 4-2,14 6 0,0-6 0,0 14 0,3-11-1,8 4 0,-4-1 0,15-10-3,3 0 0,3 0 0,4 0-29,0 0 32,0 0 0,-10 0 1,-1 0-1,4 0-2,4 0 1,3 0-1,0 0 3,0 0 0,0-3 1,0-4-1,0-4 3,0 4 0,0 3 0,0 4 1,0 0-11,0 0 0,0 0 1,0 0-1,1-3-11,-1-8 0,0 7 0,0-10 0,0 4 5,0-1 0,0 0-24,0 11 94,0-14-66,-14 10 16,-4-10 30,-14 14-33,0 0-2,-14 0 1,7 0-1,-15 0-2,-3 0 0,8 0 0,-1-4 0,0-3 0,0-3 0,-3-1 0,-11 11-12,0 0 1,0-11 0,0 1 0,-1 2 1,1 5 1,0 3 0,0 0-1,0 0 3,0 0 1,0-11-1,0 1 35,0 2-31,0 5 0,3-1 1,4-3-1,4-4 3,-4 4 0,7 4 1,-3 3-1,-1-4 7,5-6 0,-1 6-5,7-7-144,8 8 63,-12 3 77,15 0 0,15 0 0,6 0 32,7 0 0,-6 0 0,-1 0-32,4 0 1,-7 0 75,3 0-54,1 0-34,-4 0 22,10 0-6,-24 0-9,10 0 23,-14 0 0,-14 0 0,-8 0-10,-6 0 0,6 0 0,1 0-5,-4 0 1,-3 0-1,-5 0-7,1 0 1,0 0 0,0 0 1,0 0 0,0 0-10,0 0 13,14 0 1,-10 0-1,6 0 0,5 0 1,-5 0-2,15 0 0,-7 0 4,14 0 1,0 3 1,0 8 1,3-7-4,8 6 0,7-6 31,14-4 1,0 0-15,0 0-42,0 0 27,0 0 1,-10 0 51,-1 0-53,0 0 1,1 0 0,-1 0 18,4 0-12,-11 0 1,15 0 0,-8 0 3,8 0 1,3 0-1,0 0 1,0 0 8,0 0 0,0 0 0,0 0 4,0 0 1,0 0-1,0 0 1,0 0-1,0 0 0,1 0 0,-1 0 0,0 0-12,0 0 0,0 0 0,0 0 24,0 0 0,0 0-176,0 0 143,0 0 0,-10 0 0,-1 0-5,4 0 3,-11 0 1,15 0-20,-8 0 17,-7 0 0,4 3 0,-7 4 1,10 4 1,-3 0 0,3-11 1,4 0 1,4 3 0,3 5-4,0 2 1,0 1 0,0-11 8,0 0 0,0 0 0,0 0-5,0 0 1,-10 0-1,-1 0-10,4 0 1,4 0-1,3 0-3,0 0 1,0 0 4,0 0 0,0 0 0,0 0 1,0 0 0,-11 0 0,1 0 1,3 0 1,-7 0 0,3 0 1,4 0 0,-7 0 1,3 0-1,4 0 0,-7 0-1,3 0 0,1 0 0,10 0 0,-11 0 0,0 0 0,-10 0 19,11 0-18,-15 0 1,11 0-4,-8 0 5,-6 0-6,10 0 3,-14 0 0,4 0 0,6 0 0,-3 0-1,15 0 0,-15-4 1,7-3-1,0-3 1,-10-1 0,24 11 0,-24 0 20,10 0-20,-14 0 1,4 0 0,3 3-3,4 8 3,-1-7 2,-10 10-2,0-14 0,0 3 38,0 8 30,0-7 20,0 10-80,0-14 0,0 4 35,0 6-155,-14-6 116,11 10-30,-26-14 14,11 0 1,-3 0-8,-1 0 1,1 0 1,-11 0 0,11 0 0,-1 0-7,-3 0 0,-3 0 0,-4 4-11,0 6 0,0-6 1,0 7 10,-1-8 1,1-3-1,0 0 1,0 0 22,0 0 1,0 0 0,0 0 0,0 0-18,0 0 0,-11 0 0,0 0 35,4 0 0,4 11 1,-1 0-1,-3-4 5,-4-4-21,0-3 0,0 11 0,1 0 4,2-4-8,5-4 1,-1-3 0,-3 0 0,-4 0-2,4 0 1,3 0 0,4 0-13,0 0 0,0 0 1,0 0 9,0 0 1,0 0-1,3-3 1,5-4 7,2-4 0,1 0-1,-11 11 0,10-3 0,1-4 0,-4-4 0,7 0 2,-3 11-4,-1 0 0,1 0-11,0 0 10,14 0 1,-22-3-1,8-8 1,-8 7-1,-3-6 1,0 6-1,0 4 1,0 0 1,10 0 0,1 0 0,-4 0 1,-3 0-8,-4 0 0,10 0 1,1 0-19,-4 0 0,7 0 16,-3 0 0,10 0 29,-10 0-29,13 0-5,-6 0 6,14 0-54,0 0 1,14 0 50,8 0 1,6 0 0,4-4-7,0-6 0,-10 6 1,-4-10-1,0 3 7,-1 1 0,-6-5 1,10 8 11,4-3 0,4-12 0,-1 8-2,-6-4 0,-4 11 1,-8-4-12,12 8-25,-8 3 27,0 0-7,0 0 0,-6 0 11,13 0 2,-14 0 0,11 0-2,-7 0 0,-4 0 95,14 0-49,-14 0-27,22 0 115,-26 0-106,11 0-14,-14 0 1,-14 0-32,-7 0 26,-8 0 0,8-11 0,0 0-8,-4 4 0,7 4 0,-4 3-8,-3 0 0,-3 0 9,-4 0 1,0 0-4,0 0 1,0 0 0,0 0 114,14 0-94,4 0-45,14 0 43,0 0-52,0-15 41,14 12 1,-7-11-12,14 14 0,1 0-2,10 0 1,0 0 14,0 0 1,0 0-1,0 0-2,0 0 1,-10 0 0,-1 0-3,4 0 1,3 0 11,4 0 1,0 0 0,1 0-10,-1 0 1,-11 0 74,0 0-71,1 0 1,10 0-12,0 0 8,0 0 1,-11 0-1,1 0-1,3 0 1,3 0-1,4 0 1,0 0 1,-10 0 0,-1 0 1,4 0 1,-7 0-1,3 0 9,4 0 0,4 0-17,3 0 1,0 0 2,0 0 1,0 3 1,0 8 1,0-8 86,0 8-85,0-7 0,0-4 27,0 0-28,0 0 0,1 0-7,-1 0 6,0 0 1,-11 0 0,0 0 1,4 0 1,-7 0 0,4 0-16,3 0 1,-8 0 0,5 0 4,3 0 1,-8 0-1,5 0 3,3 0 1,3 0 0,4 0 2,0 0 0,-10 0 0,-1 0-3,4 0 1,-7 0-30,3 0 29,1 0 1,-1 0-1,0 0-1,-13 0 1,20 0 3,-6 0-3,-8 0 1,4 0 0,-11-4 0,7-3-1,4-4 0,-8 1-7,12 10 1,-11 0-4,10 0 0,-10 0 8,10 0 0,0 0-5,11 0 1,-10 0 0,-4-4 0,-4-7 1,0 8 22,-3-8-20,-8 7 0,12 4-22,-15 0 3,0 0 0,3 11 35,8 0-9,-8 0 1,12-8-3,-15 8 7,0-8-8,0 12 1,0-12 2,0 8 14,0-8 1,0 15-2,0-7 1,-4-7 0,-3 10-8,-4 0 1,-3-10 0,7 10-3,-4 0 1,-3-10-10,3 6 1,4 5-8,-14-5 1,10 5 5,-10-5 0,-1-6 2,-10 6 0,14-2 1,4-1 22,0 3-21,10 1 1,-24-11-3,7 0 1,6 0 0,-3 4 0,8 3 12,-12 4 0,5-1 0,-5-10 11,-3 0 0,7 11 1,-3 0 0,0-1-13,-11-10 0,10 0-19,1 0 1,-1 0-2,-10 0 0,0 0 0,0 0-4,0 0 0,11 0 1,-1 0 10,-3 0 0,-3 0 0,-4 0-66,0 0 63,14 0 1,-11 0 0,8 0 0,-7 0-2,-4 0 0,10 0 0,1 0 0,-4 0-2,-4 0 1,-3 0 0,0 0-13,0 0 0,0 0 0,0 0 3,0 0 1,0 0 0,0 4-3,0 7 0,0-8 0,0 8 14,-1-8 1,12-3 0,0 0-12,-4 0 0,-4 0 53,-3 0-40,14 0 0,-10 0 1,6 0-1,-6 0 0,7 0 1,-1 0-9,-3 0 0,-3 0 0,-4 0 0,0 0 0,10 0 0,1 0 9,-4 0 1,-4 0-1,-3 0 0,11-10 0,0-1-10,-4 4 0,7 3-13,-4 4 0,1 0 25,-11 0 1,0-10 9,0-1-16,0 0 1,10 11 6,1 0 0,0 0 0,-1 0 0,1 0 2,-4 0 1,7 0 0,-3 0-6,-4 0 0,7-10-6,-3-1 4,-1 0 6,-10 11 0,14 0 3,4 0 0,10 0 24,-6 0-27,6 0 1,-10-3 7,14-8-4,0 7-9,0-10-23,0 14 0,0-4-7,0-6 0,0 3 9,0-15 1,11 12-1,-1-12 1,12 12 47,-12-12-36,1 15 1,0-11 1,0 8 88,-1 6-69,-10-10 4,14-1 0,-10 8 18,7-14-13,-8 14-20,-3-7 0,-14 14 0,-7 0 1,-8 0-3,-3 0 0,0 10 35,0 1 1,0 10-14,0-10 0,10 3-16,1-3 3,14-7 1,-18 13 0,11-10 2,-4 4-19,11 14 0,-8-18 4,15 15 1,0-12 4,0 12 0,0-12 2,0 12 0,4-15 0,7 4 0,10-8 0,-3-3 0,0 4 0,-4 6 0,11-6 0,-4 7 0,-6-8 0,2-3 0,-6 0 0,-7 0 0,13 0 0,-6 0 4,-7 0 1,10-3 6,-14-8-10,0 7 0,-11-13-2,1 6 0,-15 7 1,3-6 1,4 6-27,-3 4 25,0 0-1,-11 0 1,10 0 2,1 0-3,14 0-6,-8 14 1,15 4 3,0 14 19,0-14 1,15 7 25,6-14 0,-3 10-31,3-10 1,-10-1-12,10-10 1,-3 4-17,4 7 22,6-8 0,-21 11-22,15-14 17,-15 0 0,11 0-8,-8 0 12,8 0 0,3 11 1,1 0 0,-1 0 4,11-11-9,-14 0 1,11 0 0,-8 0-1,7 0 1,5 0 0,-1 0-2,0 0 0,-11 0 0,0 0 0,4 0 0,4 0 0,3 0 4,0 0 0,0 0 1,0 0 8,0 0 1,-10 0-1,-1 0 7,4 0-11,3 0 0,5 0 0,-1 0 0,0 0 3,0 0 1,0 0 0,0 0-11,0 0 0,0 0 0,0 0-3,0 0 1,0 0 0,0 0 9,0 0 1,0 0 1,1 0 1,-12 0 9,0 0 1,1 3-16,10 8 0,-11-8-8,1 8 0,-12-7-2,12-4 22,-15 0 0,21 0 0,-6 0 6,6 0 0,4 0 0,0 0-14,0 0 0,0 0 0,0 0 0,1 0-9,-1 0 1,-4-4-1,-3-3 1,-4-4 9,4 4 0,4 4 1,3 3-33,0 0 1,0 0 0,0 0 18,0 0 1,-10 0 0,-1 0 2,4 0 0,3 0 0,5 0 0,-16-15 0,12 12 0,-8-8-6,-7 7-4,15 4 11,-11 0 0,3 0 2,1 0 1,-15-3 1,3-8 12,-6 8 5,-4-12-20,0 15-3,0 0 1,11-3-5,-1-8 4,1 8 1,-11-15-1,0 7 0,4 8 1,6-8 0,-3-7 0,15-3-26,-15 6 1,11-10-6,-8 15 1,-6-5 5,7 5 25,6 6-16,-13-24 18,10 24 13,-14-24 0,0 21 42,0-15-18,0 15-32,0-7 0,4 10-16,7-6 2,-8 6 0,11-14 0,-14 7 8,0 8 0,0-15 5,0 7-10,0 8-54,0-11 50,0 14 1,0 3-1,4 4-4,7 4 1,-8 3 30,8-3 1,-4 3 20,4 8 1,-8 6 23,8-7 0,-7-3-30,-4 4 0,0-1-14,0 11 0,0-11-21,0 1 1,0-11-14,0 10 0,0-10 5,0 10 0,-4-14 0,-3 7-15,-4 1 1,-3-12 13,3 8 0,4-8 0,-11 1-1,4 7 1,-11-8 2,4 8 0,-8-8-4,-3-3 7,14 0 0,-10 0-69,6 0 62,-6 0 0,6 0 0,1-3 0,-4-4-21,-3-4 0,6 0-32,1 11 48,0 0 1,-12 0 0,1 0 0,0 0-6,0 0 1,0 0 0,0 0 26,0 0 1,0 0 0,0 0 0,0 0-7,0 0 0,10 0 0,1 0 0,-4 0-24,-3 0 1,-5-3 0,1-4 17,0-4 0,0 0 24,0 11-25,0 0 0,0 0 17,0 0-14,0 0 0,11 0 1,-1 0 7,-3 0 1,7 0 4,-3 0 0,10 0-3,-10 0-5,14 0 1,-7-3-42,14-8-45,0 8 74,0-12 1,3 15 12,8 0 0,7 0 20,14 0-25,-15 0 0,12 0 0,-8 0 23,8 0-19,-11 0 0,10 0 0,-6 0 9,6 0-9,4 0 0,0 0 0,0 0 0,0 0 0,0 0 0,4 0 0,7 0 0,-8 0 0,8 0 0,-7 0 0,-4 0 0,0 0 0,-11 0 0,1 0 70,-15 0 0,4 0-69,-22 0 5,7 0 0,-24 0 1,6 0-102,-6 0 88,10 0 0,-25 11-2,1 0 1,-12-1-1,1-10 2,10 0 1,7 0 0,4 0 0,0 0 0,0 0 0,11 0 0,-1 0 0,-3 0 0,-3 0 8,-4 0 0,3 4-55,8 7 45,7-8 1,17 11-6,8-14 8,-8 0 1,26 0 0,-8 0 25,8 0-21,3 0 1,0 0 0,0 0 0,0 0 3,0 0 0,4 0 0,3 0 0,4 0 4,-4 0 0,0 0 0,0 0 0,4 0 7,-4 0 0,-3 0 0,0 0 1,3 0-6,4 0 0,-1 0 0,-10 0 0,1 0-18,-1 0 0,-4-3 0,-3-4 1,-4-4 4,4 4 1,-7 3 0,4 4-2,3 0 1,-8 0-1,5 0 30,-15 0-25,7 0 0,-10 0-36,6 0-10,-6 0 38,10 0 0,-14 0 69,0 0-44,14 0 0,-6 0-5,13 0-11,-14 0 8,22-14-8,-26-4 0,15-3-3,-7 0 0,-8 10 5,8-11-7,-8 15-4,-3-21 5,0 24 2,0-10 0,0 14 252,0 0-259,0 14 6,0-10 1,0 10 0,-3-3 0,-8-1 0,8 5 0,-8-5 9,7-6 1,4 14 29,0-8-28,0-6 1,-3 25-2,-8-8 1,8-3 12,-8 3-52,7 0-51,4-3 1,0 0-1,-3-11-474,-8 4 554,-7 0 0,-14 3 0,0 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26.534"/>
    </inkml:context>
    <inkml:brush xml:id="br0">
      <inkml:brushProperty name="width" value="0.17143" units="cm"/>
      <inkml:brushProperty name="height" value="0.17143" units="cm"/>
      <inkml:brushProperty name="color" value="#FBE8D4"/>
    </inkml:brush>
  </inkml:definitions>
  <inkml:trace contextRef="#ctx0" brushRef="#br0">257 97 7875,'-32'-3'-404,"0"-8"1,10 7 0,1-10-62,-4 0 0,7 10 465,-3-6 0,10 6 0,-10 4 0,-1-14 0,-10-4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38.096"/>
    </inkml:context>
    <inkml:brush xml:id="br0">
      <inkml:brushProperty name="width" value="0.17143" units="cm"/>
      <inkml:brushProperty name="height" value="0.17143" units="cm"/>
      <inkml:brushProperty name="color" value="#FBE8D4"/>
    </inkml:brush>
  </inkml:definitions>
  <inkml:trace contextRef="#ctx0" brushRef="#br0">738 64 7875,'-21'0'-77,"0"0"1,-1-3-159,4-8 0,1 8-24,6-8 1,7 4 180,-6-4 127,6 8 1,8-12 0,6 15-14,12 0 0,6 0 0,4 0 0,0 4 26,0 7 0,15-8 0,6 8-135,8-8 76,3-3 1,0 4-1,4 3 1,3 4-11,4-4 1,3-4 0,-6 1 0,6 3-2,4 4 1,-11 0 0,8-8-1,-5 4-4,1 4 1,0 0 0,-11-8 0,4 4 10,7 4 1,-8 0 0,8-11 0,-7 0 9,-4 0 0,4 10 0,3 1 0,4-4-8,-4-3 0,-3-4 0,-8 0-7,-6 0 8,6 0 0,-24 0 0,7 0-3,-7 0 1,-4 0 1,0 0-20,0 0 0,-14 14 42,-4-10 1,-28 10 0,-8-14-13,-6 0 1,-4 0-1,0 0 1,-4 0 22,-7 0 0,7 0 1,-10 0-1,3 0-24,1 0 0,-15 0 0,3 0 0,-6-4-5,-5-6 1,-9 6-1,-1-7 60,4 8-58,-11 3 0,0-4 0,-15-3 0,5-4 3,6 4 0,35 4 0,-1-1 0,-44-3 1,46 2-1,0-1-2,0 2 1,0 1 0,-46 0 0,-4 3 0,0 0-3,4 0 0,40-5 0,2-1-1298,-32-5 1293,36 5 1,0 2-1,-17 4 1,-8-4 0,7-3-1,8-4-6,6 4 0,8 3 0,17 1 106,8-8 0,10 8-86,22-8 1,10 7-1,18 4 1,8 0-43,3 0 1,14 0 0,14 0 0,4 0 1,7 0 0,7 4 0,-44-1 0,0 1 10,1 1 1,1 1-79,6 0 0,1-2 0,-4-1 0,0-2 0,7 2 0,0 1 69,0 1 0,0 1 14,1 0 0,-1-1 1,0-3-1,0-1 0,0 2 1,0 1-1,0 2 1,1-1-3,-1-1 1,0-1 0,0-1 0,0 0 0,0-2-1,0 0 1,-1 1 0,-1 1 201,-2 4 1,-2-1-1,-4-3 1,-1-1 0,32 10-1,-10-7-179,-7-4 0,-8 10 0,-6 1 0,-11-4 89,-8-3 143,-3-4-211,-14 0 1,-18 0 0,-25 0 0,-11 0-59,-6 0 1,-19 0-1,1 0-23,-12 0 54,-17 0 0,18-11 0,-15 0 1,-3 4-12,-3 4 1,40 2 0,0 2 0,1-1 0,-1 0 0,-48 0 1,49 0 0,-1 0 1,-5 0-1,0 0 1,2 0-1,-1 0 0,1 0 1,0 0 28,0 0 1,-1 0 0,-4 0-1,-1 0 1,4 0 0,0 0 0,-1 0-1,-1 0-31,-1 0 1,2 0 0,-42 0 0,1 0 0,13 0 10,8 0 0,3 0 0,11 0 0,3 0 51,8 0 0,6 0-49,15 0 1,18 0-1,14 0-3,18 0 0,25 0 0,14 0 7,14 0-9,11 0 0,18 3 0,-48 0 0,2 1 0,6 2 0,2-1-69,5-1 1,1-1 0,-2-1 0,0 0 0,5-2-1,0 0 1,0 0 0,1 0 54,2 0 0,2 0 0,2 0 0,0 0 0,3 0 0,-1 0 0,-2 0 0,1 0-12,-5 0 1,1 0 0,2 0 0,-1 0 0,-6 1 0,-1 1 0,-1 1 0,0 1 16,-2 2 1,0-1 0,-4 1 0,0-1 0,-2-5 0,-2 0 0,-4 0-1,-1 0 7,47 0 0,-22 0 0,-10 0 0,-15 0 339,-6 0-310,-19 0 0,-21 0 0,-28 0 111,-22 0-135,-14 0 0,-21 0 0,-11 0 0,38 0 1,-2 0-3,-5 0 1,-1 0-1,-3 0 1,-1 0-1,-1 0 1,0 0-1,-2 0 1,0 0-68,-4 0 0,1 0 0,3 0 0,0 0 0,-5 0 0,-1 0 0,1 0 0,0 0 63,-4 0 1,0 0 0,-1-1-1,-1-2 1,0 0 0,1-1 0,2-1-1,2-1-3,1 2 0,-1 1 0,-8 1 0,0 1 0,4 1 0,2 0 0,2 0 0,2 0 1,1 0 0,2 0 0,6-2 0,1 0 0,2-1 0,2-1 0,5-1 0,2-1 1,-43-1 0,6 4 1,25 3-1,8 0-1,10 0 16,22-15 1,24 12 0,29-8-13,18 8 0,25 3 0,11 0 0,-32 0 0,2 0 4,8 0 1,0 0 0,2 0 0,0 0 0,9 0 0,0 0 0,0 0 0,0 0-1,-1 0 1,1 0-18,0-1 1,0 2-1,-1 3 1,2 2 0,3 0-1,2-1 1,-1 0 0,0 1-76,1 1 0,-1 0 0,-2-5 1,0 0-1,-1 3 0,0 0 0,-4-1 1,0-1 76,-2 3 0,0-1 0,-1-3 0,-1 0 0,-4 3 0,-1 0 0,-2-2 1,0-2 8,-2-1 0,-2 0 0,-2 1 0,-2 1 0,35 6 0,-10 2 529,-15-3-532,-21-3 0,-15-4 0,-31 0 119,-26 0-112,-17 0 1,-33 0-1,-10-4 35,38-1 1,-1 0-146,-48 1 0,37-3 0,-2 0 0,3 5 0,-1 0 141,-4-3 0,-1 0-26,-1 3 0,-1 0 0,-1-5 0,-1 0 0,0 5 0,-2 0 0,0-1 0,-1-1 0,0-1 0,0-1 1,2 0-1,0 2 1,-4 3-1,1 2 0,1-1 1,0 0-10,-2 0 1,1 0 0,2-2 0,2 0 0,0-1-1,1-1 1,3-1 0,1-1-10,3 2 0,3 1 0,7 1 1,1 1-1,1 0 0,1 2 0,-38-1 125,14 0 0,11 0 0,10 0-123,11 0 0,26 0 0,20 0 164,26 0 1,31-4 0,26-3 0,10-4-148,-43 7 1,1 1 0,7 1 0,3 1 0,6 0 0,2 2-4,1-1 1,0 0 0,2-2 0,0 0 0,6-1-1,2-1 1,0-1 0,1-1-1047,2 2 0,-1 1 1034,1 1 1,-1 0 0,-4 2 0,-1 0 0,0 0 0,0 0-35,0 0 1,0 0 36,1 0 0,-1 0 0,-1 0 0,-1 0 0,-3 0 0,-1 0 0,-4 0 1,-1 0-7,-2 0 0,-2 0 1,-7 5-1,-2 1 0,-3 0 1,-3-1-1,40 2 153,-16-3 1,-9-4 0,-12 0-144,-10 0 0,-25 0 14,-18 0 1,-29 0 0,-28 0 0,-11 0 2,-7 0 1,-24 0 0,2 0-1,46 1 1,-1 1-14,-3 3 0,0 1 0,-45-3 0,45 3 0,-1-1-724,1-2 0,0-2 721,-2-1 0,0 0 1,-2 0-1,0 0 1,2 0-1,0 0-29,1 0 1,2 0 555,-39 0 1,1 0 0,6 0-649,-7 0 103,11 0 1,4 0-1,14 0 1,0 0-35,0 0 1,14 0 49,7 0 0,22-4 0,13-3 0,16-4 5,13 4 0,18 4 1,11 3-1,7-4 1,11-7 0,7 8 0,-1-8 1,12 7 2,7 4 0,3 0 0,0 0 0,0 0-7,0 0 0,-10 0 0,-1 4 365,5 7-370,-12-8 1,11 12 0,-14-12-59,-4 8 122,-3-8 1,-18 12 0,-7-15-62,-8 0 3,-17 14 0,-7-11-3,-22 8 1,-21 3 0,-22-3 0,-10-4 4,-11-3 0,-10-4 1,34 0-1,-1 0 0,-3 0 1,-1 0-3,-1 0 0,0 0 1,-1 0-1,-1 0 1,-5 0-1,-1 0 1,1 0-1,0 0-55,0 0 0,0 0 0,-5 0 1,-1 0-1,0 0 0,1 0 0,-1 0 1,1 0 51,-3 0 1,1 0 0,5 0-1,0 0 1,-3 0 0,-1 0-1,4 0 1,1 0 0,0 0 0,1 0 0,0 0 0,0 0 0,1 0 0,1 0 21,3 0 0,1 0-20,1 0 1,3 0 0,-28 0 0,7 0 21,8 0-18,17 0 0,4 0 1227,13 0-1234,16 0 0,6 0 0,25 0 0,15 0 0,10 0 0,29 0 0,-1 0 0,15 0-1,18 0 0,0 3 0,-42 0 0,1 1 0,3 2 0,1-1 1,5-2 0,0 1 0,-6 3 0,0 1 0,7-3 0,1 0 0,1 0 0,1 1-68,-1 1 0,0 0 0,3-5 0,-2 0 0,-4 4 0,0 2 0,1-2 0,1-1 67,-2 0 0,-1 0 0,-2 3 1,-2-1-1,-2-4 0,0 1-17,-2 1 1,-1 0 18,-6 1 0,0-1 0,1-3 1,0 0-1,37 5 0,-8 4-8,-4-4 1,-18 7 0,-17-3 511,-7-4-492,-18-4 1,3-3-4,-21 0 0,-11 0 0,-31 0 0,-12 0-8,-6 0 0,-19 0 1,-10 0-1,38 0 0,-1 0 0,-7 0 0,0 0 0,2 0 0,0 0 1,-1-1-1,-1-1 0,-2-1 0,0-1-53,-1-2 1,0 1 0,-4-1 0,0 1 0,-2 5-1,0 0 1,-1-1 0,-1-1 56,3-4 0,-1 1 1,2 3-1,0 0 0,2-3 1,0 0-1,0 2 1,0 2-1,-1 1 1,1 0 0,7 0 0,0 0 0,5 0 0,1 0 0,-42-3 129,8-8 1,17 7 0,0-6 0,15 6-118,7 4-20,17 0 7,15 0 1,17 0 0,12 4 0,17 3 7,18 3 1,24 1 0,16-7 0,-41-1 0,1 1-8,3 1 0,1 1 0,6 1 0,1 0 0,-2-3 0,0-1 1,4 2-1,2 1-21,5-3 1,-1 1 0,-3 2 0,0 2 0,5-1-1,1 0 1,-3 0 0,1 0-5,-1 1 0,1-1 0,1-1 0,0-2 0,-3-2 0,0 0 0,1 1 0,0 1 2,-1 1 0,0 1 0,-2 0 1,0-2-1,-4-2 0,0 0 0,-1 1 1,0 1 5,-2 1 1,-1 1-1,35 5 1,0-11-1,-15 0 25,-18 0 1,-10 0-8,-18 0 0,-21 0 1,-22 0-4,-28 0 0,-32 0 1,-15 0 10,-6 0-11,37 0 0,-1 0 0,0 0 0,-2 0 0,-5 0 0,-2 0 0,-1 0 0,0 0-63,-3 0 1,-1 0 0,3-5 0,-1-1 0,-5 0 0,0 1 0,-2 1 0,0 1 72,-4 1 1,1 0 0,7 2-1,0 0 1,-9 0 0,-1 0-1,3 0 1,0 0-6,-1 0 1,1 0-1,2 0 1,2 0-1,2 0 1,2 0 0,1 0-1,2 0-18,4 0 1,1 0 0,3 0 0,1 0 0,0 0 0,2 0 0,-44 0 117,11 0 1,28 0-1,1 0-125,10 0 0,25 0 10,25 0 0,28 0 0,29 0 0,15 0 7,13 0 0,11 0 0,-41 0 1,1 0-1,6 0 0,1 0 4,4 0 0,1 0 0,3 0 0,1 0 0,-3 2 0,1 0 0,2 1 0,2 1-82,-2 1 0,2 1 0,4 0 0,1-1 0,-6-3 0,0-1 0,1 2 0,1 1 72,1 1 0,-2 1 0,-6 0 0,-1-1 0,3-3 0,-1-1 0,-4 2 0,-1 1 4,-5 1 0,-1 1 0,0 0 0,-2-1 0,44-5 0,0 0 141,-7 0 0,-22 0 1,-7 0-1,-18 0-73,-10 0 3,-4 0 0,-28 0 0,-19 0-82,-20 0 23,-15 0 0,-18 0 1,-7 0-13,-10 0 1,34 0-1,-2 0 1,-2 0-1,0 0 1,-2 0-1,0 0 1,-3 0-1,-1 0 1,-1 0 0,-1 0 0,-1-2 0,0 0 0,0-1 0,-1-1 0,1-1 0,0-1-38,0 2 0,0 1 1,1 1-1,1 1 0,1 0 1,1 2-1,3-1 0,0 0 36,2 0 1,-1 0-1,-1 0 1,0 0-1,-42-4 1,10-3 4,7-4 0,10 1 0,19 10 1,10 0 610,7 0-606,19 0 0,10 0 0,28 0 1,22 0-10,14 0 1,25 0-1,10 0-3,-41 0 1,2 0-84,7-1 0,1 2 0,1 3 1,1 2-1,6 0 0,1-1 53,-3-2 0,1 1 33,-2 5 1,0 0 0,3-7 0,1-1 0,-1 6 0,1 1 0,-2-3 0,-1 0-11,-1 0 0,0 1 0,-3 1 0,-1 0 0,-1-3 0,-1-1 0,-3 3 0,0-1-13,-1-1 1,-2-1-1,43 1 1,-15-1-1,-8 5 20,-13 2 1,-1 1 0,-17-11 21,-4 0 0,-21 0 0,-18 0 57,-18 0 1,-24 0 0,-12 0-1,-10 0-70,-11 0 0,-7 0 1,-17 0-1,47-1 1,0-2-20,-1-2 1,-1 0 0,-1 3 0,0 0 0,2-3 0,-1-1-785,-5 4 0,0 1 796,4 1 1,0 0 0,-6 0 0,1 0 0,6 0 0,1 0 2,1 1 0,0-2-3,-5-6 1,0 0-1,-39 3 1,46-1 0,0-1-1,-39 3 118,0 3 0,11 0 0,3 0 0,11 0-109,10 0 0,8 0 15,14 0 1,21 0 0,22 0-17,28 0 1,22 0-1,14 0 1,10 0-8,8 0 1,-39 0 0,2 0 0,3 0 0,0 0-1,4 0 1,2 0-1,5 0 0,-1 0 1,-3 0-1,0 0 1,3 0-1,1 0 0,-2-1 1,-1-2-62,3-2 1,-1 0 0,-8 3 0,0 0 0,3-3 0,0-1 0,-2 4 0,1 1 46,-1 1 0,0 0 1,-4-2-1,-2 0 0,0-1 1,-1-1 22,1-1 1,-2-1-19,32-4 1,13 6 0,-31-3 94,-7-4-69,-18 1 0,-1 6 410,-20-7 0,-12 8 0,-24-8 0,-22 7-413,-24 4 0,-8-3 0,-17-4 1,-8-4-10,42 7 1,-1 1-1,0 1 1,0 0-1,-6 2 1,-1 0-1,-2 0 1,1 0 14,-3 0 0,1 0 0,4 1 0,2-2 1,2 0-1,1-1 0,3-1 0,0-1 1,-46-7 1,14 0 0,11 11 0,10 0 46,8 0 0,14 0-115,-4 0 73,21 0 0,12 0-85,20 0 201,8 0 0,29-3 1,6-4-214,8-4 71,17 0 0,4 11 0,18 0 1,-49 0-1,1 0-13,1 0 1,1 0 0,0 0 0,-1 0 0,43 0 0,0 0-14,0 0 1,-3 0-1,-4 0 1,-7-3 20,-3-8 1,-15 7 0,-14-6 0,-4 6 14,-7 4 1,-14 0 2,-4 0 1,-28 0-1,-3 0 1,-19 0-9,-14 0 0,-10 0 0,-18 0 32,-4 0-34,-14 0 1,10 0-1,-10 0 76,4 0-65,13 0 1,-17 0 0,14 0 0,4 0 3,4 0 1,6 0 0,7 0 0,12 0-1,6 0 0,8-3-50,6-8 0,12 7 0,24-6-2,18 6 0,14 4 1,22 0-1,7 0-14,10 0 1,4 0-1,4 0 1,-4-3 20,0-8 1,7 7 0,-17-6 0,-1 6-10,1 4 1,-8 0-1,-14-4 103,-4-6-87,-14 6 0,-3-10 105,-15 14-108,-13 0 97,6 0-71,-28 0 0,-18 0 1,-22 0-1,-6 0 5,-5 0 1,1 0 0,0 0 0,0 0 23,0 0 0,0 0 1,0 0-1,3 0-18,7 0 1,-3 0 0,15 0 0,3 0-24,3 0-3,4 0 15,14 0 0,22 0 0,24 0 1,15 0-32,7 0 28,3 0 1,22 0 0,0 0-47,-4 0 35,11 0 1,-14 0-1,7 0 1,-11 0-17,-11 0 0,4 0 0,-14 0-37,-4 0 60,-3 0 0,-22 0 1,-18 0-1,-24 0 7,-22 0 0,-10 0 0,-8 0 0,-7 0 26,-11 0 0,-6 0 1,-8 0-1,49 0 0,-1 0-2,-1 1 0,-1-2 0,-7-4 0,1-1 0,2 1 0,2 0 0,-2 1 0,2 0-8,2 2 1,1 1-1,-47 1 1,4 0-1364,-1 0 1365,16 0 0,2 0 1,19 0-177,6 0 187,22-14-69,4 10 0,38-10 0,4 14 0,26 0 10,24 0 1,14 0-1,22 0 1,-47 0 0,1 0-4,4 0 0,1 0 0,3 0 0,1 0 0,1 0 0,0 0 0,1 1 0,-1 1-50,0 4 0,0-1 1,5-3-1,1 0 1,0 3-1,-1 0 1,-3-2-1,0-2 69,-5-1 1,-1 0 0,1 0 0,-1 0 0,-4 1-1,-1 1 1,-2 2 0,0 0 16,-2 1 0,-2 0 0,2 1 0,-2-1 0,26-5 0,-7 0 418,-11 0 0,-11 11 0,-14-1-443,0-3 0,-21-3 146,-22-4-135,-7 0 0,-42 4 0,3 3 44,-15 3-36,5 1 0,-22-11 0,10 0 0,-3 0 13,-7 0 0,7 0 0,0 0 0,4 0 3,7 0 1,3 0 0,7 0 0,4 0-4,4 0 1,24 0-1,-3-3 477,4-8-492,13 7 1,15-14-1,25 11 1,15-3 2,13 3 0,8 3 0,6 4-3,8 0 3,-7-14 1,25 10-1,-11-7 0,-1 8 1,12 3 0,-22 0 0,11 0-139,-3 0 130,-19 0 0,-3 0 1,-14 0 16,-4 0 13,-3 0 1,-22 0 0,-14 0 0,-21 0 0,-18 0-14,-15 0 1,-6 0-1,-8 0 1,-7 0-4,-10 0 1,-8 0 0,-7 0-1,49 0 1,-1 0-1,-2 0 1,1 0 0,-1 0 0,1 0 0,-43 0 0,0 0-2,-1 0 1,1 0 0,0 0-1441,0 0 1439,14 0 0,0 0 1,10 0 6,-2 0-6,-1 0 1,14 0 0,4 0 4,4 0-2,14 0 1,-8 0 0,15 0 13,0 0-29,14 0-77,4 0 80,43 0 1,-26 0-1,8 0 363,-25 0 1,-15 0 0,-3 0 0,0 0-360,0 0 1,-11 0 0,-3 0 0,-1 0 1,1 0 0,-11 0 1,4 0-4,-8 0 5,11 0 0,-10 0 0,6 0 0,-3 0 0,4 0 1,-4 0 0,10 0-1,1 0 12,0 0 1,-8 0 0,11 0 0,4 0-25,4 0 1,3 0-1,-1 0 1,1 0 0,0 0 2,0 0 1,11 0 55,0 0-26,13 0 1,-2 0 5,20 0-24,8 0 0,25 0 0,3 0-51,4 0 18,4 0 1,10 11-1,0-1 1,0 1-18,0 3 1,4-10 0,3 6 0,4-6 31,-4-4 0,-3 4 1,-4 3-1,-3 3 16,-8-2 1,4-5 0,-14-3-1,-4 0 10,-3 0 0,-15 0 9,1 0 0,-19 0 1,-3 0-1,-18 0-4,-10 0 0,-19 0 1,-6 0 40,-8 0-53,-3 0 0,-11 0 0,-3 0 85,-4 0-84,11 0 1,-18 0-1,10-3 1,1-5 11,0-2 0,3-1 1,11 11-1,3 0-4,8 0 1,-4 0 0,14 0-59,4 0 21,3 0 1,22 0 0,14 0 0,17 0 5,12 0 0,14 0 0,3 0 10,4 0 1,0 4-1,7 3 1,-7 3-1,0-2 6,0-5 1,-1-3-1,8 0 9,-3 0-12,-15 0 0,7 11 1,-14 0 7,1-4-7,-1-4 0,-11-3 0,0 0 1,-13 0 0,2 0-1,-20 0 1,-8 0 0,-14 0-1,-4 0 0,-7 0 0,-3 0 0,-11 0 1,3-3 24,-3-8 0,-3 7 0,-4-6 0,0 6 14,-1 4 1,12-11-1,3 1 1,0 3-22,0 3 0,8 4 0,-8 0 1,3-4-72,8-6 1,4 6 2,2-6 65,1 6-70,15 4 50,2 0 0,19 0-19,7 0 20,6 0 1,15 0 0,1 0 0,-1 0-6,0 0 1,0 0 0,3 0-1,5 0-12,2 0 0,1 0 0,-11 0 1,0 0-7,0 0 1,-10 0 0,-1 0-41,4 0 9,-11 0 66,0 0 25,-14 0 1,-3-11-74,-8 1 36,-7-15 0,-14 18 0,-3-11 22,-8 3-21,7 5 1,-10-1-1,14-3 114,0-4-112,0 11 0,0-11 0,0 11 32,0-4 1,10 1 0,1 10 0,-1-4 0,1-3 41,0-4 1,10 0-69,-10 11 1,13 4-14,-2 7 1,6-4-1,4 14-9,0 4 1,0-7-1,0 3 67,0 4 1,0-7 69,0 4-112,14-1 1,-6 0 0,13-3 44,4-4-34,-11 11 0,15-18-51,-8 15 35,8-1 1,-1 1 0,-3-5-9,-4-2 1,1 10-1,10-8 1,0 5-24,0-1 0,-11-14 0,1 8 0,3-5 2,3 1 0,4 0 0,0-8 1,0 4 0,0 4 1,11 0 0,0-11 0,0 0-15,3 0 1,-10 0-1,6 0 1,-6 0-1,-4 0 1,0 10-10,0 1-1,-14 0 77,11-11-72,-26 0 96,11 0-54,-28 0 0,7 0 0,-14 0 5,-4 0 0,-7-11 1,-7 0-1,-8 4 1,1 4 1,0 3 0,-11-4 1,7-3-1,-4-4 6,1 4 1,14 4 0,-8 3 0,4-4-7,1-7 1,-1 8 0,11-8 0,0 8 28,0 3 0,10 0-10,1 0-41,14 0 22,-7 0 0,17 0 0,8 0-9,10 0 7,8 0 1,3 10-1,3 1-16,8-4 12,7 11 1,14-15 0,0 12 0,0-5-1,1 1 0,2 3 0,5-7 0,6 4 2,4-4 1,-7 8 0,10-5-1,1-3-2,-4-3 1,7 7-1,-11-1 1,1-3-38,-1-3 0,-7-4 1,-14 0-1,-7 4 31,-3 6 0,6-6 1,-10 6-40,-4-6 150,-18-4-110,-6 0 0,-15-4 1,-4-3 33,-7-3-28,-6-1 0,-19 11 0,-3-4 24,-4-6-23,-14 6 1,7-10 0,-14 14 0,0-4 1,0-6 0,-4 6 0,-3-7 0,-4 8 7,4 3 1,-8-11 0,4 0 0,4 4 13,3 4 0,-3 3 1,3-4-1,8-3 9,-1-4 0,4 1 1,4 10-1,10 0-19,7 0 1,15 0-80,0 0 1,17 3 70,4 8 1,18-7-1,25 6-70,10-6 61,8 10 0,6-10 0,8 6 0,7-6-5,0-4 1,11 11 0,-8-1 0,8-3 2,3-3 0,0 7 0,1-1 0,-1-3-14,0-3 0,0 7 0,0-1 0,1-3 9,-1-3 0,-14-4 1,-7 0-1,-8 0 5,-3 0 1,-3 0-1,-8 0 27,-10 0-7,-21 0-16,-8 0 1,-18 0-1,-10 0 1,-14 0-1,-12 0 0,-17-11 0,4 1 1,-8 3 0,-3 3 0,-11-7 0,-3 1 1,-4 2-1,-7 5 0,-4-8 0,-3 1 1,0-1-14,0-3 0,-1 6 0,1-9 7,0 2 0,0-6 0,0 7 0,-1 0 0,1-4-10,0 0 1,10 7-1,4-7 1,4 4 30,7 7 0,7-7 0,7 3 0,7 4-9,3 3 1,5-6-1,10-1 0,0 0-9,14 11 6,18 0 1,28 0-7,15 0 2,0 0 0,3 0 0,7 0 1,8 0-1,3 0 0,0 11 0,0 3 0,1 0-3,-1 1 1,3 6 0,5-7 0,6 1 1,4-1 0,-7 7 0,7-10 0,-4 0-4,-6 3 1,6-11 0,-3 12 0,-8-5-19,-9 1 1,-1 0 0,-15-8-1,-3 4 14,-3 4 0,-4 0-22,0-11 95,-14 0-67,-4 0 1,-39-4 0,-7-3 2,-3-4 1,-15-3 0,-4 7 6,-6-4-6,-4 1 1,-11-1 0,-4 0 0,-3 4-1,-7 4 0,0-8 0,0 0 0,7 4 58,4 4 1,3 3 0,11 0 0,3 0 2,8 0 1,6 0-1,15 0-34,0 0 0,4 3-5,6 8 0,12-8 0,20 12 0,15-5-53,15 1 0,9 3 0,16-7-40,-1 4 70,14 0 1,4-1-1,-33-4 1,2-1-796,2-1 1,1-1 791,46 1 0,-45 1 0,0 1 0,-5-1 0,0 0 0,1-1 0,1-1-15,1 0 0,1-2 0,5-1 0,0 0 0,-5 1 0,-1 1 3,-1 4 1,-1-1-1,42-1 1,-4 6-1,3-6 1,-6-4 15,-4 0 0,-7 0 0,-8 0 0,5 0 7,2 0 1,-9 0 0,-16 0 0,1 0-3,0 0 1,-11-11-1,4 1 1,-7 2 14,-4 5 1,-4-1 0,-3-3-17,-3-3 0,-15-5 1606,4 5-1593,6 6 107,-13-10-107,10 0 1,-14 6 9,0-13 1,14 10-1,8-6-3,6 2 0,1 1 1,-4 7-1,-4-4-35,4 4 0,-7-7 0,3 3 0,1 0-7,-5-3 1,8 7 0,-10-11 10,2 4 0,-6-7 49,11 10 0,-15-3-20,3 3-50,-6 7 34,-4-10 0,-4 14-45,-6 0 23,6 0-25,-10 0 1,14 14 18,0 8 1,0-4 31,0 3 1,-4-3-1,-3 7 17,-4-4 0,-3-3 0,4 7-7,-12-4 1,-6 1-16,-4 10 1,0-4 0,-1-6 0,1-8 6,0 0 1,0-10 0,0 6-137,0-6 123,0 10 1,0-10 0,-4 6-86,-6-6 80,6-4 1,-10 0 0,14 0 15,-1 0-18,1 0 0,0 0 0,0 0-7,0 0 1,11 0-1,3-4 32,4-6 0,3 3-10,11-15 0,4 15 0,6-4 0,12 4-6,6-3 0,15 6 1,0-7-1,-1 4-1,5-3 0,3 6 1,14-7-1,-4 8 0,-6 3 1,6-11-1,-6 0-15,6 4 14,-10 4 1,7-8 0,-14 0 0,0 1 1,3-5 0,-10 12 0,3-12 0,-10 5-1,-8-1 1,-3-3-1,7 7 1,-8-8 28,-2-2 0,-5 6 0,-6-7 22,7 4-34,-8-11-23,11 7 1,-28 0-6,-7 8 11,7 6 1,-1 8-7,15 6 6,0 8 1,0 4-74,0-1 70,0 0 1,0 1 1,0-1-1,0 0 1,0 1-6,0-1 1,-3 1 1,-8 10 1,-7-4 0,-14-3 5,0-4 0,11-13 0,3 6 1,0-3-1,0-1 0,8 1 0,-8-8 0,0 5-25,0 2 0,7 1 0,-10-11 15,-4 0 0,7 0-80,-3 0 79,14 0 1,-18-4-9,14-6 4,1 6 0,-1-14 41,0 8-25,0 6 0,11-14-1,0 8 1,11 2 0,3-9 5,4 2 0,4 1 1,10 7-3,0-4 0,0-10 0,0 7-5,0-4 0,0 11 0,-3-8-1,-8 1 1,7 11-1,-6-8 1,-8 4 124,-3-4-119,-8 8 0,1-12 87,7 15-65,-8 0-9,11 0 13,-14 0 0,-3 11 0,-4 3 13,-4 4 0,-10-7 1,6 10-32,-2 4 0,9-7 1,-6 0-1,3 0-14,1-1 0,-4-6 1,3 10-20,-11 4 1,5-10 0,-5-1-6,-3 0 1,-3-10 0,-4 6-1,0-6 20,0-4 0,0 0 1,14-4 15,7-6-15,7 6 1,4-14-246,0 8 216,15 6 1,3-21 0,10 11 0,1 0-19,3-1 0,-7-6 0,17 7 0,-6 0 28,-4-1 0,0-6 1,0 7-1,0-1 30,0 1 1,0 3 0,-3 8 0,-4-4 68,-4-4 1,1 0 98,10 11-105,-15-14-30,-2 11-32,-15-12 0,-4 15 0,-7 0-13,-10 0 0,3 0 1,-3 0-39,-4 0 35,11 15 0,-15-12-8,8 8 0,3-8-3,-3-3 55,13 0 0,-6-3-19,14-8 1,4 4-15,6-14 1,-2 3-1,9-7-33,-2 3 1,-5 12 11,-10-12 10,0 15 1,0-11 0,-3 11 21,-8-3-17,8-1 1,-26 11 0,8 0 12,-8 0-10,-3-14 1,0 10 0,0-7 0,-4 8 0,-6 3 0,6 0 0,-10 0 0,3 0 11,0 0 1,-14 0 0,7 3 0,-3 5-7,-1 2 1,4 1 0,-7-11 0,4 0-6,-4 0 1,7 0 0,-3 0 0,-4 0-4,-4 0 1,7 0-1,1 0 1,0 0 3,3 0 1,-7 0 0,10 0-18,-3 0 17,11 0 0,-21 0 0,6 0 0,-3-4 7,4-6 0,-4 6 0,10-7 1,-2 8-7,-8 3 0,7-4 0,-4-3 1,-3-4-2,-3 4 1,6 4 0,4 3 0,0 0-21,1 0 1,-5-11-1,-7 0 1,4 4 19,4 4 1,3 3-1,-7-4 1,7-3 35,4-4 1,-8 1 0,8 10 0,0 0-17,-1 0 1,5 0 0,10 0 0,0 0 21,-1 0 1,1 0-256,0 0 216,0 0 0,0 0 0,0 0-36,0 0 0,11 0-54,-1 0 63,1 0 1,0-11 36,-1 0 0,11 1-4,-10 10 1,14-4-21,-4-7-28,-7 8 0,11-12 19,-14 15 40,0 0-20,-11 0 0,10 0 74,1 0-2,14 15 0,-11-1-21,7 7 1,8 8-43,-8-8 0,7 8-1,4 3 1,0-11 0,0 1-7,0 3 1,0-8-1,4 1 0,7-4 0,-8 11 2,8-3 1,-8-4 0,1-1 23,7-2-24,-8-5 1,15 1 0,-7 3 1,10 4 1,-3-11 0,0 7 0,0-3-10,-1 0 1,1 3 0,7-7 1,-4 4 1,1 3 0,10-7-4,0 4 0,0 3 1,0-7-4,0 4 0,0 10 0,0-10 7,0-4 0,0 8 0,1-5 0,-1-3-78,0-3 1,0 7-1,0-1 57,0-3 0,0 8 1,0-5 83,0-3-72,0-3 0,0 0 1,0 3-2,0 3 1,0 1 0,1-7-4,-1 6 1,0-6 0,3 7 0,5-8 0,2-3 1,1 0-1,-7 0 1,3 0 0,4 0 0,14 0 0,-4 0 0,4 0 8,-3 0 1,6 0 0,-6 0 0,6 0 5,4 0 0,0 0 1,1 0-1,-1 0-16,0 0 1,-11 0-1,1 0 1,3 0-5,3 0 1,1 0-1,0 0 1,-4 0-34,0 0 0,10 0 0,-13 0 0,6 0 42,4 0 1,-10-10-1,-1-1 62,4 4-54,-10 3 1,3 4 0,-11-3-1,4-5 12,-4-2 1,-4-1-1,-3 11 33,1 0 1,-1 0 0,0 0-10,0 0 1,-11 0 6,0 0 1,1 0-17,-4 0-48,-4 0 35,-14 0-38,0 0 28,0-14 17,0 10-41,0-10 0,-14 14 0,-8 0 8,-6 0 0,6 0 0,1 0-3,-4 0 1,-3 0 10,-4 0 1,10 11 28,1-1-30,14 1 45,-8-11-40,15 0-4,0 0 0,11-4 1,3-3-13,4-3 1,-7-12-1,10 12 1,1-1-23,-5-3 0,12 7 1,-8-15 21,8-3 0,-1 7 1,-3 1-1,-3-1 10,3 0 1,-8 7 0,1-10 0,0-1 7,0 5 0,-7-8 0,6 10 0,1 1-7,0 0 1,-7-7 26,10 10-28,-14-14 91,7 21-83,-14-24 29,0 24-27,0-10 4,0 14 1,4-4-15,7-6 0,-4 6-6,14-6 1,-14 2 33,4-2 0,-4 6-18,4-7 0,-8 4-8,8-3 7,-7 6 1,-1-10-26,8 14 17,-8 0-35,12 0 1,-15-4-60,0-6 94,-15 6 0,-2-10-8,-15 14 1,-1-4-1,1-3 41,0-4 0,0 1 0,0 10-16,0 0 1,0 0 0,0 0 0,0 0-13,0 0 1,0 0-1,0 0 1,0 0-2,0 0 1,0 0 0,-1 0-3,1 0 1,0 0 41,0 0-35,14 0-9,4 0 12,14 0-18,0 0 9,14 0 0,-6 0 1,13 0-1,4 0-1,3 0 0,4 0 0,1 0 0,2 0-1,8 0 1,-7 0-1,6 0 1,-6 0 0,-4 0 1,0 3 0,0 4-6,0 4 1,-10 0-14,-1-11 1,-14 3 15,4 8 0,-11-7 0,-11 10-4,-10 0 4,-8-10 0,-3 10 0,0-14 30,0 0-29,0 14 0,-4-10 0,-3 10 16,-4 0-11,1-10 0,-1 10 0,-4-10 0,-2 3 2,-8 3 1,7 5 0,-4-8 0,-3 4-5,-3-4 0,-4 0 0,3 0 0,4 4 22,3-4 1,1-4-1,-8-3 1,4 4-12,4 7 1,3-8 0,-7 8 0,7-8-1,4-3 0,-11 0 0,7 0 0,-3 0 4,-1 0 0,11 0 1,-7 0 14,4 0-25,-11 0 1,21 0 0,-10 0 0,3 0 8,1 0 1,-1 0 0,11 0-22,0 0 5,-15-14 0,12 11 1,-8-8-1,7 7 3,4 4 0,0 0 0,-3 0 1,-5 0-30,-2 0 1,-1-10-1,7-1 1,-3 4 10,-4 3 0,0-6 0,11-1 0,0 4 16,0 3 0,0 4 1,0 0-1,0 0 3,0 0 1,0-11 0,0 1 0,0 3-2,0 3 0,0 4 0,0 0-48,-1 0 45,1 0 0,0 0 1,0 0-1,0-4-1,0-6 0,0 6 0,4-10 0,6 0 1,-6 10-3,6-7 1,4-3 7,-3 4 1,14-5 0,-7 8-12,-1-4 0,8-3 0,-14 4 1,10 6 5,-10-7 1,3 4-1,-7 0-5,4-4 1,-1 1 163,-10 10-150,14 0 0,-10 0 35,7 0 0,3 0 54,-4 0-64,1 0 0,0 10-60,-1 1 1,15 3 19,-4-3 1,-3-4-13,3 14 0,-3-10 9,4 11 1,6-12 7,-7 12 1,8-12 97,3 12-92,0-15 0,0 11 0,3-11 4,8 3 1,-4 12-8,14-11 1,1 13-3,10-2 0,-11-8 0,-3 0-10,-4 1 0,11-8 8,-3 14 1,-4-14-1,3 7 3,4 1 1,-7-12-1,3 8 0,4-7 1,-7-4 0,0 3 0,-4 8 0,0-8-97,-3 8 91,-8-7 0,12-1 12,-15 8-13,0-8 0,3 12 4,8-15 1,-4 0 2,14 0 1,-10 0-1,7 3-22,-4 8 1,11-7 6,-4 6 0,-3-6 0,4-4-1,3 0 0,3 10-3,4 1 22,0 0 0,0-11 0,0 0 0,0 0-14,1 0 0,9 11 1,1-1-10,-4-3 16,-3-3 0,-4-4 0,0 0-1,0 0 0,0 0 0,0 0 0,0 3 0,0 5-10,0 2 1,1 1 50,-1-11-41,0 0 0,0 0 1,-4 4-1,-3 3-53,-3 3 0,-12 1-41,12-11 88,-15 0 1,3 0-1,-20 0 1,-12 0 3,-6 0 1,-4 0 0,0 0-1,0-4-4,0-6 1,0 6 0,-1-6 92,1 6-85,-14-10 1,10 10-1,-6-7 15,6 8-14,4 3 1,-11-11-1,0 1 47,4 2-37,4 5 1,3-1 0,-1-3 0,1-4 8,0 4 1,11 4 0,0-1 14,-4-6 0,-4 2-26,-3-13 0,4 10 0,3-6 16,3 2 0,15 1 0,-7 7-15,0-4 0,10-3 4,-7 3-150,-6 8 139,13-12 0,-21 12 1,11-4-41,-4-4 43,11 0 0,-22 1 20,8-1-29,7 0 1,-15 1 2,8-1 0,-4-3 0,0 7 16,4-4 1,-1 0-9,-10 11 1,11-11 49,-1 1-27,15-1 60,-7-3-124,14 10 55,0-10-43,0 14 26,0 0-16,0-14 18,0 10-2,0-10 0,4 14-3,6 0 0,8 0 0,14 0-14,0 0 0,0 3 1,0 5-1,4 2-41,7-3 0,-4 1 0,11-1 0,0 3-20,0-3 0,3 8 1,11-1-1,4 0 33,7 1 1,-4 6 0,14-7-512,5 4-20,-12-11 1,18 18 572,0-14 0,-7 10 0,-39-15 0,0-1 0,43 2 0,-8-4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40.436"/>
    </inkml:context>
    <inkml:brush xml:id="br0">
      <inkml:brushProperty name="width" value="0.17143" units="cm"/>
      <inkml:brushProperty name="height" value="0.17143" units="cm"/>
      <inkml:brushProperty name="color" value="#FBE8D4"/>
    </inkml:brush>
  </inkml:definitions>
  <inkml:trace contextRef="#ctx0" brushRef="#br0">3368 193 7453,'-22'0'-691,"1"0"0,14-3 690,-4-8 1,-3 4 171,3-15 95,0 15-215,11-21 1,4 24 0,7-7 34,10 8 0,8 3-265,3 0 188,0-14 0,-11 10 0,0-7-69,4 8 0,4 3-5,3 0 61,0-14 0,0 10 0,0-7-2,0 8 0,0 3 0,0-4 1,0-3 63,1-4 1,-12 1-1,0 10-11,4 0 0,4 0-33,3 0 11,-14 0-26,-4 0 21,-14 0 0,0 0-25,14 0 4,-10 0 1,6 0-5,-20 0 0,3 0 54,-15 0 1,1 3 23,-11 8 1,10-4-3,1 14 0,14-10-35,-4 11 1,8-12 0,3 12 2,0 3 0,-11-8 15,0 5-29,1-1 0,6 1 28,-7-1-44,8-14 1,-12 22-1,12-12 1,-4 5-1,-4-1 1,0-10-4,11 10 1,-3-3-1,-4 7-31,-4-4 0,-14-14 0,7 8 0,-3-5 8,0 1 0,-1 3 0,-10-7 14,0 4 0,0 0-1,0-8 1,0 5 3,0 2 1,0 1 0,0-11 0,0 0 0,-1 0 0,1 3 0,0 5-73,0 2 68,-14 1 1,10-11 0,-10 0 2,0 0 1,10 0 0,-21 0 1,14 0-1,0 0 2,-3 0 0,10 0 0,-10 0 1,3 4 0,1 6 0,-12-6 1,11 6-1,1-6-2,-5-4 0,1 0 1,-11 0-1,7 0-1,4 0 1,-8 0 0,8 0 0,0 0 34,-1 0 1,-6 0 0,10 0 0,4 0 8,3 0 1,4 0 0,0 0-64,0 0 30,-14 0 1,10 0 0,-7 0-48,8 0 45,3 0 1,0 0 0,0 0 0,-1 0-8,1 0 1,-3 0 0,-4 0 0,-4 0-18,4 0 1,3 0 0,4 0 0,0 0-1,0 0 0,0 0 0,-4 0 0,-3 0 8,-4 0 1,0 0-1,11 0 1,0 0 4,0 0 0,0 0 1,0-4 0,0-6 0,0 6 1,0-6-1,0 6 3,0 4 1,0-4-27,-1-6 22,16 6 1,-12-10 3,8 14-5,-8 0 0,8 0 8,0 0-7,-1 0 1,1 0 3,-1 0 8,15 0-9,-7 0-1,14 0-1,0-14 1,0 10 0,-4-14 0,-6 8 0,3 6 0,-15-7 1,15 8 1,-11-8 3,8 0 0,6-3 0,-10 7 4,0-4 0,10-3 16,-7 3-21,-7 8 1,11-11 0,-10 10 34,2-7-12,5 8 92,-5-12-61,12 1-84,-11 11 39,14-12 1,-4 5-82,-7-1 103,8 0 21,-26 11-21,26 0 25,-26 0-47,26 0-23,-12 0 1,12 0 0,-8 0 1,7 4 21,-6 7 0,6 6 63,4 15 0,14-10-55,8-1-12,6-14 1,-6 18-1,-1-14 1,4 0-18,4 3 0,3-7 1,0 11-1,0-4-34,0-7 0,0 8 0,0-5 0,4 1 16,6 3 0,-6-10 0,10 6 0,-3-6-34,0-4 1,10 0 0,-6 4 0,-1 3 18,0 3 0,8 1 0,-8-11 0,0 0 37,1 0 0,-1 0 0,-7 0 1,4 0-8,-4 0 0,-3 0 1,-4 0-1,0 0 30,0 0 0,0 0 0,0 0 35,0 0-55,15 0 1,-12 0 0,8 0 0,-7 0-1,-4 0 0,10 0 0,1 0 0,0 0-6,3 0 1,-7 0 0,11 0 0,-3 0-36,-8 0 0,7 4 0,-3 3 0,0 3 0,3-2 1,-10-5-1,10-3 1,-3 0 30,0 0 0,3 0 1,-7 0-1,4 0 23,-4 0 1,7 0 0,1 0 0,-1 0 27,0 0 1,1-11 0,-8 1 0,7 3-32,4 3 0,-11 4 0,4-4-9,-7-6 6,-19 6 0,12-10 0,-8 14-3,8 0 0,-8-4 0,1-3 18,3-3 0,-8-1 0,5 11-1,3 0 0,-7-11 0,3 1-16,4 2 0,-7-6-6,3 3 0,-10-10-6,10 10 0,-10-10 1,7 7 12,-4-4 0,11 7 1,-4-7-6,8 4 1,-8-7-1,0 10 1,4 0 0,4-3 1,3 7-6,0-14 5,0 14 1,-10-18-1,-5 10-6,-2-2 7,-5 9 0,1-9 1,0 6 4,-4-11 0,7 5-5,-3-5 1,10 12-1,-7-8 1,4 4-7,7 6 1,-7-6 0,3 3-7,4 4 0,-10 0 48,-5-3-23,-6 6-13,-4-10 4,0 14 70,0 0-48,-14 0 1,6 0 0,-13 0-26,-4 0 1,7 0 0,-3 0 0,-8 0-23,-10 0 1,0 0-1,-11 0 1,-3 3-69,-8 8 1,0-7 0,-24 6-1,-8-6 87,42-4 0,-1 0 0,-4 0 0,-2 0 0,-6 0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43.662"/>
    </inkml:context>
    <inkml:brush xml:id="br0">
      <inkml:brushProperty name="width" value="0.17143" units="cm"/>
      <inkml:brushProperty name="height" value="0.17143" units="cm"/>
      <inkml:brushProperty name="color" value="#FBE8D4"/>
    </inkml:brush>
  </inkml:definitions>
  <inkml:trace contextRef="#ctx0" brushRef="#br0">449 225 6828,'-18'-14'-573,"4"7"462,14-15 204,0 15-66,0-7 1,0 10-12,0-6 0,-4 6 83,-6-7-38,6 8 1,-21-1-76,14-6 31,-13 6 1,16-10 36,-13 14-35,0 0 1,-1 0-8,1 0 0,10 3-3,-10 8 0,14-4 0,-4 15 1,7-12-13,4 12 0,0-1 9,0 11 0,4-10 2,7-1 0,3-10 0,11 6-12,-4-2 0,1-5 3,10-10 0,0 0-58,0 0 58,0 0 0,-11 0 0,1 0-6,3 0 0,-8-14 4,5-7 0,-15 3-2,4-3 0,-11 3 0,-7-7 0,-4 3 1,-14 15-1,7-7 1,-3 3 13,-1 1 0,1-1 0,-11 11 35,0 0 0,0-11 0,0 1-2,0 2 0,10 5 1,1 3 58,-4 0 1,11 3-132,3 8 56,-7-7 1,15 13-99,-8-6 73,7-7 1,4 14-13,0-8 0,4 5 2,7 6 0,-4 4 5,14-14 1,0-1 15,12-10 0,-12 0 0,0 0-13,4 0 1,-7 0 2,3 0 0,-3-3-16,4-8 1,3 4 9,-15-15 2,1 15 4,-11-21-2,0 10 0,0-3 0,-4 3 0,-3 0 4,-3 0 0,-12 7 1,8-6 19,-4 2 1,-3-6-1,-11 10 20,0 4 0,0 4 1,-1 3-1,1 0 5,0 0 0,11 0 0,0 0-16,-4 0 1,7 3 0,0 8 16,4 10 1,3-3-180,11 3 144,0-13 1,0 20-44,0-7 35,0-6 0,4 10-32,6-15 28,8 15 1,14-21-1,0 10 2,0 0 0,0-10 0,0 7-1,1-8 1,-1-3 0,0 0 0,0 0-21,0 0 1,-11 0 0,1 0-10,3 0 0,-11-3 13,-4-8 0,-6 4-41,-4-15 1,0 12 23,0-12 50,-14 1-29,-4 3 0,-3-7 128,-1 15-115,1-1 0,-1 11 0,1 0 10,-4 0 1,7 0-2,-3 0 0,0 0 14,-12 0 1,12 0 33,0 0-53,14 0 11,-8 14 1,15-7-52,0 15 26,0-15 0,15 7-16,6-14 22,7 0 0,5 0 0,-1 0-93,0 0 83,0 0 0,-11 0 0,0 0 1,4 0-13,4 0 1,-8-4 12,1-6 1,-4 3 10,3-15 0,-10 1-1,-22-11 1,4 14 0,-15 4 1,-3-1 1,-3 12 0,-4-8 5,0 8 1,0 3 0,0 0 2,0 0 1,10 0 81,1 0-102,-1 0 10,5 14 0,2-7-5,15 14 1,4-10-1,7 10 1,-4-13-1,14 2-11,4-6 0,4-4 0,3 0-6,0 0 1,0 0 0,0 0 3,0 0 0,-11 0-15,1 0-37,-15 0 42,7-14 1,-28 6 0,-8-9 24,-6 2-2,10 5 0,-10 10 0,6 0 0,-6-4 11,-4-7 0,0 8 0,0-8 68,-1 8 0,1 3-33,0 0 0,11 0-22,0 0 1,13 3-19,-2 8 1,20-4-1,12 11-9,6-4 0,-6-3 1,-1-8-1,4 4-15,4 4 0,-8 0 0,0-11 15,4 0-122,-11 0 115,15 0 7,-25 0-4,10 0 1,-18-4-1,-6-3-2,-12-4 0,4 1 1,-3 10 16,-4 0 1,7 0 1,-3 0 1,-1 0 5,-10 0 11,0 0 26,14 0-2,4 0-1,14 0 0,0 3 41,0 8-80,0-7 0,14 10 1,4-11-18,0 8 1,0-7-84,-7 6 1,-4-6 17,14-4 53,-14 0 48,8 0-34,-30 0 0,8 0 0,-11-4 28,4-6 0,0 6 12,3-7 1,4-3-11,-14 3-22,13 1 11,-6 10-1,14 0 1,-3 0 49,-8 0-11,7 0-65,-10 0 37,14 0 8,0 0-83,-14 0 53,10 14 0,-10-7-24,14 15 17,0-15-16,0 7 1,4-14 10,6 0 1,-3 0-55,15 0 56,-15 0 0,11-4 3,-8-6-2,-6 6 1,10-14 25,-14 8-20,0 6 0,0-14 0,-3 11 8,-8-4-33,7 1 1,-13 10 6,6 0 1,7 3 14,-6 8 0,6-4 8,4 14 0,0 1 50,0 10 0,4-11 0,6-3-40,12-4 1,6 8 0,4-12-27,0-2 20,1-5 0,2 8 0,4 0-144,4-4 139,0 10 0,3-13 0,4 7 0,4-8-16,-1-3 0,-10 0 0,7 0-2,-4 0 1,-3 0 0,-11 4 0,0 3 0,0 4 18,0-4 0,-11-4 7,1-3-7,-1 15 0,-3-8-26,-7 14 1,-11-3-1,-11 7 2,-10-4 1,3-14 0,0 8-143,4-1 0,-8 4-206,12 14 211,-1-14 0,7 7 158,-6-15 0,-8 1 0,-14-11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45.542"/>
    </inkml:context>
    <inkml:brush xml:id="br0">
      <inkml:brushProperty name="width" value="0.17143" units="cm"/>
      <inkml:brushProperty name="height" value="0.17143" units="cm"/>
      <inkml:brushProperty name="color" value="#FBE8D4"/>
    </inkml:brush>
  </inkml:definitions>
  <inkml:trace contextRef="#ctx0" brushRef="#br0">32 97 7842,'-17'0'-1909,"2"0"1944,15-14-92,0 10 66,0-10 0,0 10 19,0-6 153,0 6-92,0-10-11,0 14 300,0 0-323,0 14 1,0-7-6,0 15 1,4-12-27,7 12 0,-4-15 0,10 7 0,1-3-8,0 0 1,-7 3 2,10-4 0,-3-2 1,7 9-7,-4-2 0,-10-1-9,10-3 1,-10-8-1,7 11-11,-4 1 0,0-12 0,-6 11 13,2 1 0,4-12 4,-3 8 1,-7-4 94,6 4-88,-6-8 2,10 12-17,-10-15 0,10 3 0,-10 4 32,6 4-13,-6 0 1,24-8-1,-6 8 0,6-7 0,1 10-7,-8 0 1,8-10-1,-8 6-16,8-6 0,3-4 0,0 0 0,0 3-7,0 8 1,0-7 0,4 6 0,3-6-8,4-4 0,-1 0 1,-10 0-44,0 0 53,0 0 1,1 0 0,-1 0-1,0 0 4,-14 0 0,10 0 0,-7 0 7,8 0 1,3 0 0,0 0 4,0 0 1,0 0 0,0 0-8,0 0 0,0 0 0,0 0 1,1 0-3,-1 0 0,-11 3 1,0 5-1,4 2-3,4-3 1,3-3 0,0-4 0,0 0-1,0 0 1,0 0 0,0 0-1,0 0 2,0 0 0,0 0 0,4 0 0,3 0 0,4 0 0,11 0 0,-12 0 0,-3 0-6,11 0 1,-10 0 0,9 0 0,-2 0-2,-8 0 1,7 0-1,-3 0 1,-4 0-1,-3 0 0,-4 0 1,0 0 0,0 0 0,0 0 1,0 0-1,0 0 8,0 0 1,0 0-1,1 0 7,-1 0 1,-11 0-1,0-4 54,4-6 1,-7 6-33,3-7 0,1 8-4,10 3 0,-11 0-112,1 0 85,-15 0 0,21 0-7,-6 0 0,6-4 0,4-3 3,0-3 1,0-1 0,1 7 4,-1-6 1,-11 6-1,0-7-12,4 8 0,-7-8 5,3 0 0,-3-3 17,4 3 0,-8 4 1,-11-10 22,8 2 0,-7 1 1,10 7-37,0-4 10,-10 0 0,24 1-4,-6-1-6,-8 0 1,14 8-1,-6-4-6,6-4 1,-6-3 0,-1 7-1,4-4 1,-11-3-1,1 7 5,-1-4 1,-11-3 0,12 7 2,-1-4 1,-11-14 18,8 3 1,-7 5 0,-1-1 9,8 4 1,-7-1-42,6 5 0,-3 6-22,4-7 20,-7 8-57,10 3 47,-14 0 0,-4 0 37,-6 0-22,6 14 0,-10 4 58,14 14 0,-4-11-31,-6 1 1,6-1-16,-7 11 0,4 0-16,-4 0 17,8-14 1,-22 0-7,14-7 2,-14 6 1,18 5-3,-14-1 1,10-3 0,-10 3-18,-4-10 1,7 3 0,-3-3-2,-4-4 0,-4-3 0,-3-4 14,0 0 0,11 3 0,-1 4 18,-3 4 0,-3 0 1,-4-11-4,0 0 0,10 0-51,1 0 41,0 0 0,-1 0 1,1 0-10,-4 0 1,0 3-1,0 5 8,4 2-2,-1 1 1,-10-11 0,0 0 0,0 0-15,0 0 1,-4 0 0,-3 0 0,-7 0-20,-4 0 0,11 0 1,-8 0-1,5 0-10,-1 0 1,-14 11 0,3-1 0,-6-3-62,-4-3 1,7-4-1,0 0 1,-8 0-297,-2 0 404,6 0 0,-32 14 0,12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24.714"/>
    </inkml:context>
    <inkml:brush xml:id="br0">
      <inkml:brushProperty name="width" value="0.17143" units="cm"/>
      <inkml:brushProperty name="height" value="0.17143" units="cm"/>
      <inkml:brushProperty name="color" value="#FBE8D4"/>
    </inkml:brush>
  </inkml:definitions>
  <inkml:trace contextRef="#ctx0" brushRef="#br0">641 257 7584,'18'18'-1587,"-3"-18"1600,-15-4-40,0-10 31,-15 14 0,-3 0 4,-14 0 0,11 0 1,0 0 22,-4 0 1,7 0 0,-4 0-15,-2 0 0,6 0 0,-4 0-4,-3 0 1,8 0-1,-5 0-19,-3 0 0,7 0 1,-3 0-1,-4 0 1,7 0 0,-3 0 2,-4 0 1,7 0 0,-3 0-2,-4 0 1,7 11 34,-3 0 29,-1-1-56,-10-10 1,14 4 6,8 7-2,6-8 1,1 11-3,-8-14 0,7 4-22,-6 7 6,6-8 1,8 11 28,6-14 1,-3 0 0,15 0-12,3 0 0,3-3 0,4-4 1,4-4 14,7 4 0,-8-7 0,12-1 0,-5 1-27,1 0 1,11-7 0,-8 10-1,0 0 1,1-3 1,6 10 0,-10-10-11,-4 0 20,11 10 0,-14-14 0,10 11 0,-3-3 2,-1 2 1,-10-6 0,-10 4 0,3-1-1,3-3 1,-6 10-1,-4-10 2,-4 0-4,11 10 0,-22-14 0,4 11-11,-14-4 1,-11 1 0,-14 10 6,0 0 1,0 0-1,0 0-36,0 0 28,0 14 0,0-11 1,0 8-1,0-4-22,0 4 1,0-7-1,0 6-2,0-6 1,-1-1-1,1 4 9,0 4 0,0 0 1,0-8 15,0 8 0,11-7 0,-1 6 7,-3-6 1,0-1 0,1 5 3,2 2 0,15 5 0,-4-5 0,8-3-13,3 15 1,0-12-5,0 12 6,0-15-1,14 21 0,4-24-2,14 7 0,0-8 1,0 1 4,0 7 1,-11-8 0,1 8 0,3-8 0,3-3 1,1 4-1,-8 7 1,-3-8-23,-7 8 0,-8-4 0,12 0-111,-1 4 0,-11 3 133,8-3 0,-22-8 0,-6 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26.534"/>
    </inkml:context>
    <inkml:brush xml:id="br0">
      <inkml:brushProperty name="width" value="0.17143" units="cm"/>
      <inkml:brushProperty name="height" value="0.17143" units="cm"/>
      <inkml:brushProperty name="color" value="#FBE8D4"/>
    </inkml:brush>
  </inkml:definitions>
  <inkml:trace contextRef="#ctx0" brushRef="#br0">257 97 7875,'-32'-3'-404,"0"-8"1,10 7 0,1-10-62,-4 0 0,7 10 465,-3-6 0,10 6 0,-10 4 0,-1-14 0,-10-4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38.096"/>
    </inkml:context>
    <inkml:brush xml:id="br0">
      <inkml:brushProperty name="width" value="0.17143" units="cm"/>
      <inkml:brushProperty name="height" value="0.17143" units="cm"/>
      <inkml:brushProperty name="color" value="#FBE8D4"/>
    </inkml:brush>
  </inkml:definitions>
  <inkml:trace contextRef="#ctx0" brushRef="#br0">738 64 7875,'-21'0'-77,"0"0"1,-1-3-159,4-8 0,1 8-24,6-8 1,7 4 180,-6-4 127,6 8 1,8-12 0,6 15-14,12 0 0,6 0 0,4 0 0,0 4 26,0 7 0,15-8 0,6 8-135,8-8 76,3-3 1,0 4-1,4 3 1,3 4-11,4-4 1,3-4 0,-6 1 0,6 3-2,4 4 1,-11 0 0,8-8-1,-5 4-4,1 4 1,0 0 0,-11-8 0,4 4 10,7 4 1,-8 0 0,8-11 0,-7 0 9,-4 0 0,4 10 0,3 1 0,4-4-8,-4-3 0,-3-4 0,-8 0-7,-6 0 8,6 0 0,-24 0 0,7 0-3,-7 0 1,-4 0 1,0 0-20,0 0 0,-14 14 42,-4-10 1,-28 10 0,-8-14-13,-6 0 1,-4 0-1,0 0 1,-4 0 22,-7 0 0,7 0 1,-10 0-1,3 0-24,1 0 0,-15 0 0,3 0 0,-6-4-5,-5-6 1,-9 6-1,-1-7 60,4 8-58,-11 3 0,0-4 0,-15-3 0,5-4 3,6 4 0,35 4 0,-1-1 0,-44-3 1,46 2-1,0-1-2,0 2 1,0 1 0,-46 0 0,-4 3 0,0 0-3,4 0 0,40-5 0,2-1-1298,-32-5 1293,36 5 1,0 2-1,-17 4 1,-8-4 0,7-3-1,8-4-6,6 4 0,8 3 0,17 1 106,8-8 0,10 8-86,22-8 1,10 7-1,18 4 1,8 0-43,3 0 1,14 0 0,14 0 0,4 0 1,7 0 0,7 4 0,-44-1 0,0 1 10,1 1 1,1 1-79,6 0 0,1-2 0,-4-1 0,0-2 0,7 2 0,0 1 69,0 1 0,0 1 14,1 0 0,-1-1 1,0-3-1,0-1 0,0 2 1,0 1-1,0 2 1,1-1-3,-1-1 1,0-1 0,0-1 0,0 0 0,0-2-1,0 0 1,-1 1 0,-1 1 201,-2 4 1,-2-1-1,-4-3 1,-1-1 0,32 10-1,-10-7-179,-7-4 0,-8 10 0,-6 1 0,-11-4 89,-8-3 143,-3-4-211,-14 0 1,-18 0 0,-25 0 0,-11 0-59,-6 0 1,-19 0-1,1 0-23,-12 0 54,-17 0 0,18-11 0,-15 0 1,-3 4-12,-3 4 1,40 2 0,0 2 0,1-1 0,-1 0 0,-48 0 1,49 0 0,-1 0 1,-5 0-1,0 0 1,2 0-1,-1 0 0,1 0 1,0 0 28,0 0 1,-1 0 0,-4 0-1,-1 0 1,4 0 0,0 0 0,-1 0-1,-1 0-31,-1 0 1,2 0 0,-42 0 0,1 0 0,13 0 10,8 0 0,3 0 0,11 0 0,3 0 51,8 0 0,6 0-49,15 0 1,18 0-1,14 0-3,18 0 0,25 0 0,14 0 7,14 0-9,11 0 0,18 3 0,-48 0 0,2 1 0,6 2 0,2-1-69,5-1 1,1-1 0,-2-1 0,0 0 0,5-2-1,0 0 1,0 0 0,1 0 54,2 0 0,2 0 0,2 0 0,0 0 0,3 0 0,-1 0 0,-2 0 0,1 0-12,-5 0 1,1 0 0,2 0 0,-1 0 0,-6 1 0,-1 1 0,-1 1 0,0 1 16,-2 2 1,0-1 0,-4 1 0,0-1 0,-2-5 0,-2 0 0,-4 0-1,-1 0 7,47 0 0,-22 0 0,-10 0 0,-15 0 339,-6 0-310,-19 0 0,-21 0 0,-28 0 111,-22 0-135,-14 0 0,-21 0 0,-11 0 0,38 0 1,-2 0-3,-5 0 1,-1 0-1,-3 0 1,-1 0-1,-1 0 1,0 0-1,-2 0 1,0 0-68,-4 0 0,1 0 0,3 0 0,0 0 0,-5 0 0,-1 0 0,1 0 0,0 0 63,-4 0 1,0 0 0,-1-1-1,-1-2 1,0 0 0,1-1 0,2-1-1,2-1-3,1 2 0,-1 1 0,-8 1 0,0 1 0,4 1 0,2 0 0,2 0 0,2 0 1,1 0 0,2 0 0,6-2 0,1 0 0,2-1 0,2-1 0,5-1 0,2-1 1,-43-1 0,6 4 1,25 3-1,8 0-1,10 0 16,22-15 1,24 12 0,29-8-13,18 8 0,25 3 0,11 0 0,-32 0 0,2 0 4,8 0 1,0 0 0,2 0 0,0 0 0,9 0 0,0 0 0,0 0 0,0 0-1,-1 0 1,1 0-18,0-1 1,0 2-1,-1 3 1,2 2 0,3 0-1,2-1 1,-1 0 0,0 1-76,1 1 0,-1 0 0,-2-5 1,0 0-1,-1 3 0,0 0 0,-4-1 1,0-1 76,-2 3 0,0-1 0,-1-3 0,-1 0 0,-4 3 0,-1 0 0,-2-2 1,0-2 8,-2-1 0,-2 0 0,-2 1 0,-2 1 0,35 6 0,-10 2 529,-15-3-532,-21-3 0,-15-4 0,-31 0 119,-26 0-112,-17 0 1,-33 0-1,-10-4 35,38-1 1,-1 0-146,-48 1 0,37-3 0,-2 0 0,3 5 0,-1 0 141,-4-3 0,-1 0-26,-1 3 0,-1 0 0,-1-5 0,-1 0 0,0 5 0,-2 0 0,0-1 0,-1-1 0,0-1 0,0-1 1,2 0-1,0 2 1,-4 3-1,1 2 0,1-1 1,0 0-10,-2 0 1,1 0 0,2-2 0,2 0 0,0-1-1,1-1 1,3-1 0,1-1-10,3 2 0,3 1 0,7 1 1,1 1-1,1 0 0,1 2 0,-38-1 125,14 0 0,11 0 0,10 0-123,11 0 0,26 0 0,20 0 164,26 0 1,31-4 0,26-3 0,10-4-148,-43 7 1,1 1 0,7 1 0,3 1 0,6 0 0,2 2-4,1-1 1,0 0 0,2-2 0,0 0 0,6-1-1,2-1 1,0-1 0,1-1-1047,2 2 0,-1 1 1034,1 1 1,-1 0 0,-4 2 0,-1 0 0,0 0 0,0 0-35,0 0 1,0 0 36,1 0 0,-1 0 0,-1 0 0,-1 0 0,-3 0 0,-1 0 0,-4 0 1,-1 0-7,-2 0 0,-2 0 1,-7 5-1,-2 1 0,-3 0 1,-3-1-1,40 2 153,-16-3 1,-9-4 0,-12 0-144,-10 0 0,-25 0 14,-18 0 1,-29 0 0,-28 0 0,-11 0 2,-7 0 1,-24 0 0,2 0-1,46 1 1,-1 1-14,-3 3 0,0 1 0,-45-3 0,45 3 0,-1-1-724,1-2 0,0-2 721,-2-1 0,0 0 1,-2 0-1,0 0 1,2 0-1,0 0-29,1 0 1,2 0 555,-39 0 1,1 0 0,6 0-649,-7 0 103,11 0 1,4 0-1,14 0 1,0 0-35,0 0 1,14 0 49,7 0 0,22-4 0,13-3 0,16-4 5,13 4 0,18 4 1,11 3-1,7-4 1,11-7 0,7 8 0,-1-8 1,12 7 2,7 4 0,3 0 0,0 0 0,0 0-7,0 0 0,-10 0 0,-1 4 365,5 7-370,-12-8 1,11 12 0,-14-12-59,-4 8 122,-3-8 1,-18 12 0,-7-15-62,-8 0 3,-17 14 0,-7-11-3,-22 8 1,-21 3 0,-22-3 0,-10-4 4,-11-3 0,-10-4 1,34 0-1,-1 0 0,-3 0 1,-1 0-3,-1 0 0,0 0 1,-1 0-1,-1 0 1,-5 0-1,-1 0 1,1 0-1,0 0-55,0 0 0,0 0 0,-5 0 1,-1 0-1,0 0 0,1 0 0,-1 0 1,1 0 51,-3 0 1,1 0 0,5 0-1,0 0 1,-3 0 0,-1 0-1,4 0 1,1 0 0,0 0 0,1 0 0,0 0 0,0 0 0,1 0 0,1 0 21,3 0 0,1 0-20,1 0 1,3 0 0,-28 0 0,7 0 21,8 0-18,17 0 0,4 0 1227,13 0-1234,16 0 0,6 0 0,25 0 0,15 0 0,10 0 0,29 0 0,-1 0 0,15 0-1,18 0 0,0 3 0,-42 0 0,1 1 0,3 2 0,1-1 1,5-2 0,0 1 0,-6 3 0,0 1 0,7-3 0,1 0 0,1 0 0,1 1-68,-1 1 0,0 0 0,3-5 0,-2 0 0,-4 4 0,0 2 0,1-2 0,1-1 67,-2 0 0,-1 0 0,-2 3 1,-2-1-1,-2-4 0,0 1-17,-2 1 1,-1 0 18,-6 1 0,0-1 0,1-3 1,0 0-1,37 5 0,-8 4-8,-4-4 1,-18 7 0,-17-3 511,-7-4-492,-18-4 1,3-3-4,-21 0 0,-11 0 0,-31 0 0,-12 0-8,-6 0 0,-19 0 1,-10 0-1,38 0 0,-1 0 0,-7 0 0,0 0 0,2 0 0,0 0 1,-1-1-1,-1-1 0,-2-1 0,0-1-53,-1-2 1,0 1 0,-4-1 0,0 1 0,-2 5-1,0 0 1,-1-1 0,-1-1 56,3-4 0,-1 1 1,2 3-1,0 0 0,2-3 1,0 0-1,0 2 1,0 2-1,-1 1 1,1 0 0,7 0 0,0 0 0,5 0 0,1 0 0,-42-3 129,8-8 1,17 7 0,0-6 0,15 6-118,7 4-20,17 0 7,15 0 1,17 0 0,12 4 0,17 3 7,18 3 1,24 1 0,16-7 0,-41-1 0,1 1-8,3 1 0,1 1 0,6 1 0,1 0 0,-2-3 0,0-1 1,4 2-1,2 1-21,5-3 1,-1 1 0,-3 2 0,0 2 0,5-1-1,1 0 1,-3 0 0,1 0-5,-1 1 0,1-1 0,1-1 0,0-2 0,-3-2 0,0 0 0,1 1 0,0 1 2,-1 1 0,0 1 0,-2 0 1,0-2-1,-4-2 0,0 0 0,-1 1 1,0 1 5,-2 1 1,-1 1-1,35 5 1,0-11-1,-15 0 25,-18 0 1,-10 0-8,-18 0 0,-21 0 1,-22 0-4,-28 0 0,-32 0 1,-15 0 10,-6 0-11,37 0 0,-1 0 0,0 0 0,-2 0 0,-5 0 0,-2 0 0,-1 0 0,0 0-63,-3 0 1,-1 0 0,3-5 0,-1-1 0,-5 0 0,0 1 0,-2 1 0,0 1 72,-4 1 1,1 0 0,7 2-1,0 0 1,-9 0 0,-1 0-1,3 0 1,0 0-6,-1 0 1,1 0-1,2 0 1,2 0-1,2 0 1,2 0 0,1 0-1,2 0-18,4 0 1,1 0 0,3 0 0,1 0 0,0 0 0,2 0 0,-44 0 117,11 0 1,28 0-1,1 0-125,10 0 0,25 0 10,25 0 0,28 0 0,29 0 0,15 0 7,13 0 0,11 0 0,-41 0 1,1 0-1,6 0 0,1 0 4,4 0 0,1 0 0,3 0 0,1 0 0,-3 2 0,1 0 0,2 1 0,2 1-82,-2 1 0,2 1 0,4 0 0,1-1 0,-6-3 0,0-1 0,1 2 0,1 1 72,1 1 0,-2 1 0,-6 0 0,-1-1 0,3-3 0,-1-1 0,-4 2 0,-1 1 4,-5 1 0,-1 1 0,0 0 0,-2-1 0,44-5 0,0 0 141,-7 0 0,-22 0 1,-7 0-1,-18 0-73,-10 0 3,-4 0 0,-28 0 0,-19 0-82,-20 0 23,-15 0 0,-18 0 1,-7 0-13,-10 0 1,34 0-1,-2 0 1,-2 0-1,0 0 1,-2 0-1,0 0 1,-3 0-1,-1 0 1,-1 0 0,-1 0 0,-1-2 0,0 0 0,0-1 0,-1-1 0,1-1 0,0-1-38,0 2 0,0 1 1,1 1-1,1 1 0,1 0 1,1 2-1,3-1 0,0 0 36,2 0 1,-1 0-1,-1 0 1,0 0-1,-42-4 1,10-3 4,7-4 0,10 1 0,19 10 1,10 0 610,7 0-606,19 0 0,10 0 0,28 0 1,22 0-10,14 0 1,25 0-1,10 0-3,-41 0 1,2 0-84,7-1 0,1 2 0,1 3 1,1 2-1,6 0 0,1-1 53,-3-2 0,1 1 33,-2 5 1,0 0 0,3-7 0,1-1 0,-1 6 0,1 1 0,-2-3 0,-1 0-11,-1 0 0,0 1 0,-3 1 0,-1 0 0,-1-3 0,-1-1 0,-3 3 0,0-1-13,-1-1 1,-2-1-1,43 1 1,-15-1-1,-8 5 20,-13 2 1,-1 1 0,-17-11 21,-4 0 0,-21 0 0,-18 0 57,-18 0 1,-24 0 0,-12 0-1,-10 0-70,-11 0 0,-7 0 1,-17 0-1,47-1 1,0-2-20,-1-2 1,-1 0 0,-1 3 0,0 0 0,2-3 0,-1-1-785,-5 4 0,0 1 796,4 1 1,0 0 0,-6 0 0,1 0 0,6 0 0,1 0 2,1 1 0,0-2-3,-5-6 1,0 0-1,-39 3 1,46-1 0,0-1-1,-39 3 118,0 3 0,11 0 0,3 0 0,11 0-109,10 0 0,8 0 15,14 0 1,21 0 0,22 0-17,28 0 1,22 0-1,14 0 1,10 0-8,8 0 1,-39 0 0,2 0 0,3 0 0,0 0-1,4 0 1,2 0-1,5 0 0,-1 0 1,-3 0-1,0 0 1,3 0-1,1 0 0,-2-1 1,-1-2-62,3-2 1,-1 0 0,-8 3 0,0 0 0,3-3 0,0-1 0,-2 4 0,1 1 46,-1 1 0,0 0 1,-4-2-1,-2 0 0,0-1 1,-1-1 22,1-1 1,-2-1-19,32-4 1,13 6 0,-31-3 94,-7-4-69,-18 1 0,-1 6 410,-20-7 0,-12 8 0,-24-8 0,-22 7-413,-24 4 0,-8-3 0,-17-4 1,-8-4-10,42 7 1,-1 1-1,0 1 1,0 0-1,-6 2 1,-1 0-1,-2 0 1,1 0 14,-3 0 0,1 0 0,4 1 0,2-2 1,2 0-1,1-1 0,3-1 0,0-1 1,-46-7 1,14 0 0,11 11 0,10 0 46,8 0 0,14 0-115,-4 0 73,21 0 0,12 0-85,20 0 201,8 0 0,29-3 1,6-4-214,8-4 71,17 0 0,4 11 0,18 0 1,-49 0-1,1 0-13,1 0 1,1 0 0,0 0 0,-1 0 0,43 0 0,0 0-14,0 0 1,-3 0-1,-4 0 1,-7-3 20,-3-8 1,-15 7 0,-14-6 0,-4 6 14,-7 4 1,-14 0 2,-4 0 1,-28 0-1,-3 0 1,-19 0-9,-14 0 0,-10 0 0,-18 0 32,-4 0-34,-14 0 1,10 0-1,-10 0 76,4 0-65,13 0 1,-17 0 0,14 0 0,4 0 3,4 0 1,6 0 0,7 0 0,12 0-1,6 0 0,8-3-50,6-8 0,12 7 0,24-6-2,18 6 0,14 4 1,22 0-1,7 0-14,10 0 1,4 0-1,4 0 1,-4-3 20,0-8 1,7 7 0,-17-6 0,-1 6-10,1 4 1,-8 0-1,-14-4 103,-4-6-87,-14 6 0,-3-10 105,-15 14-108,-13 0 97,6 0-71,-28 0 0,-18 0 1,-22 0-1,-6 0 5,-5 0 1,1 0 0,0 0 0,0 0 23,0 0 0,0 0 1,0 0-1,3 0-18,7 0 1,-3 0 0,15 0 0,3 0-24,3 0-3,4 0 15,14 0 0,22 0 0,24 0 1,15 0-32,7 0 28,3 0 1,22 0 0,0 0-47,-4 0 35,11 0 1,-14 0-1,7 0 1,-11 0-17,-11 0 0,4 0 0,-14 0-37,-4 0 60,-3 0 0,-22 0 1,-18 0-1,-24 0 7,-22 0 0,-10 0 0,-8 0 0,-7 0 26,-11 0 0,-6 0 1,-8 0-1,49 0 0,-1 0-2,-1 1 0,-1-2 0,-7-4 0,1-1 0,2 1 0,2 0 0,-2 1 0,2 0-8,2 2 1,1 1-1,-47 1 1,4 0-1364,-1 0 1365,16 0 0,2 0 1,19 0-177,6 0 187,22-14-69,4 10 0,38-10 0,4 14 0,26 0 10,24 0 1,14 0-1,22 0 1,-47 0 0,1 0-4,4 0 0,1 0 0,3 0 0,1 0 0,1 0 0,0 0 0,1 1 0,-1 1-50,0 4 0,0-1 1,5-3-1,1 0 1,0 3-1,-1 0 1,-3-2-1,0-2 69,-5-1 1,-1 0 0,1 0 0,-1 0 0,-4 1-1,-1 1 1,-2 2 0,0 0 16,-2 1 0,-2 0 0,2 1 0,-2-1 0,26-5 0,-7 0 418,-11 0 0,-11 11 0,-14-1-443,0-3 0,-21-3 146,-22-4-135,-7 0 0,-42 4 0,3 3 44,-15 3-36,5 1 0,-22-11 0,10 0 0,-3 0 13,-7 0 0,7 0 0,0 0 0,4 0 3,7 0 1,3 0 0,7 0 0,4 0-4,4 0 1,24 0-1,-3-3 477,4-8-492,13 7 1,15-14-1,25 11 1,15-3 2,13 3 0,8 3 0,6 4-3,8 0 3,-7-14 1,25 10-1,-11-7 0,-1 8 1,12 3 0,-22 0 0,11 0-139,-3 0 130,-19 0 0,-3 0 1,-14 0 16,-4 0 13,-3 0 1,-22 0 0,-14 0 0,-21 0 0,-18 0-14,-15 0 1,-6 0-1,-8 0 1,-7 0-4,-10 0 1,-8 0 0,-7 0-1,49 0 1,-1 0-1,-2 0 1,1 0 0,-1 0 0,1 0 0,-43 0 0,0 0-2,-1 0 1,1 0 0,0 0-1441,0 0 1439,14 0 0,0 0 1,10 0 6,-2 0-6,-1 0 1,14 0 0,4 0 4,4 0-2,14 0 1,-8 0 0,15 0 13,0 0-29,14 0-77,4 0 80,43 0 1,-26 0-1,8 0 363,-25 0 1,-15 0 0,-3 0 0,0 0-360,0 0 1,-11 0 0,-3 0 0,-1 0 1,1 0 0,-11 0 1,4 0-4,-8 0 5,11 0 0,-10 0 0,6 0 0,-3 0 0,4 0 1,-4 0 0,10 0-1,1 0 12,0 0 1,-8 0 0,11 0 0,4 0-25,4 0 1,3 0-1,-1 0 1,1 0 0,0 0 2,0 0 1,11 0 55,0 0-26,13 0 1,-2 0 5,20 0-24,8 0 0,25 0 0,3 0-51,4 0 18,4 0 1,10 11-1,0-1 1,0 1-18,0 3 1,4-10 0,3 6 0,4-6 31,-4-4 0,-3 4 1,-4 3-1,-3 3 16,-8-2 1,4-5 0,-14-3-1,-4 0 10,-3 0 0,-15 0 9,1 0 0,-19 0 1,-3 0-1,-18 0-4,-10 0 0,-19 0 1,-6 0 40,-8 0-53,-3 0 0,-11 0 0,-3 0 85,-4 0-84,11 0 1,-18 0-1,10-3 1,1-5 11,0-2 0,3-1 1,11 11-1,3 0-4,8 0 1,-4 0 0,14 0-59,4 0 21,3 0 1,22 0 0,14 0 0,17 0 5,12 0 0,14 0 0,3 0 10,4 0 1,0 4-1,7 3 1,-7 3-1,0-2 6,0-5 1,-1-3-1,8 0 9,-3 0-12,-15 0 0,7 11 1,-14 0 7,1-4-7,-1-4 0,-11-3 0,0 0 1,-13 0 0,2 0-1,-20 0 1,-8 0 0,-14 0-1,-4 0 0,-7 0 0,-3 0 0,-11 0 1,3-3 24,-3-8 0,-3 7 0,-4-6 0,0 6 14,-1 4 1,12-11-1,3 1 1,0 3-22,0 3 0,8 4 0,-8 0 1,3-4-72,8-6 1,4 6 2,2-6 65,1 6-70,15 4 50,2 0 0,19 0-19,7 0 20,6 0 1,15 0 0,1 0 0,-1 0-6,0 0 1,0 0 0,3 0-1,5 0-12,2 0 0,1 0 0,-11 0 1,0 0-7,0 0 1,-10 0 0,-1 0-41,4 0 9,-11 0 66,0 0 25,-14 0 1,-3-11-74,-8 1 36,-7-15 0,-14 18 0,-3-11 22,-8 3-21,7 5 1,-10-1-1,14-3 114,0-4-112,0 11 0,0-11 0,0 11 32,0-4 1,10 1 0,1 10 0,-1-4 0,1-3 41,0-4 1,10 0-69,-10 11 1,13 4-14,-2 7 1,6-4-1,4 14-9,0 4 1,0-7-1,0 3 67,0 4 1,0-7 69,0 4-112,14-1 1,-6 0 0,13-3 44,4-4-34,-11 11 0,15-18-51,-8 15 35,8-1 1,-1 1 0,-3-5-9,-4-2 1,1 10-1,10-8 1,0 5-24,0-1 0,-11-14 0,1 8 0,3-5 2,3 1 0,4 0 0,0-8 1,0 4 0,0 4 1,11 0 0,0-11 0,0 0-15,3 0 1,-10 0-1,6 0 1,-6 0-1,-4 0 1,0 10-10,0 1-1,-14 0 77,11-11-72,-26 0 96,11 0-54,-28 0 0,7 0 0,-14 0 5,-4 0 0,-7-11 1,-7 0-1,-8 4 1,1 4 1,0 3 0,-11-4 1,7-3-1,-4-4 6,1 4 1,14 4 0,-8 3 0,4-4-7,1-7 1,-1 8 0,11-8 0,0 8 28,0 3 0,10 0-10,1 0-41,14 0 22,-7 0 0,17 0 0,8 0-9,10 0 7,8 0 1,3 10-1,3 1-16,8-4 12,7 11 1,14-15 0,0 12 0,0-5-1,1 1 0,2 3 0,5-7 0,6 4 2,4-4 1,-7 8 0,10-5-1,1-3-2,-4-3 1,7 7-1,-11-1 1,1-3-38,-1-3 0,-7-4 1,-14 0-1,-7 4 31,-3 6 0,6-6 1,-10 6-40,-4-6 150,-18-4-110,-6 0 0,-15-4 1,-4-3 33,-7-3-28,-6-1 0,-19 11 0,-3-4 24,-4-6-23,-14 6 1,7-10 0,-14 14 0,0-4 1,0-6 0,-4 6 0,-3-7 0,-4 8 7,4 3 1,-8-11 0,4 0 0,4 4 13,3 4 0,-3 3 1,3-4-1,8-3 9,-1-4 0,4 1 1,4 10-1,10 0-19,7 0 1,15 0-80,0 0 1,17 3 70,4 8 1,18-7-1,25 6-70,10-6 61,8 10 0,6-10 0,8 6 0,7-6-5,0-4 1,11 11 0,-8-1 0,8-3 2,3-3 0,0 7 0,1-1 0,-1-3-14,0-3 0,0 7 0,0-1 0,1-3 9,-1-3 0,-14-4 1,-7 0-1,-8 0 5,-3 0 1,-3 0-1,-8 0 27,-10 0-7,-21 0-16,-8 0 1,-18 0-1,-10 0 1,-14 0-1,-12 0 0,-17-11 0,4 1 1,-8 3 0,-3 3 0,-11-7 0,-3 1 1,-4 2-1,-7 5 0,-4-8 0,-3 1 1,0-1-14,0-3 0,-1 6 0,1-9 7,0 2 0,0-6 0,0 7 0,-1 0 0,1-4-10,0 0 1,10 7-1,4-7 1,4 4 30,7 7 0,7-7 0,7 3 0,7 4-9,3 3 1,5-6-1,10-1 0,0 0-9,14 11 6,18 0 1,28 0-7,15 0 2,0 0 0,3 0 0,7 0 1,8 0-1,3 0 0,0 11 0,0 3 0,1 0-3,-1 1 1,3 6 0,5-7 0,6 1 1,4-1 0,-7 7 0,7-10 0,-4 0-4,-6 3 1,6-11 0,-3 12 0,-8-5-19,-9 1 1,-1 0 0,-15-8-1,-3 4 14,-3 4 0,-4 0-22,0-11 95,-14 0-67,-4 0 1,-39-4 0,-7-3 2,-3-4 1,-15-3 0,-4 7 6,-6-4-6,-4 1 1,-11-1 0,-4 0 0,-3 4-1,-7 4 0,0-8 0,0 0 0,7 4 58,4 4 1,3 3 0,11 0 0,3 0 2,8 0 1,6 0-1,15 0-34,0 0 0,4 3-5,6 8 0,12-8 0,20 12 0,15-5-53,15 1 0,9 3 0,16-7-40,-1 4 70,14 0 1,4-1-1,-33-4 1,2-1-796,2-1 1,1-1 791,46 1 0,-45 1 0,0 1 0,-5-1 0,0 0 0,1-1 0,1-1-15,1 0 0,1-2 0,5-1 0,0 0 0,-5 1 0,-1 1 3,-1 4 1,-1-1-1,42-1 1,-4 6-1,3-6 1,-6-4 15,-4 0 0,-7 0 0,-8 0 0,5 0 7,2 0 1,-9 0 0,-16 0 0,1 0-3,0 0 1,-11-11-1,4 1 1,-7 2 14,-4 5 1,-4-1 0,-3-3-17,-3-3 0,-15-5 1606,4 5-1593,6 6 107,-13-10-107,10 0 1,-14 6 9,0-13 1,14 10-1,8-6-3,6 2 0,1 1 1,-4 7-1,-4-4-35,4 4 0,-7-7 0,3 3 0,1 0-7,-5-3 1,8 7 0,-10-11 10,2 4 0,-6-7 49,11 10 0,-15-3-20,3 3-50,-6 7 34,-4-10 0,-4 14-45,-6 0 23,6 0-25,-10 0 1,14 14 18,0 8 1,0-4 31,0 3 1,-4-3-1,-3 7 17,-4-4 0,-3-3 0,4 7-7,-12-4 1,-6 1-16,-4 10 1,0-4 0,-1-6 0,1-8 6,0 0 1,0-10 0,0 6-137,0-6 123,0 10 1,0-10 0,-4 6-86,-6-6 80,6-4 1,-10 0 0,14 0 15,-1 0-18,1 0 0,0 0 0,0 0-7,0 0 1,11 0-1,3-4 32,4-6 0,3 3-10,11-15 0,4 15 0,6-4 0,12 4-6,6-3 0,15 6 1,0-7-1,-1 4-1,5-3 0,3 6 1,14-7-1,-4 8 0,-6 3 1,6-11-1,-6 0-15,6 4 14,-10 4 1,7-8 0,-14 0 0,0 1 1,3-5 0,-10 12 0,3-12 0,-10 5-1,-8-1 1,-3-3-1,7 7 1,-8-8 28,-2-2 0,-5 6 0,-6-7 22,7 4-34,-8-11-23,11 7 1,-28 0-6,-7 8 11,7 6 1,-1 8-7,15 6 6,0 8 1,0 4-74,0-1 70,0 0 1,0 1 1,0-1-1,0 0 1,0 1-6,0-1 1,-3 1 1,-8 10 1,-7-4 0,-14-3 5,0-4 0,11-13 0,3 6 1,0-3-1,0-1 0,8 1 0,-8-8 0,0 5-25,0 2 0,7 1 0,-10-11 15,-4 0 0,7 0-80,-3 0 79,14 0 1,-18-4-9,14-6 4,1 6 0,-1-14 41,0 8-25,0 6 0,11-14-1,0 8 1,11 2 0,3-9 5,4 2 0,4 1 1,10 7-3,0-4 0,0-10 0,0 7-5,0-4 0,0 11 0,-3-8-1,-8 1 1,7 11-1,-6-8 1,-8 4 124,-3-4-119,-8 8 0,1-12 87,7 15-65,-8 0-9,11 0 13,-14 0 0,-3 11 0,-4 3 13,-4 4 0,-10-7 1,6 10-32,-2 4 0,9-7 1,-6 0-1,3 0-14,1-1 0,-4-6 1,3 10-20,-11 4 1,5-10 0,-5-1-6,-3 0 1,-3-10 0,-4 6-1,0-6 20,0-4 0,0 0 1,14-4 15,7-6-15,7 6 1,4-14-246,0 8 216,15 6 1,3-21 0,10 11 0,1 0-19,3-1 0,-7-6 0,17 7 0,-6 0 28,-4-1 0,0-6 1,0 7-1,0-1 30,0 1 1,0 3 0,-3 8 0,-4-4 68,-4-4 1,1 0 98,10 11-105,-15-14-30,-2 11-32,-15-12 0,-4 15 0,-7 0-13,-10 0 0,3 0 1,-3 0-39,-4 0 35,11 15 0,-15-12-8,8 8 0,3-8-3,-3-3 55,13 0 0,-6-3-19,14-8 1,4 4-15,6-14 1,-2 3-1,9-7-33,-2 3 1,-5 12 11,-10-12 10,0 15 1,0-11 0,-3 11 21,-8-3-17,8-1 1,-26 11 0,8 0 12,-8 0-10,-3-14 1,0 10 0,0-7 0,-4 8 0,-6 3 0,6 0 0,-10 0 0,3 0 11,0 0 1,-14 0 0,7 3 0,-3 5-7,-1 2 1,4 1 0,-7-11 0,4 0-6,-4 0 1,7 0 0,-3 0 0,-4 0-4,-4 0 1,7 0-1,1 0 1,0 0 3,3 0 1,-7 0 0,10 0-18,-3 0 17,11 0 0,-21 0 0,6 0 0,-3-4 7,4-6 0,-4 6 0,10-7 1,-2 8-7,-8 3 0,7-4 0,-4-3 1,-3-4-2,-3 4 1,6 4 0,4 3 0,0 0-21,1 0 1,-5-11-1,-7 0 1,4 4 19,4 4 1,3 3-1,-7-4 1,7-3 35,4-4 1,-8 1 0,8 10 0,0 0-17,-1 0 1,5 0 0,10 0 0,0 0 21,-1 0 1,1 0-256,0 0 216,0 0 0,0 0 0,0 0-36,0 0 0,11 0-54,-1 0 63,1 0 1,0-11 36,-1 0 0,11 1-4,-10 10 1,14-4-21,-4-7-28,-7 8 0,11-12 19,-14 15 40,0 0-20,-11 0 0,10 0 74,1 0-2,14 15 0,-11-1-21,7 7 1,8 8-43,-8-8 0,7 8-1,4 3 1,0-11 0,0 1-7,0 3 1,0-8-1,4 1 0,7-4 0,-8 11 2,8-3 1,-8-4 0,1-1 23,7-2-24,-8-5 1,15 1 0,-7 3 1,10 4 1,-3-11 0,0 7 0,0-3-10,-1 0 1,1 3 0,7-7 1,-4 4 1,1 3 0,10-7-4,0 4 0,0 3 1,0-7-4,0 4 0,0 10 0,0-10 7,0-4 0,0 8 0,1-5 0,-1-3-78,0-3 1,0 7-1,0-1 57,0-3 0,0 8 1,0-5 83,0-3-72,0-3 0,0 0 1,0 3-2,0 3 1,0 1 0,1-7-4,-1 6 1,0-6 0,3 7 0,5-8 0,2-3 1,1 0-1,-7 0 1,3 0 0,4 0 0,14 0 0,-4 0 0,4 0 8,-3 0 1,6 0 0,-6 0 0,6 0 5,4 0 0,0 0 1,1 0-1,-1 0-16,0 0 1,-11 0-1,1 0 1,3 0-5,3 0 1,1 0-1,0 0 1,-4 0-34,0 0 0,10 0 0,-13 0 0,6 0 42,4 0 1,-10-10-1,-1-1 62,4 4-54,-10 3 1,3 4 0,-11-3-1,4-5 12,-4-2 1,-4-1-1,-3 11 33,1 0 1,-1 0 0,0 0-10,0 0 1,-11 0 6,0 0 1,1 0-17,-4 0-48,-4 0 35,-14 0-38,0 0 28,0-14 17,0 10-41,0-10 0,-14 14 0,-8 0 8,-6 0 0,6 0 0,1 0-3,-4 0 1,-3 0 10,-4 0 1,10 11 28,1-1-30,14 1 45,-8-11-40,15 0-4,0 0 0,11-4 1,3-3-13,4-3 1,-7-12-1,10 12 1,1-1-23,-5-3 0,12 7 1,-8-15 21,8-3 0,-1 7 1,-3 1-1,-3-1 10,3 0 1,-8 7 0,1-10 0,0-1 7,0 5 0,-7-8 0,6 10 0,1 1-7,0 0 1,-7-7 26,10 10-28,-14-14 91,7 21-83,-14-24 29,0 24-27,0-10 4,0 14 1,4-4-15,7-6 0,-4 6-6,14-6 1,-14 2 33,4-2 0,-4 6-18,4-7 0,-8 4-8,8-3 7,-7 6 1,-1-10-26,8 14 17,-8 0-35,12 0 1,-15-4-60,0-6 94,-15 6 0,-2-10-8,-15 14 1,-1-4-1,1-3 41,0-4 0,0 1 0,0 10-16,0 0 1,0 0 0,0 0 0,0 0-13,0 0 1,0 0-1,0 0 1,0 0-2,0 0 1,0 0 0,-1 0-3,1 0 1,0 0 41,0 0-35,14 0-9,4 0 12,14 0-18,0 0 9,14 0 0,-6 0 1,13 0-1,4 0-1,3 0 0,4 0 0,1 0 0,2 0-1,8 0 1,-7 0-1,6 0 1,-6 0 0,-4 0 1,0 3 0,0 4-6,0 4 1,-10 0-14,-1-11 1,-14 3 15,4 8 0,-11-7 0,-11 10-4,-10 0 4,-8-10 0,-3 10 0,0-14 30,0 0-29,0 14 0,-4-10 0,-3 10 16,-4 0-11,1-10 0,-1 10 0,-4-10 0,-2 3 2,-8 3 1,7 5 0,-4-8 0,-3 4-5,-3-4 0,-4 0 0,3 0 0,4 4 22,3-4 1,1-4-1,-8-3 1,4 4-12,4 7 1,3-8 0,-7 8 0,7-8-1,4-3 0,-11 0 0,7 0 0,-3 0 4,-1 0 0,11 0 1,-7 0 14,4 0-25,-11 0 1,21 0 0,-10 0 0,3 0 8,1 0 1,-1 0 0,11 0-22,0 0 5,-15-14 0,12 11 1,-8-8-1,7 7 3,4 4 0,0 0 0,-3 0 1,-5 0-30,-2 0 1,-1-10-1,7-1 1,-3 4 10,-4 3 0,0-6 0,11-1 0,0 4 16,0 3 0,0 4 1,0 0-1,0 0 3,0 0 1,0-11 0,0 1 0,0 3-2,0 3 0,0 4 0,0 0-48,-1 0 45,1 0 0,0 0 1,0 0-1,0-4-1,0-6 0,0 6 0,4-10 0,6 0 1,-6 10-3,6-7 1,4-3 7,-3 4 1,14-5 0,-7 8-12,-1-4 0,8-3 0,-14 4 1,10 6 5,-10-7 1,3 4-1,-7 0-5,4-4 1,-1 1 163,-10 10-150,14 0 0,-10 0 35,7 0 0,3 0 54,-4 0-64,1 0 0,0 10-60,-1 1 1,15 3 19,-4-3 1,-3-4-13,3 14 0,-3-10 9,4 11 1,6-12 7,-7 12 1,8-12 97,3 12-92,0-15 0,0 11 0,3-11 4,8 3 1,-4 12-8,14-11 1,1 13-3,10-2 0,-11-8 0,-3 0-10,-4 1 0,11-8 8,-3 14 1,-4-14-1,3 7 3,4 1 1,-7-12-1,3 8 0,4-7 1,-7-4 0,0 3 0,-4 8 0,0-8-97,-3 8 91,-8-7 0,12-1 12,-15 8-13,0-8 0,3 12 4,8-15 1,-4 0 2,14 0 1,-10 0-1,7 3-22,-4 8 1,11-7 6,-4 6 0,-3-6 0,4-4-1,3 0 0,3 10-3,4 1 22,0 0 0,0-11 0,0 0 0,0 0-14,1 0 0,9 11 1,1-1-10,-4-3 16,-3-3 0,-4-4 0,0 0-1,0 0 0,0 0 0,0 0 0,0 3 0,0 5-10,0 2 1,1 1 50,-1-11-41,0 0 0,0 0 1,-4 4-1,-3 3-53,-3 3 0,-12 1-41,12-11 88,-15 0 1,3 0-1,-20 0 1,-12 0 3,-6 0 1,-4 0 0,0 0-1,0-4-4,0-6 1,0 6 0,-1-6 92,1 6-85,-14-10 1,10 10-1,-6-7 15,6 8-14,4 3 1,-11-11-1,0 1 47,4 2-37,4 5 1,3-1 0,-1-3 0,1-4 8,0 4 1,11 4 0,0-1 14,-4-6 0,-4 2-26,-3-13 0,4 10 0,3-6 16,3 2 0,15 1 0,-7 7-15,0-4 0,10-3 4,-7 3-150,-6 8 139,13-12 0,-21 12 1,11-4-41,-4-4 43,11 0 0,-22 1 20,8-1-29,7 0 1,-15 1 2,8-1 0,-4-3 0,0 7 16,4-4 1,-1 0-9,-10 11 1,11-11 49,-1 1-27,15-1 60,-7-3-124,14 10 55,0-10-43,0 14 26,0 0-16,0-14 18,0 10-2,0-10 0,4 14-3,6 0 0,8 0 0,14 0-14,0 0 0,0 3 1,0 5-1,4 2-41,7-3 0,-4 1 0,11-1 0,0 3-20,0-3 0,3 8 1,11-1-1,4 0 33,7 1 1,-4 6 0,14-7-512,5 4-20,-12-11 1,18 18 572,0-14 0,-7 10 0,-39-15 0,0-1 0,43 2 0,-8-4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40.436"/>
    </inkml:context>
    <inkml:brush xml:id="br0">
      <inkml:brushProperty name="width" value="0.17143" units="cm"/>
      <inkml:brushProperty name="height" value="0.17143" units="cm"/>
      <inkml:brushProperty name="color" value="#FBE8D4"/>
    </inkml:brush>
  </inkml:definitions>
  <inkml:trace contextRef="#ctx0" brushRef="#br0">3368 193 7453,'-22'0'-691,"1"0"0,14-3 690,-4-8 1,-3 4 171,3-15 95,0 15-215,11-21 1,4 24 0,7-7 34,10 8 0,8 3-265,3 0 188,0-14 0,-11 10 0,0-7-69,4 8 0,4 3-5,3 0 61,0-14 0,0 10 0,0-7-2,0 8 0,0 3 0,0-4 1,0-3 63,1-4 1,-12 1-1,0 10-11,4 0 0,4 0-33,3 0 11,-14 0-26,-4 0 21,-14 0 0,0 0-25,14 0 4,-10 0 1,6 0-5,-20 0 0,3 0 54,-15 0 1,1 3 23,-11 8 1,10-4-3,1 14 0,14-10-35,-4 11 1,8-12 0,3 12 2,0 3 0,-11-8 15,0 5-29,1-1 0,6 1 28,-7-1-44,8-14 1,-12 22-1,12-12 1,-4 5-1,-4-1 1,0-10-4,11 10 1,-3-3-1,-4 7-31,-4-4 0,-14-14 0,7 8 0,-3-5 8,0 1 0,-1 3 0,-10-7 14,0 4 0,0 0-1,0-8 1,0 5 3,0 2 1,0 1 0,0-11 0,0 0 0,-1 0 0,1 3 0,0 5-73,0 2 68,-14 1 1,10-11 0,-10 0 2,0 0 1,10 0 0,-21 0 1,14 0-1,0 0 2,-3 0 0,10 0 0,-10 0 1,3 4 0,1 6 0,-12-6 1,11 6-1,1-6-2,-5-4 0,1 0 1,-11 0-1,7 0-1,4 0 1,-8 0 0,8 0 0,0 0 34,-1 0 1,-6 0 0,10 0 0,4 0 8,3 0 1,4 0 0,0 0-64,0 0 30,-14 0 1,10 0 0,-7 0-48,8 0 45,3 0 1,0 0 0,0 0 0,-1 0-8,1 0 1,-3 0 0,-4 0 0,-4 0-18,4 0 1,3 0 0,4 0 0,0 0-1,0 0 0,0 0 0,-4 0 0,-3 0 8,-4 0 1,0 0-1,11 0 1,0 0 4,0 0 0,0 0 1,0-4 0,0-6 0,0 6 1,0-6-1,0 6 3,0 4 1,0-4-27,-1-6 22,16 6 1,-12-10 3,8 14-5,-8 0 0,8 0 8,0 0-7,-1 0 1,1 0 3,-1 0 8,15 0-9,-7 0-1,14 0-1,0-14 1,0 10 0,-4-14 0,-6 8 0,3 6 0,-15-7 1,15 8 1,-11-8 3,8 0 0,6-3 0,-10 7 4,0-4 0,10-3 16,-7 3-21,-7 8 1,11-11 0,-10 10 34,2-7-12,5 8 92,-5-12-61,12 1-84,-11 11 39,14-12 1,-4 5-82,-7-1 103,8 0 21,-26 11-21,26 0 25,-26 0-47,26 0-23,-12 0 1,12 0 0,-8 0 1,7 4 21,-6 7 0,6 6 63,4 15 0,14-10-55,8-1-12,6-14 1,-6 18-1,-1-14 1,4 0-18,4 3 0,3-7 1,0 11-1,0-4-34,0-7 0,0 8 0,0-5 0,4 1 16,6 3 0,-6-10 0,10 6 0,-3-6-34,0-4 1,10 0 0,-6 4 0,-1 3 18,0 3 0,8 1 0,-8-11 0,0 0 37,1 0 0,-1 0 0,-7 0 1,4 0-8,-4 0 0,-3 0 1,-4 0-1,0 0 30,0 0 0,0 0 0,0 0 35,0 0-55,15 0 1,-12 0 0,8 0 0,-7 0-1,-4 0 0,10 0 0,1 0 0,0 0-6,3 0 1,-7 0 0,11 0 0,-3 0-36,-8 0 0,7 4 0,-3 3 0,0 3 0,3-2 1,-10-5-1,10-3 1,-3 0 30,0 0 0,3 0 1,-7 0-1,4 0 23,-4 0 1,7 0 0,1 0 0,-1 0 27,0 0 1,1-11 0,-8 1 0,7 3-32,4 3 0,-11 4 0,4-4-9,-7-6 6,-19 6 0,12-10 0,-8 14-3,8 0 0,-8-4 0,1-3 18,3-3 0,-8-1 0,5 11-1,3 0 0,-7-11 0,3 1-16,4 2 0,-7-6-6,3 3 0,-10-10-6,10 10 0,-10-10 1,7 7 12,-4-4 0,11 7 1,-4-7-6,8 4 1,-8-7-1,0 10 1,4 0 0,4-3 1,3 7-6,0-14 5,0 14 1,-10-18-1,-5 10-6,-2-2 7,-5 9 0,1-9 1,0 6 4,-4-11 0,7 5-5,-3-5 1,10 12-1,-7-8 1,4 4-7,7 6 1,-7-6 0,3 3-7,4 4 0,-10 0 48,-5-3-23,-6 6-13,-4-10 4,0 14 70,0 0-48,-14 0 1,6 0 0,-13 0-26,-4 0 1,7 0 0,-3 0 0,-8 0-23,-10 0 1,0 0-1,-11 0 1,-3 3-69,-8 8 1,0-7 0,-24 6-1,-8-6 87,42-4 0,-1 0 0,-4 0 0,-2 0 0,-6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43.662"/>
    </inkml:context>
    <inkml:brush xml:id="br0">
      <inkml:brushProperty name="width" value="0.17143" units="cm"/>
      <inkml:brushProperty name="height" value="0.17143" units="cm"/>
      <inkml:brushProperty name="color" value="#FBE8D4"/>
    </inkml:brush>
  </inkml:definitions>
  <inkml:trace contextRef="#ctx0" brushRef="#br0">449 225 6828,'-18'-14'-573,"4"7"462,14-15 204,0 15-66,0-7 1,0 10-12,0-6 0,-4 6 83,-6-7-38,6 8 1,-21-1-76,14-6 31,-13 6 1,16-10 36,-13 14-35,0 0 1,-1 0-8,1 0 0,10 3-3,-10 8 0,14-4 0,-4 15 1,7-12-13,4 12 0,0-1 9,0 11 0,4-10 2,7-1 0,3-10 0,11 6-12,-4-2 0,1-5 3,10-10 0,0 0-58,0 0 58,0 0 0,-11 0 0,1 0-6,3 0 0,-8-14 4,5-7 0,-15 3-2,4-3 0,-11 3 0,-7-7 0,-4 3 1,-14 15-1,7-7 1,-3 3 13,-1 1 0,1-1 0,-11 11 35,0 0 0,0-11 0,0 1-2,0 2 0,10 5 1,1 3 58,-4 0 1,11 3-132,3 8 56,-7-7 1,15 13-99,-8-6 73,7-7 1,4 14-13,0-8 0,4 5 2,7 6 0,-4 4 5,14-14 1,0-1 15,12-10 0,-12 0 0,0 0-13,4 0 1,-7 0 2,3 0 0,-3-3-16,4-8 1,3 4 9,-15-15 2,1 15 4,-11-21-2,0 10 0,0-3 0,-4 3 0,-3 0 4,-3 0 0,-12 7 1,8-6 19,-4 2 1,-3-6-1,-11 10 20,0 4 0,0 4 1,-1 3-1,1 0 5,0 0 0,11 0 0,0 0-16,-4 0 1,7 3 0,0 8 16,4 10 1,3-3-180,11 3 144,0-13 1,0 20-44,0-7 35,0-6 0,4 10-32,6-15 28,8 15 1,14-21-1,0 10 2,0 0 0,0-10 0,0 7-1,1-8 1,-1-3 0,0 0 0,0 0-21,0 0 1,-11 0 0,1 0-10,3 0 0,-11-3 13,-4-8 0,-6 4-41,-4-15 1,0 12 23,0-12 50,-14 1-29,-4 3 0,-3-7 128,-1 15-115,1-1 0,-1 11 0,1 0 10,-4 0 1,7 0-2,-3 0 0,0 0 14,-12 0 1,12 0 33,0 0-53,14 0 11,-8 14 1,15-7-52,0 15 26,0-15 0,15 7-16,6-14 22,7 0 0,5 0 0,-1 0-93,0 0 83,0 0 0,-11 0 0,0 0 1,4 0-13,4 0 1,-8-4 12,1-6 1,-4 3 10,3-15 0,-10 1-1,-22-11 1,4 14 0,-15 4 1,-3-1 1,-3 12 0,-4-8 5,0 8 1,0 3 0,0 0 2,0 0 1,10 0 81,1 0-102,-1 0 10,5 14 0,2-7-5,15 14 1,4-10-1,7 10 1,-4-13-1,14 2-11,4-6 0,4-4 0,3 0-6,0 0 1,0 0 0,0 0 3,0 0 0,-11 0-15,1 0-37,-15 0 42,7-14 1,-28 6 0,-8-9 24,-6 2-2,10 5 0,-10 10 0,6 0 0,-6-4 11,-4-7 0,0 8 0,0-8 68,-1 8 0,1 3-33,0 0 0,11 0-22,0 0 1,13 3-19,-2 8 1,20-4-1,12 11-9,6-4 0,-6-3 1,-1-8-1,4 4-15,4 4 0,-8 0 0,0-11 15,4 0-122,-11 0 115,15 0 7,-25 0-4,10 0 1,-18-4-1,-6-3-2,-12-4 0,4 1 1,-3 10 16,-4 0 1,7 0 1,-3 0 1,-1 0 5,-10 0 11,0 0 26,14 0-2,4 0-1,14 0 0,0 3 41,0 8-80,0-7 0,14 10 1,4-11-18,0 8 1,0-7-84,-7 6 1,-4-6 17,14-4 53,-14 0 48,8 0-34,-30 0 0,8 0 0,-11-4 28,4-6 0,0 6 12,3-7 1,4-3-11,-14 3-22,13 1 11,-6 10-1,14 0 1,-3 0 49,-8 0-11,7 0-65,-10 0 37,14 0 8,0 0-83,-14 0 53,10 14 0,-10-7-24,14 15 17,0-15-16,0 7 1,4-14 10,6 0 1,-3 0-55,15 0 56,-15 0 0,11-4 3,-8-6-2,-6 6 1,10-14 25,-14 8-20,0 6 0,0-14 0,-3 11 8,-8-4-33,7 1 1,-13 10 6,6 0 1,7 3 14,-6 8 0,6-4 8,4 14 0,0 1 50,0 10 0,4-11 0,6-3-40,12-4 1,6 8 0,4-12-27,0-2 20,1-5 0,2 8 0,4 0-144,4-4 139,0 10 0,3-13 0,4 7 0,4-8-16,-1-3 0,-10 0 0,7 0-2,-4 0 1,-3 0 0,-11 4 0,0 3 0,0 4 18,0-4 0,-11-4 7,1-3-7,-1 15 0,-3-8-26,-7 14 1,-11-3-1,-11 7 2,-10-4 1,3-14 0,0 8-143,4-1 0,-8 4-206,12 14 211,-1-14 0,7 7 158,-6-15 0,-8 1 0,-14-11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45.542"/>
    </inkml:context>
    <inkml:brush xml:id="br0">
      <inkml:brushProperty name="width" value="0.17143" units="cm"/>
      <inkml:brushProperty name="height" value="0.17143" units="cm"/>
      <inkml:brushProperty name="color" value="#FBE8D4"/>
    </inkml:brush>
  </inkml:definitions>
  <inkml:trace contextRef="#ctx0" brushRef="#br0">32 97 7842,'-17'0'-1909,"2"0"1944,15-14-92,0 10 66,0-10 0,0 10 19,0-6 153,0 6-92,0-10-11,0 14 300,0 0-323,0 14 1,0-7-6,0 15 1,4-12-27,7 12 0,-4-15 0,10 7 0,1-3-8,0 0 1,-7 3 2,10-4 0,-3-2 1,7 9-7,-4-2 0,-10-1-9,10-3 1,-10-8-1,7 11-11,-4 1 0,0-12 0,-6 11 13,2 1 0,4-12 4,-3 8 1,-7-4 94,6 4-88,-6-8 2,10 12-17,-10-15 0,10 3 0,-10 4 32,6 4-13,-6 0 1,24-8-1,-6 8 0,6-7 0,1 10-7,-8 0 1,8-10-1,-8 6-16,8-6 0,3-4 0,0 0 0,0 3-7,0 8 1,0-7 0,4 6 0,3-6-8,4-4 0,-1 0 1,-10 0-44,0 0 53,0 0 1,1 0 0,-1 0-1,0 0 4,-14 0 0,10 0 0,-7 0 7,8 0 1,3 0 0,0 0 4,0 0 1,0 0 0,0 0-8,0 0 0,0 0 0,0 0 1,1 0-3,-1 0 0,-11 3 1,0 5-1,4 2-3,4-3 1,3-3 0,0-4 0,0 0-1,0 0 1,0 0 0,0 0-1,0 0 2,0 0 0,0 0 0,4 0 0,3 0 0,4 0 0,11 0 0,-12 0 0,-3 0-6,11 0 1,-10 0 0,9 0 0,-2 0-2,-8 0 1,7 0-1,-3 0 1,-4 0-1,-3 0 0,-4 0 1,0 0 0,0 0 0,0 0 1,0 0-1,0 0 8,0 0 1,0 0-1,1 0 7,-1 0 1,-11 0-1,0-4 54,4-6 1,-7 6-33,3-7 0,1 8-4,10 3 0,-11 0-112,1 0 85,-15 0 0,21 0-7,-6 0 0,6-4 0,4-3 3,0-3 1,0-1 0,1 7 4,-1-6 1,-11 6-1,0-7-12,4 8 0,-7-8 5,3 0 0,-3-3 17,4 3 0,-8 4 1,-11-10 22,8 2 0,-7 1 1,10 7-37,0-4 10,-10 0 0,24 1-4,-6-1-6,-8 0 1,14 8-1,-6-4-6,6-4 1,-6-3 0,-1 7-1,4-4 1,-11-3-1,1 7 5,-1-4 1,-11-3 0,12 7 2,-1-4 1,-11-14 18,8 3 1,-7 5 0,-1-1 9,8 4 1,-7-1-42,6 5 0,-3 6-22,4-7 20,-7 8-57,10 3 47,-14 0 0,-4 0 37,-6 0-22,6 14 0,-10 4 58,14 14 0,-4-11-31,-6 1 1,6-1-16,-7 11 0,4 0-16,-4 0 17,8-14 1,-22 0-7,14-7 2,-14 6 1,18 5-3,-14-1 1,10-3 0,-10 3-18,-4-10 1,7 3 0,-3-3-2,-4-4 0,-4-3 0,-3-4 14,0 0 0,11 3 0,-1 4 18,-3 4 0,-3 0 1,-4-11-4,0 0 0,10 0-51,1 0 41,0 0 0,-1 0 1,1 0-10,-4 0 1,0 3-1,0 5 8,4 2-2,-1 1 1,-10-11 0,0 0 0,0 0-15,0 0 1,-4 0 0,-3 0 0,-7 0-20,-4 0 0,11 0 1,-8 0-1,5 0-10,-1 0 1,-14 11 0,3-1 0,-6-3-62,-4-3 1,7-4-1,0 0 1,-8 0-297,-2 0 404,6 0 0,-32 14 0,12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4:20.882"/>
    </inkml:context>
    <inkml:brush xml:id="br0">
      <inkml:brushProperty name="width" value="0.17143" units="cm"/>
      <inkml:brushProperty name="height" value="0.17143" units="cm"/>
      <inkml:brushProperty name="color" value="#DBBDAE"/>
    </inkml:brush>
  </inkml:definitions>
  <inkml:trace contextRef="#ctx0" brushRef="#br0">225 321 6983,'0'18'-1140,"0"-4"1155,0-14 74,0 0 22,0-14-28,0 10 1,0-10-72,0 14-13,0 0-27,-14 0 34,10 0-1,-10 0 68,14 0 126,0 0-190,14 0 1,-7 0-1,11-3 1,0-4-6,0-4 0,-8 0-31,12 11 34,-15 0 1,11 0-13,-8 0 0,-2 0-15,13 0 16,-14 0 4,22 0 0,-26 0 0,26 0-14,-26 0 9,11 0-8,-14 0 44,0 0 8,-14 0-20,11 0 1,-15 0-1,7 0-35,8 0 1,-15 0 0,7 0 1,4 0 3,-14 0 74,-1 0-63,-10-14 0,11 10 39,-1-6-29,15 6-21,-7 4-16,0-14 10,10 10 1,-14-21 6,8 15 1,6-5 5,-7 5 0,4 6 4,-3-7-48,6 8 1,-21 6 38,14 8 1,1-4 5,10 15 67,0-15-68,0 21 0,0-21 34,0 15-27,14-15 1,-7 11 5,14-8 0,-10-2-7,10 13 0,-10-14 9,11 4 1,-1-8-9,11-3 1,-11 0 0,1-3-10,3-8 0,-7 4 19,3-14-93,-14 13 69,7-6-6,-14 0 0,-3 0 3,-8-8 12,7 8 0,-10 10 1,11-3-4,-8-3 1,4-1-35,-15 11 1,12 0 3,-12 0 0,12 0 21,-12 0 37,15 0 25,-7 0-43,14 0 0,14 0 126,8 0-120,-8 0 0,14 0-25,-6 0 16,-8 0 1,14-4 0,-6-3-6,6-3 1,-10-5-1,-4 8-3,1-4 1,-12-3 31,8 4 0,-8 2 15,-3-13-25,0 14 0,-14-18 2,-7 14 0,3 1 81,-3 10-87,-1 0 0,1 0-13,0 0-16,-1 0 1,-6 14-8,6 7 0,8-3 13,14 3 1,0-10 0,0 10 15,0-13 1,4 17 0,6-15 1,-3 1-22,15-11 1,-12 11-47,12-1 51,-15 1-2,7-11 1,-10 0-17,6 0 20,-6 0 32,10 0 17,-14 0-36,0 0 1,-10-4-1,-5-3-21,-2-3 0,6-1 0,-11 11 10,-3 0 1,8 0 6,-5 0 0,1 0 39,-11 0-41,14 0 1,0 0 4,8 0-3,6 0 1,-10 3 0,10 5 0,-7 2-6,8 1 1,-11-7-6,14 6 0,0-3 36,0 15-16,0-15 1,14 7-5,7-14 0,-3 4-7,3 6-6,1-6-2,10 10 8,0-14-2,-14 0 2,-4 0 0,-14 0 0,0-3-26,0-8 1,-14 7 10,-8-6 0,-3 3 1,1-1 12,2-2 0,1-1-7,-11 11 0,0 0 56,0 0-38,14 0-11,-11 0 3,26 0 0,-12 4 90,15 6-82,15-6 0,-8 10 26,14-14-30,-14 14 0,11-10 0,-7 7-1,10-8 0,-3-3 0,0 4 1,0 3-1,-1 4 0,-6-1 0,11-10-5,2 0 0,-6 0 0,4 0-8,3 0 0,-8 0 0,5-3-31,3-8 0,-7 7-48,3-6 82,-14 6 1,7 1 4,-14-8 1,0 4 27,0-15-29,0 15 6,0-7 1,-14 14-7,-7 0 0,-8 0 1,-3 0 1,11 0 0,-1 0-1,15 0 5,-7 0 10,14 0-14,14 0 1,-7 0 41,15 0-41,-1 0 1,1 0 0,-1 0 2,4 0 1,-7 0 0,3 0 79,-14 0-31,7 0-97,-14 0 18,0 0 1,-14 0 20,-7 0 1,3 0-8,-3 0-1,13 0 100,-20 0-88,24 0 36,-10 0-22,14 0 9,0 0 1,14 0 11,8 0 0,-4 0 1,3 0 0,-10 0 0,10 0 3,4 0 0,-7 0-9,3 0 1,-10 0-60,10 0 7,1 0 34,-5 0-3,12 0-1,-11 0 0,3 0 0,1 4 6,2 6 1,-6-6 0,4 7 17,3-8 1,3-3 0,4 0 2,0 0 1,0 0-1,0 0-20,0 0 0,1 0 1,-1 0-11,0 0 1,0 0 8,0 0 1,0 0 0,0 0 10,0 0-18,0 0 1,-11 0 0,1 0 71,3 0-71,3 0 1,4 0 0,0 0-21,1 0 14,-1-14 1,0 10-1,0-6 5,0 6 1,0 4 0,0 0-20,0 0 0,-11 0-16,1 0 0,-1 0 19,11 0 1,0 0 20,0 0 0,0 0-15,1 0 1,-1 0 16,0 0-11,-15 0-40,12 0 38,-11 0 0,3 11-12,1-1 10,-15 1 1,11-11 0,-8 0 0,8 0-1,14 0 1,-11 0 5,1 0 1,-1 0-13,11 0 0,0 0 0,0 0-20,1 0 0,-12 0 0,0 0 23,4 0 1,-7-3-32,3-8 77,1 7-46,-4-24 1,-1 24 20,-6-6-10,-7 6-3,10 4 1,-10 0-10,6 0 0,-6-4-60,6-6 37,-6 6 33,-4-10-23,0 14 63,0 0 0,-14 0-46,-8 0 1,5-11 0,-5 1-41,-3 2 30,11 5 1,-22-1-1,11-3 1,0-4-7,-3 4 0,-4 4 0,-7 3 0,-4-4 11,4-6 0,-11 6 1,0-7-1,-4 8 4,1 3 0,0 0 0,-12 0 0,1 3 7,0 8 1,11-7-1,-1 10 1,1-4 3,3 1 0,-7 0 1,11-8-1,-1 5-5,1 2 0,3 1 0,8-11-27,-8 0 24,7 0 0,-10 0 0,14 0 0,0 0-1,0 0 0,0 0 0,-1 0 0,1 0 1,11 0 0,0 0-1,-4 0 0,7 0 3,-3 0 1,10 0-3,-11 0 1,12-11-1,-12 1 0,15-5 0,-3 5 0,2 2 0,-2-13 0,3 14 0,-15-4 0,15 8 0,-21 3 0,6 0 0,8 0 0,-15 0 0,8 0 0,-7 0 0,-5 0 0,1 0 0,11 0 0,0 0 0,-4 0 0,0 3 0,0 4 21,3 4 0,12 0 7,-12-11-22,1 14 16,3-10-183,4 10 153,14-14-15,0 0 1,14 0 55,8 0 0,6 0-24,4 0 0,-3 3 0,-4 5-7,-4 2 1,0 1 0,11-11 0,0 0-7,1 0 0,-12 0 0,0 0 0,4 0 2,4 0 0,3 0 1,0 0 18,0 0-17,0 0 1,0 0 28,0 0-27,0 0 1,0 0 0,0 0 7,0 0 1,1 0 0,-1 0-1,0 0 2,0 0 0,0 0 0,0-4 0,0-3-6,0-3 1,0-1-1,0 11 1,0-4-7,0-6 0,0 6 1,0-7-4,1 8 0,-1 3 0,0 0 8,0 0 0,0 0-7,0 0 1,0 0 95,0 0-88,-14 0 1,10 0 71,-6 0-71,6 0 0,-6 0 1,-1 0 9,4 0-12,-11 0 0,15 0 0,-8 0 0,8 0 5,3 0 1,-11 0 0,0 0 0,4 0-27,4 0 1,-8 0-1,1 0 4,3 0 0,-8 0 1,5 0 5,3 0 1,3 0 15,4 0 1,0 0-10,0 0 1,1 0 12,-1 0-11,0 0 0,-11 0-13,0 0 12,1 0 1,-1 0-9,1 0 6,-15 0 0,11 0-5,-8 0 5,-6 0 0,14 0 1,-8 0-1,-6 0 0,14 0 0,-8 0 0,-6 3 0,10 4 0,0 4 0,-10 0 0,10-11 0,-14 0 0,0 0 22,0 14-19,0-10 4,0 10-5,0-14 1,-3 0-3,-8 0 1,4 3-2,-15 8 0,12-7 1,-12 6 1,-3-6 0,-3 0 1,-4 3-2,0 3 1,0 1 0,0-11 77,0 0-75,14 0 1,-11 11-1,8-1-10,-8-2 2,-3-5 1,11 1-1,0 3-36,-4 4 33,-4-1 1,-3-10 0,0 4 0,0 3-6,0 4 0,0-1 0,0-10 1,0 0 1,0 0 0,-1 0 1,1 0-1,0 0-5,0 0 1,-3 0-1,-5 4 1,-2 3 8,2 4 0,5-1 0,3-10 11,0 0 0,0 0 0,0 0 0,-1 0-12,1 0 0,0 0 0,0 0 46,0 0-40,0 0 1,0 0 9,0 0-8,0 0 0,0-10 0,0-1-55,0 4 52,0 3 0,0 4 0,-1 0 1,1 0-5,0 0 1,0-10 0,0-1 0,0 4 7,0 3 1,11 4 0,-1 0-1,-3 0 7,-3 0 1,-4 0 0,0 0-1,0 0 0,0 0-11,-1 0 1,1 0 4,0 0 0,11 0-10,0 0 7,13 0 0,-9 0-12,6 0 12,7 0 0,-13 0 3,6 0-2,7 0 0,-14 0-1,8 0 1,3 0 2,-15 0-1,15 0 1,-7 4-2,14 6 0,0-6 0,0 14 0,3-11-1,8 4 0,-4-1 0,15-10-3,3 0 0,3 0 0,4 0-29,0 0 32,0 0 0,-10 0 1,-1 0-1,4 0-2,4 0 1,3 0-1,0 0 3,0 0 0,0-3 1,0-4-1,0-4 3,0 4 0,0 3 0,0 4 1,0 0-11,0 0 0,0 0 1,0 0-1,1-3-11,-1-8 0,0 7 0,0-10 0,0 4 5,0-1 0,0 0-24,0 11 94,0-14-66,-14 10 16,-4-10 30,-14 14-33,0 0-2,-14 0 1,7 0-1,-15 0-2,-3 0 0,8 0 0,-1-4 0,0-3 0,0-3 0,-3-1 0,-11 11-12,0 0 1,0-11 0,0 1 0,-1 2 1,1 5 1,0 3 0,0 0-1,0 0 3,0 0 1,0-11-1,0 1 35,0 2-31,0 5 0,3-1 1,4-3-1,4-4 3,-4 4 0,7 4 1,-3 3-1,-1-4 7,5-6 0,-1 6-5,7-7-144,8 8 63,-12 3 77,15 0 0,15 0 0,6 0 32,7 0 0,-6 0 0,-1 0-32,4 0 1,-7 0 75,3 0-54,1 0-34,-4 0 22,10 0-6,-24 0-9,10 0 23,-14 0 0,-14 0 0,-8 0-10,-6 0 0,6 0 0,1 0-5,-4 0 1,-3 0-1,-5 0-7,1 0 1,0 0 0,0 0 1,0 0 0,0 0-10,0 0 13,14 0 1,-10 0-1,6 0 0,5 0 1,-5 0-2,15 0 0,-7 0 4,14 0 1,0 3 1,0 8 1,3-7-4,8 6 0,7-6 31,14-4 1,0 0-15,0 0-42,0 0 27,0 0 1,-10 0 51,-1 0-53,0 0 1,1 0 0,-1 0 18,4 0-12,-11 0 1,15 0 0,-8 0 3,8 0 1,3 0-1,0 0 1,0 0 8,0 0 0,0 0 0,0 0 4,0 0 1,0 0-1,0 0 1,0 0-1,0 0 0,1 0 0,-1 0 0,0 0-12,0 0 0,0 0 0,0 0 24,0 0 0,0 0-176,0 0 143,0 0 0,-10 0 0,-1 0-5,4 0 3,-11 0 1,15 0-20,-8 0 17,-7 0 0,4 3 0,-7 4 1,10 4 1,-3 0 0,3-11 1,4 0 1,4 3 0,3 5-4,0 2 1,0 1 0,0-11 8,0 0 0,0 0 0,0 0-5,0 0 1,-10 0-1,-1 0-10,4 0 1,4 0-1,3 0-3,0 0 1,0 0 4,0 0 0,0 0 0,0 0 1,0 0 0,-11 0 0,1 0 1,3 0 1,-7 0 0,3 0 1,4 0 0,-7 0 1,3 0-1,4 0 0,-7 0-1,3 0 0,1 0 0,10 0 0,-11 0 0,0 0 0,-10 0 19,11 0-18,-15 0 1,11 0-4,-8 0 5,-6 0-6,10 0 3,-14 0 0,4 0 0,6 0 0,-3 0-1,15 0 0,-15-4 1,7-3-1,0-3 1,-10-1 0,24 11 0,-24 0 20,10 0-20,-14 0 1,4 0 0,3 3-3,4 8 3,-1-7 2,-10 10-2,0-14 0,0 3 38,0 8 30,0-7 20,0 10-80,0-14 0,0 4 35,0 6-155,-14-6 116,11 10-30,-26-14 14,11 0 1,-3 0-8,-1 0 1,1 0 1,-11 0 0,11 0 0,-1 0-7,-3 0 0,-3 0 0,-4 4-11,0 6 0,0-6 1,0 7 10,-1-8 1,1-3-1,0 0 1,0 0 22,0 0 1,0 0 0,0 0 0,0 0-18,0 0 0,-11 0 0,0 0 35,4 0 0,4 11 1,-1 0-1,-3-4 5,-4-4-21,0-3 0,0 11 0,1 0 4,2-4-8,5-4 1,-1-3 0,-3 0 0,-4 0-2,4 0 1,3 0 0,4 0-13,0 0 0,0 0 1,0 0 9,0 0 1,0 0-1,3-3 1,5-4 7,2-4 0,1 0-1,-11 11 0,10-3 0,1-4 0,-4-4 0,7 0 2,-3 11-4,-1 0 0,1 0-11,0 0 10,14 0 1,-22-3-1,8-8 1,-8 7-1,-3-6 1,0 6-1,0 4 1,0 0 1,10 0 0,1 0 0,-4 0 1,-3 0-8,-4 0 0,10 0 1,1 0-19,-4 0 0,7 0 16,-3 0 0,10 0 29,-10 0-29,13 0-5,-6 0 6,14 0-54,0 0 1,14 0 50,8 0 1,6 0 0,4-4-7,0-6 0,-10 6 1,-4-10-1,0 3 7,-1 1 0,-6-5 1,10 8 11,4-3 0,4-12 0,-1 8-2,-6-4 0,-4 11 1,-8-4-12,12 8-25,-8 3 27,0 0-7,0 0 0,-6 0 11,13 0 2,-14 0 0,11 0-2,-7 0 0,-4 0 95,14 0-49,-14 0-27,22 0 115,-26 0-106,11 0-14,-14 0 1,-14 0-32,-7 0 26,-8 0 0,8-11 0,0 0-8,-4 4 0,7 4 0,-4 3-8,-3 0 0,-3 0 9,-4 0 1,0 0-4,0 0 1,0 0 0,0 0 114,14 0-94,4 0-45,14 0 43,0 0-52,0-15 41,14 12 1,-7-11-12,14 14 0,1 0-2,10 0 1,0 0 14,0 0 1,0 0-1,0 0-2,0 0 1,-10 0 0,-1 0-3,4 0 1,3 0 11,4 0 1,0 0 0,1 0-10,-1 0 1,-11 0 74,0 0-71,1 0 1,10 0-12,0 0 8,0 0 1,-11 0-1,1 0-1,3 0 1,3 0-1,4 0 1,0 0 1,-10 0 0,-1 0 1,4 0 1,-7 0-1,3 0 9,4 0 0,4 0-17,3 0 1,0 0 2,0 0 1,0 3 1,0 8 1,0-8 86,0 8-85,0-7 0,0-4 27,0 0-28,0 0 0,1 0-7,-1 0 6,0 0 1,-11 0 0,0 0 1,4 0 1,-7 0 0,4 0-16,3 0 1,-8 0 0,5 0 4,3 0 1,-8 0-1,5 0 3,3 0 1,3 0 0,4 0 2,0 0 0,-10 0 0,-1 0-3,4 0 1,-7 0-30,3 0 29,1 0 1,-1 0-1,0 0-1,-13 0 1,20 0 3,-6 0-3,-8 0 1,4 0 0,-11-4 0,7-3-1,4-4 0,-8 1-7,12 10 1,-11 0-4,10 0 0,-10 0 8,10 0 0,0 0-5,11 0 1,-10 0 0,-4-4 0,-4-7 1,0 8 22,-3-8-20,-8 7 0,12 4-22,-15 0 3,0 0 0,3 11 35,8 0-9,-8 0 1,12-8-3,-15 8 7,0-8-8,0 12 1,0-12 2,0 8 14,0-8 1,0 15-2,0-7 1,-4-7 0,-3 10-8,-4 0 1,-3-10 0,7 10-3,-4 0 1,-3-10-10,3 6 1,4 5-8,-14-5 1,10 5 5,-10-5 0,-1-6 2,-10 6 0,14-2 1,4-1 22,0 3-21,10 1 1,-24-11-3,7 0 1,6 0 0,-3 4 0,8 3 12,-12 4 0,5-1 0,-5-10 11,-3 0 0,7 11 1,-3 0 0,0-1-13,-11-10 0,10 0-19,1 0 1,-1 0-2,-10 0 0,0 0 0,0 0-4,0 0 0,11 0 1,-1 0 10,-3 0 0,-3 0 0,-4 0-66,0 0 63,14 0 1,-11 0 0,8 0 0,-7 0-2,-4 0 0,10 0 0,1 0 0,-4 0-2,-4 0 1,-3 0 0,0 0-13,0 0 0,0 0 0,0 0 3,0 0 1,0 0 0,0 4-3,0 7 0,0-8 0,0 8 14,-1-8 1,12-3 0,0 0-12,-4 0 0,-4 0 53,-3 0-40,14 0 0,-10 0 1,6 0-1,-6 0 0,7 0 1,-1 0-9,-3 0 0,-3 0 0,-4 0 0,0 0 0,10 0 0,1 0 9,-4 0 1,-4 0-1,-3 0 0,11-10 0,0-1-10,-4 4 0,7 3-13,-4 4 0,1 0 25,-11 0 1,0-10 9,0-1-16,0 0 1,10 11 6,1 0 0,0 0 0,-1 0 0,1 0 2,-4 0 1,7 0 0,-3 0-6,-4 0 0,7-10-6,-3-1 4,-1 0 6,-10 11 0,14 0 3,4 0 0,10 0 24,-6 0-27,6 0 1,-10-3 7,14-8-4,0 7-9,0-10-23,0 14 0,0-4-7,0-6 0,0 3 9,0-15 1,11 12-1,-1-12 1,12 12 47,-12-12-36,1 15 1,0-11 1,0 8 88,-1 6-69,-10-10 4,14-1 0,-10 8 18,7-14-13,-8 14-20,-3-7 0,-14 14 0,-7 0 1,-8 0-3,-3 0 0,0 10 35,0 1 1,0 10-14,0-10 0,10 3-16,1-3 3,14-7 1,-18 13 0,11-10 2,-4 4-19,11 14 0,-8-18 4,15 15 1,0-12 4,0 12 0,0-12 2,0 12 0,4-15 0,7 4 0,10-8 0,-3-3 0,0 4 0,-4 6 0,11-6 0,-4 7 0,-6-8 0,2-3 0,-6 0 0,-7 0 0,13 0 0,-6 0 4,-7 0 1,10-3 6,-14-8-10,0 7 0,-11-13-2,1 6 0,-15 7 1,3-6 1,4 6-27,-3 4 25,0 0-1,-11 0 1,10 0 2,1 0-3,14 0-6,-8 14 1,15 4 3,0 14 19,0-14 1,15 7 25,6-14 0,-3 10-31,3-10 1,-10-1-12,10-10 1,-3 4-17,4 7 22,6-8 0,-21 11-22,15-14 17,-15 0 0,11 0-8,-8 0 12,8 0 0,3 11 1,1 0 0,-1 0 4,11-11-9,-14 0 1,11 0 0,-8 0-1,7 0 1,5 0 0,-1 0-2,0 0 0,-11 0 0,0 0 0,4 0 0,4 0 0,3 0 4,0 0 0,0 0 1,0 0 8,0 0 1,-10 0-1,-1 0 7,4 0-11,3 0 0,5 0 0,-1 0 0,0 0 3,0 0 1,0 0 0,0 0-11,0 0 0,0 0 0,0 0-3,0 0 1,0 0 0,0 0 9,0 0 1,0 0 1,1 0 1,-12 0 9,0 0 1,1 3-16,10 8 0,-11-8-8,1 8 0,-12-7-2,12-4 22,-15 0 0,21 0 0,-6 0 6,6 0 0,4 0 0,0 0-14,0 0 0,0 0 0,0 0 0,1 0-9,-1 0 1,-4-4-1,-3-3 1,-4-4 9,4 4 0,4 4 1,3 3-33,0 0 1,0 0 0,0 0 18,0 0 1,-10 0 0,-1 0 2,4 0 0,3 0 0,5 0 0,-16-15 0,12 12 0,-8-8-6,-7 7-4,15 4 11,-11 0 0,3 0 2,1 0 1,-15-3 1,3-8 12,-6 8 5,-4-12-20,0 15-3,0 0 1,11-3-5,-1-8 4,1 8 1,-11-15-1,0 7 0,4 8 1,6-8 0,-3-7 0,15-3-26,-15 6 1,11-10-6,-8 15 1,-6-5 5,7 5 25,6 6-16,-13-24 18,10 24 13,-14-24 0,0 21 42,0-15-18,0 15-32,0-7 0,4 10-16,7-6 2,-8 6 0,11-14 0,-14 7 8,0 8 0,0-15 5,0 7-10,0 8-54,0-11 50,0 14 1,0 3-1,4 4-4,7 4 1,-8 3 30,8-3 1,-4 3 20,4 8 1,-8 6 23,8-7 0,-7-3-30,-4 4 0,0-1-14,0 11 0,0-11-21,0 1 1,0-11-14,0 10 0,0-10 5,0 10 0,-4-14 0,-3 7-15,-4 1 1,-3-12 13,3 8 0,4-8 0,-11 1-1,4 7 1,-11-8 2,4 8 0,-8-8-4,-3-3 7,14 0 0,-10 0-69,6 0 62,-6 0 0,6 0 0,1-3 0,-4-4-21,-3-4 0,6 0-32,1 11 48,0 0 1,-12 0 0,1 0 0,0 0-6,0 0 1,0 0 0,0 0 26,0 0 1,0 0 0,0 0 0,0 0-7,0 0 0,10 0 0,1 0 0,-4 0-24,-3 0 1,-5-3 0,1-4 17,0-4 0,0 0 24,0 11-25,0 0 0,0 0 17,0 0-14,0 0 0,11 0 1,-1 0 7,-3 0 1,7 0 4,-3 0 0,10 0-3,-10 0-5,14 0 1,-7-3-42,14-8-45,0 8 74,0-12 1,3 15 12,8 0 0,7 0 20,14 0-25,-15 0 0,12 0 0,-8 0 23,8 0-19,-11 0 0,10 0 0,-6 0 9,6 0-9,4 0 0,0 0 0,0 0 0,0 0 0,0 0 0,4 0 0,7 0 0,-8 0 0,8 0 0,-7 0 0,-4 0 0,0 0 0,-11 0 0,1 0 70,-15 0 0,4 0-69,-22 0 5,7 0 0,-24 0 1,6 0-102,-6 0 88,10 0 0,-25 11-2,1 0 1,-12-1-1,1-10 2,10 0 1,7 0 0,4 0 0,0 0 0,0 0 0,11 0 0,-1 0 0,-3 0 0,-3 0 8,-4 0 0,3 4-55,8 7 45,7-8 1,17 11-6,8-14 8,-8 0 1,26 0 0,-8 0 25,8 0-21,3 0 1,0 0 0,0 0 0,0 0 3,0 0 0,4 0 0,3 0 0,4 0 4,-4 0 0,0 0 0,0 0 0,4 0 7,-4 0 0,-3 0 0,0 0 1,3 0-6,4 0 0,-1 0 0,-10 0 0,1 0-18,-1 0 0,-4-3 0,-3-4 1,-4-4 4,4 4 1,-7 3 0,4 4-2,3 0 1,-8 0-1,5 0 30,-15 0-25,7 0 0,-10 0-36,6 0-10,-6 0 38,10 0 0,-14 0 69,0 0-44,14 0 0,-6 0-5,13 0-11,-14 0 8,22-14-8,-26-4 0,15-3-3,-7 0 0,-8 10 5,8-11-7,-8 15-4,-3-21 5,0 24 2,0-10 0,0 14 252,0 0-259,0 14 6,0-10 1,0 10 0,-3-3 0,-8-1 0,8 5 0,-8-5 9,7-6 1,4 14 29,0-8-28,0-6 1,-3 25-2,-8-8 1,8-3 12,-8 3-52,7 0-51,4-3 1,0 0-1,-3-11-474,-8 4 554,-7 0 0,-14 3 0,0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8:05:24.714"/>
    </inkml:context>
    <inkml:brush xml:id="br0">
      <inkml:brushProperty name="width" value="0.17143" units="cm"/>
      <inkml:brushProperty name="height" value="0.17143" units="cm"/>
      <inkml:brushProperty name="color" value="#FBE8D4"/>
    </inkml:brush>
  </inkml:definitions>
  <inkml:trace contextRef="#ctx0" brushRef="#br0">641 257 7584,'18'18'-1587,"-3"-18"1600,-15-4-40,0-10 31,-15 14 0,-3 0 4,-14 0 0,11 0 1,0 0 22,-4 0 1,7 0 0,-4 0-15,-2 0 0,6 0 0,-4 0-4,-3 0 1,8 0-1,-5 0-19,-3 0 0,7 0 1,-3 0-1,-4 0 1,7 0 0,-3 0 2,-4 0 1,7 0 0,-3 0-2,-4 0 1,7 11 34,-3 0 29,-1-1-56,-10-10 1,14 4 6,8 7-2,6-8 1,1 11-3,-8-14 0,7 4-22,-6 7 6,6-8 1,8 11 28,6-14 1,-3 0 0,15 0-12,3 0 0,3-3 0,4-4 1,4-4 14,7 4 0,-8-7 0,12-1 0,-5 1-27,1 0 1,11-7 0,-8 10-1,0 0 1,1-3 1,6 10 0,-10-10-11,-4 0 20,11 10 0,-14-14 0,10 11 0,-3-3 2,-1 2 1,-10-6 0,-10 4 0,3-1-1,3-3 1,-6 10-1,-4-10 2,-4 0-4,11 10 0,-22-14 0,4 11-11,-14-4 1,-11 1 0,-14 10 6,0 0 1,0 0-1,0 0-36,0 0 28,0 14 0,0-11 1,0 8-1,0-4-22,0 4 1,0-7-1,0 6-2,0-6 1,-1-1-1,1 4 9,0 4 0,0 0 1,0-8 15,0 8 0,11-7 0,-1 6 7,-3-6 1,0-1 0,1 5 3,2 2 0,15 5 0,-4-5 0,8-3-13,3 15 1,0-12-5,0 12 6,0-15-1,14 21 0,4-24-2,14 7 0,0-8 1,0 1 4,0 7 1,-11-8 0,1 8 0,3-8 0,3-3 1,1 4-1,-8 7 1,-3-8-23,-7 8 0,-8-4 0,12 0-111,-1 4 0,-11 3 133,8-3 0,-22-8 0,-6 12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70B8-21C9-CBA8-1F6C-886669D359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1D2BF0-29D1-792C-9B55-6F9EBB775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2336016-8F4F-610D-790C-2F09E30F5D43}"/>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5" name="Footer Placeholder 4">
            <a:extLst>
              <a:ext uri="{FF2B5EF4-FFF2-40B4-BE49-F238E27FC236}">
                <a16:creationId xmlns:a16="http://schemas.microsoft.com/office/drawing/2014/main" id="{A915B971-DC46-4E8A-EFF7-EF99D3757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96939-1AC9-5AE5-A303-5C602D986B76}"/>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181587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9DAB-CEA2-3169-6E10-C0BCAA0177A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51DD6C9-8161-0876-E0E2-4A00D785FB6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F7B015-F6F6-47AC-0150-CAB96B0A9EE1}"/>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5" name="Footer Placeholder 4">
            <a:extLst>
              <a:ext uri="{FF2B5EF4-FFF2-40B4-BE49-F238E27FC236}">
                <a16:creationId xmlns:a16="http://schemas.microsoft.com/office/drawing/2014/main" id="{6B01E247-99EC-4AED-C79D-4E27FBEFF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02D5B-6486-6624-DB77-278E198F0F87}"/>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3637922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D7CBB-3597-4B36-D3A2-D307E95F8F3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D1AA66-30F6-42DB-717B-D7A100752A8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31696C-40C1-BE3C-9F28-B089760960AB}"/>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5" name="Footer Placeholder 4">
            <a:extLst>
              <a:ext uri="{FF2B5EF4-FFF2-40B4-BE49-F238E27FC236}">
                <a16:creationId xmlns:a16="http://schemas.microsoft.com/office/drawing/2014/main" id="{DBC0F3A3-6E0F-BA83-E422-06C734A50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24D6-07A2-1C84-148F-B434958FFDBD}"/>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95719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ABD3-EF1E-371E-25D4-8CB8E691F3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659D99-5BD9-E3F6-36B0-9E938D30817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1B7CC8-6952-A73C-C56F-892BC218DDA9}"/>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5" name="Footer Placeholder 4">
            <a:extLst>
              <a:ext uri="{FF2B5EF4-FFF2-40B4-BE49-F238E27FC236}">
                <a16:creationId xmlns:a16="http://schemas.microsoft.com/office/drawing/2014/main" id="{4FD0C291-C2C6-90EA-1ED6-F5AC79A11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DF2-A556-02B1-E225-38DACF8215FA}"/>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2145454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3741-B2C9-56EE-DEF3-D02ADF680F1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3DB2F39-5769-04E9-E97E-72D5474A31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FB7A071-297F-0384-5C03-2C07E5060062}"/>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5" name="Footer Placeholder 4">
            <a:extLst>
              <a:ext uri="{FF2B5EF4-FFF2-40B4-BE49-F238E27FC236}">
                <a16:creationId xmlns:a16="http://schemas.microsoft.com/office/drawing/2014/main" id="{162E70B0-B83E-F368-5A0D-012D68D57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8D7C6-B7F8-DBCC-7300-A6253DDBD964}"/>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393977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01CC-FBA9-CDB1-D9C4-4A1CD21D5C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76B6259-56AF-3F1E-7F64-4B5CE86D50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3A4C23-5183-4913-ED62-5A9EB6E6323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AE4E06B-F35D-BD09-F2D1-520C2D3F33F0}"/>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6" name="Footer Placeholder 5">
            <a:extLst>
              <a:ext uri="{FF2B5EF4-FFF2-40B4-BE49-F238E27FC236}">
                <a16:creationId xmlns:a16="http://schemas.microsoft.com/office/drawing/2014/main" id="{77449C26-91FA-7BEB-A29E-FB8E8C2A7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043E3-06C4-6608-3346-ADF2B0C40DDF}"/>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55899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FAEE-1C1F-2FBD-73B6-ADFD9EE3569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0198C3-05B4-2824-9C3A-2E7D25943F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EE7B401-2919-E89D-9299-A1CE0AB4FB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C1D8B55-D32E-26D0-9977-8EC38AF23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B60B28-5A53-CD22-4641-237CC3B20A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EF9622A-14CB-14C7-2561-D0FDE340CD3C}"/>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8" name="Footer Placeholder 7">
            <a:extLst>
              <a:ext uri="{FF2B5EF4-FFF2-40B4-BE49-F238E27FC236}">
                <a16:creationId xmlns:a16="http://schemas.microsoft.com/office/drawing/2014/main" id="{D0B5D8D8-3950-3D55-6437-55735E8E89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CE5794-FB18-37BE-12C2-E545C2FBB4CC}"/>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159489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8F164-96B2-F2E9-92D4-063DC834D7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4717036-D50D-4563-1CBB-7CB6C78C7FC6}"/>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4" name="Footer Placeholder 3">
            <a:extLst>
              <a:ext uri="{FF2B5EF4-FFF2-40B4-BE49-F238E27FC236}">
                <a16:creationId xmlns:a16="http://schemas.microsoft.com/office/drawing/2014/main" id="{5F0325CE-C86C-BF89-C5B9-E47F5E487D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74D0E7-50F2-B47C-A2BC-28F732C53B26}"/>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74143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A97FB-3563-4A31-012C-0C98B1A40821}"/>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3" name="Footer Placeholder 2">
            <a:extLst>
              <a:ext uri="{FF2B5EF4-FFF2-40B4-BE49-F238E27FC236}">
                <a16:creationId xmlns:a16="http://schemas.microsoft.com/office/drawing/2014/main" id="{5265DBFF-5205-2D7C-E99F-8C7FA66272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73459C-417A-84BA-065D-1C195022F7FF}"/>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420864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2F15-5C6B-673D-23FF-8AF5711C73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CA2D9A-7088-CE79-1BE7-2A9D10BD9D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4699949-8CDA-E736-E70D-A2233AF53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C75882-CFC1-A7E3-9709-747C78E9D7D4}"/>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6" name="Footer Placeholder 5">
            <a:extLst>
              <a:ext uri="{FF2B5EF4-FFF2-40B4-BE49-F238E27FC236}">
                <a16:creationId xmlns:a16="http://schemas.microsoft.com/office/drawing/2014/main" id="{EE07A67A-3D33-2C02-A740-BD55C219B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DA58A-10DA-D9D7-F685-8A218625E039}"/>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374395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C580-1813-DA8D-AD1E-1585633115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AE9A52B-7B77-0432-84E3-45D76393D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093954-5E1D-A3BE-7009-4C3738116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F7C013-24B3-DFC4-D7A6-8F7C0A5924B3}"/>
              </a:ext>
            </a:extLst>
          </p:cNvPr>
          <p:cNvSpPr>
            <a:spLocks noGrp="1"/>
          </p:cNvSpPr>
          <p:nvPr>
            <p:ph type="dt" sz="half" idx="10"/>
          </p:nvPr>
        </p:nvSpPr>
        <p:spPr/>
        <p:txBody>
          <a:bodyPr/>
          <a:lstStyle/>
          <a:p>
            <a:fld id="{1D303973-3B7A-5548-A37C-1862A6797627}" type="datetimeFigureOut">
              <a:rPr lang="en-US" smtClean="0"/>
              <a:t>10/10/23</a:t>
            </a:fld>
            <a:endParaRPr lang="en-US"/>
          </a:p>
        </p:txBody>
      </p:sp>
      <p:sp>
        <p:nvSpPr>
          <p:cNvPr id="6" name="Footer Placeholder 5">
            <a:extLst>
              <a:ext uri="{FF2B5EF4-FFF2-40B4-BE49-F238E27FC236}">
                <a16:creationId xmlns:a16="http://schemas.microsoft.com/office/drawing/2014/main" id="{7F517BDB-EDBD-B706-443E-55B3873C8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653EF-FAB6-A772-C2C6-B948A978B88E}"/>
              </a:ext>
            </a:extLst>
          </p:cNvPr>
          <p:cNvSpPr>
            <a:spLocks noGrp="1"/>
          </p:cNvSpPr>
          <p:nvPr>
            <p:ph type="sldNum" sz="quarter" idx="12"/>
          </p:nvPr>
        </p:nvSpPr>
        <p:spPr/>
        <p:txBody>
          <a:bodyPr/>
          <a:lstStyle/>
          <a:p>
            <a:fld id="{C05B3452-4F36-5C47-8277-51106DF3EB02}" type="slidenum">
              <a:rPr lang="en-US" smtClean="0"/>
              <a:t>‹#›</a:t>
            </a:fld>
            <a:endParaRPr lang="en-US"/>
          </a:p>
        </p:txBody>
      </p:sp>
    </p:spTree>
    <p:extLst>
      <p:ext uri="{BB962C8B-B14F-4D97-AF65-F5344CB8AC3E}">
        <p14:creationId xmlns:p14="http://schemas.microsoft.com/office/powerpoint/2010/main" val="260510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BC4C91-DDF0-E172-BA43-9E27AABBB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6DF6CE7-EE3D-8EBA-66AD-286CAF91B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52A216-C6B6-00C5-AAFC-02697C164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03973-3B7A-5548-A37C-1862A6797627}" type="datetimeFigureOut">
              <a:rPr lang="en-US" smtClean="0"/>
              <a:t>10/10/23</a:t>
            </a:fld>
            <a:endParaRPr lang="en-US"/>
          </a:p>
        </p:txBody>
      </p:sp>
      <p:sp>
        <p:nvSpPr>
          <p:cNvPr id="5" name="Footer Placeholder 4">
            <a:extLst>
              <a:ext uri="{FF2B5EF4-FFF2-40B4-BE49-F238E27FC236}">
                <a16:creationId xmlns:a16="http://schemas.microsoft.com/office/drawing/2014/main" id="{4CC48DBA-11C4-3B72-FED1-EC8CC0C501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36257F-3269-8F90-069E-843FF3615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B3452-4F36-5C47-8277-51106DF3EB02}" type="slidenum">
              <a:rPr lang="en-US" smtClean="0"/>
              <a:t>‹#›</a:t>
            </a:fld>
            <a:endParaRPr lang="en-US"/>
          </a:p>
        </p:txBody>
      </p:sp>
    </p:spTree>
    <p:extLst>
      <p:ext uri="{BB962C8B-B14F-4D97-AF65-F5344CB8AC3E}">
        <p14:creationId xmlns:p14="http://schemas.microsoft.com/office/powerpoint/2010/main" val="3461589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13.xml"/><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customXml" Target="../ink/ink12.xml"/><Relationship Id="rId5" Type="http://schemas.openxmlformats.org/officeDocument/2006/relationships/customXml" Target="../ink/ink9.xml"/><Relationship Id="rId15" Type="http://schemas.openxmlformats.org/officeDocument/2006/relationships/customXml" Target="../ink/ink14.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customXml" Target="../ink/ink11.xml"/><Relationship Id="rId1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customXml" Target="../ink/ink4.xm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AB6CE-0A87-AB3A-DF54-DC91F86C7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64"/>
            <a:ext cx="12192000" cy="6889064"/>
          </a:xfrm>
          <a:prstGeom prst="rect">
            <a:avLst/>
          </a:prstGeom>
        </p:spPr>
      </p:pic>
    </p:spTree>
    <p:extLst>
      <p:ext uri="{BB962C8B-B14F-4D97-AF65-F5344CB8AC3E}">
        <p14:creationId xmlns:p14="http://schemas.microsoft.com/office/powerpoint/2010/main" val="226193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EA9451-DE13-F619-6BFD-9C357FCFCF6E}"/>
              </a:ext>
            </a:extLst>
          </p:cNvPr>
          <p:cNvSpPr>
            <a:spLocks noGrp="1"/>
          </p:cNvSpPr>
          <p:nvPr>
            <p:ph idx="1"/>
          </p:nvPr>
        </p:nvSpPr>
        <p:spPr>
          <a:xfrm>
            <a:off x="838200" y="560779"/>
            <a:ext cx="10515600" cy="5616184"/>
          </a:xfrm>
        </p:spPr>
        <p:txBody>
          <a:bodyPr>
            <a:normAutofit fontScale="92500"/>
          </a:bodyPr>
          <a:lstStyle/>
          <a:p>
            <a:r>
              <a:rPr lang="en-US" i="1" dirty="0">
                <a:solidFill>
                  <a:schemeClr val="tx2">
                    <a:lumMod val="50000"/>
                  </a:schemeClr>
                </a:solidFill>
              </a:rPr>
              <a:t>The proportion of patients who required mechanical circulatory support before mitral valve surgery was in excess of 70%</a:t>
            </a:r>
            <a:endParaRPr lang="en-IN" i="1" dirty="0">
              <a:solidFill>
                <a:schemeClr val="tx2">
                  <a:lumMod val="50000"/>
                </a:schemeClr>
              </a:solidFill>
            </a:endParaRPr>
          </a:p>
          <a:p>
            <a:r>
              <a:rPr lang="en-US" dirty="0"/>
              <a:t>In the </a:t>
            </a:r>
            <a:r>
              <a:rPr lang="en-US" b="1" dirty="0">
                <a:solidFill>
                  <a:srgbClr val="C00000"/>
                </a:solidFill>
              </a:rPr>
              <a:t>APEX-AMI trial</a:t>
            </a:r>
            <a:r>
              <a:rPr lang="en-US" dirty="0"/>
              <a:t> (Assessment of </a:t>
            </a:r>
            <a:r>
              <a:rPr lang="en-US" dirty="0" err="1"/>
              <a:t>Pexelizumab</a:t>
            </a:r>
            <a:r>
              <a:rPr lang="en-US" dirty="0"/>
              <a:t> in Acute Myocardial Infarction), patients who underwent surgical repair had a markedly improved survival rate at 90 days, in comparison with those who were treated medically (surgical treatment, 69% versus medical treatment, 33%)</a:t>
            </a:r>
            <a:endParaRPr lang="en-IN" dirty="0"/>
          </a:p>
          <a:p>
            <a:r>
              <a:rPr lang="en-US" b="1" dirty="0">
                <a:solidFill>
                  <a:srgbClr val="C00000"/>
                </a:solidFill>
              </a:rPr>
              <a:t>IABP-Shock II trial </a:t>
            </a:r>
            <a:r>
              <a:rPr lang="en-US" dirty="0"/>
              <a:t>(</a:t>
            </a:r>
            <a:r>
              <a:rPr lang="en-US" dirty="0" err="1"/>
              <a:t>Intraaortic</a:t>
            </a:r>
            <a:r>
              <a:rPr lang="en-US" dirty="0"/>
              <a:t> Balloon Pump in Cardiogenic Shock II) did not show a mortality benefit from the use of an IABP in patients with AMI complicated by cardiogenic shock</a:t>
            </a:r>
            <a:r>
              <a:rPr lang="en-IN" dirty="0"/>
              <a:t> (</a:t>
            </a:r>
            <a:r>
              <a:rPr lang="en-US" dirty="0"/>
              <a:t> the study excluded patients with mechanical complications</a:t>
            </a:r>
            <a:r>
              <a:rPr lang="en-IN" dirty="0"/>
              <a:t>)</a:t>
            </a:r>
            <a:r>
              <a:rPr lang="en-US" dirty="0"/>
              <a:t> </a:t>
            </a:r>
            <a:endParaRPr lang="en-IN" dirty="0"/>
          </a:p>
          <a:p>
            <a:r>
              <a:rPr lang="en-US" b="1" dirty="0"/>
              <a:t>IABP placement is still recommended by guidelines as a bridge to therapy because of its pre</a:t>
            </a:r>
            <a:r>
              <a:rPr lang="en-IN" b="1" dirty="0" err="1"/>
              <a:t>sumed</a:t>
            </a:r>
            <a:r>
              <a:rPr lang="en-IN" b="1" dirty="0"/>
              <a:t> ability to reduce </a:t>
            </a:r>
            <a:r>
              <a:rPr lang="en-IN" b="1" dirty="0" err="1"/>
              <a:t>afterload</a:t>
            </a:r>
            <a:endParaRPr lang="en-IN" b="1" dirty="0"/>
          </a:p>
          <a:p>
            <a:r>
              <a:rPr lang="en-IN" dirty="0"/>
              <a:t>MCS – percutaneous VAD , ECMO —&gt; bridge to decision or definitive surgical or percutaneous therapies ( data limited to case series )</a:t>
            </a:r>
            <a:endParaRPr lang="en-US" dirty="0"/>
          </a:p>
        </p:txBody>
      </p:sp>
    </p:spTree>
    <p:extLst>
      <p:ext uri="{BB962C8B-B14F-4D97-AF65-F5344CB8AC3E}">
        <p14:creationId xmlns:p14="http://schemas.microsoft.com/office/powerpoint/2010/main" val="104964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47B8-0E0B-6FD9-B618-271E6DB62D08}"/>
              </a:ext>
            </a:extLst>
          </p:cNvPr>
          <p:cNvSpPr>
            <a:spLocks noGrp="1"/>
          </p:cNvSpPr>
          <p:nvPr>
            <p:ph type="title"/>
          </p:nvPr>
        </p:nvSpPr>
        <p:spPr/>
        <p:txBody>
          <a:bodyPr/>
          <a:lstStyle/>
          <a:p>
            <a:r>
              <a:rPr lang="en-IN" dirty="0"/>
              <a:t>1. Cardiac surgery</a:t>
            </a:r>
            <a:endParaRPr lang="en-US" dirty="0"/>
          </a:p>
        </p:txBody>
      </p:sp>
      <p:sp>
        <p:nvSpPr>
          <p:cNvPr id="3" name="Content Placeholder 2">
            <a:extLst>
              <a:ext uri="{FF2B5EF4-FFF2-40B4-BE49-F238E27FC236}">
                <a16:creationId xmlns:a16="http://schemas.microsoft.com/office/drawing/2014/main" id="{877F34E1-49EF-0523-0618-3330604DA91B}"/>
              </a:ext>
            </a:extLst>
          </p:cNvPr>
          <p:cNvSpPr>
            <a:spLocks noGrp="1"/>
          </p:cNvSpPr>
          <p:nvPr>
            <p:ph idx="1"/>
          </p:nvPr>
        </p:nvSpPr>
        <p:spPr/>
        <p:txBody>
          <a:bodyPr>
            <a:normAutofit fontScale="85000" lnSpcReduction="20000"/>
          </a:bodyPr>
          <a:lstStyle/>
          <a:p>
            <a:pPr marL="0" indent="0">
              <a:buNone/>
            </a:pPr>
            <a:r>
              <a:rPr lang="en-IN" b="1" dirty="0">
                <a:solidFill>
                  <a:srgbClr val="C00000"/>
                </a:solidFill>
              </a:rPr>
              <a:t>MV replacement vs repair </a:t>
            </a:r>
          </a:p>
          <a:p>
            <a:r>
              <a:rPr lang="en-US" b="1" dirty="0">
                <a:solidFill>
                  <a:srgbClr val="7030A0"/>
                </a:solidFill>
              </a:rPr>
              <a:t>Emergency mitral valve replacement</a:t>
            </a:r>
            <a:r>
              <a:rPr lang="en-IN" b="1" dirty="0">
                <a:solidFill>
                  <a:srgbClr val="7030A0"/>
                </a:solidFill>
              </a:rPr>
              <a:t> ( generally chordal sparing )</a:t>
            </a:r>
            <a:r>
              <a:rPr lang="en-US" b="1" dirty="0">
                <a:solidFill>
                  <a:srgbClr val="7030A0"/>
                </a:solidFill>
              </a:rPr>
              <a:t> is the treatment of choice</a:t>
            </a:r>
            <a:r>
              <a:rPr lang="en-IN" b="1" dirty="0">
                <a:solidFill>
                  <a:srgbClr val="7030A0"/>
                </a:solidFill>
              </a:rPr>
              <a:t> </a:t>
            </a:r>
          </a:p>
          <a:p>
            <a:r>
              <a:rPr lang="en-IN" dirty="0"/>
              <a:t>MV </a:t>
            </a:r>
            <a:r>
              <a:rPr lang="en-US" dirty="0"/>
              <a:t>repair</a:t>
            </a:r>
            <a:r>
              <a:rPr lang="en-IN" dirty="0"/>
              <a:t> - </a:t>
            </a:r>
            <a:r>
              <a:rPr lang="en-US" dirty="0"/>
              <a:t>typically for patients with</a:t>
            </a:r>
            <a:r>
              <a:rPr lang="en-IN" dirty="0"/>
              <a:t> </a:t>
            </a:r>
            <a:r>
              <a:rPr lang="en-US" dirty="0"/>
              <a:t>partial PMR and stable hemodynamics, </a:t>
            </a:r>
            <a:r>
              <a:rPr lang="en-IN" dirty="0"/>
              <a:t>by surgeons with technical expertise in MV repair</a:t>
            </a:r>
          </a:p>
          <a:p>
            <a:r>
              <a:rPr lang="en-IN" dirty="0"/>
              <a:t>Surgical expertise, the patient's general condition, urgency and the general need to decrease further ischaemic myocardial injury by minimising cross-clamp times —&gt; influences the choice between valve repair and replacement</a:t>
            </a:r>
          </a:p>
          <a:p>
            <a:pPr marL="0" indent="0">
              <a:buNone/>
            </a:pPr>
            <a:r>
              <a:rPr lang="en-IN" b="1" dirty="0">
                <a:solidFill>
                  <a:srgbClr val="C00000"/>
                </a:solidFill>
              </a:rPr>
              <a:t>Mechanical vs </a:t>
            </a:r>
            <a:r>
              <a:rPr lang="en-IN" b="1" dirty="0" err="1">
                <a:solidFill>
                  <a:srgbClr val="C00000"/>
                </a:solidFill>
              </a:rPr>
              <a:t>bioprosthetic</a:t>
            </a:r>
            <a:r>
              <a:rPr lang="en-IN" b="1" dirty="0">
                <a:solidFill>
                  <a:srgbClr val="C00000"/>
                </a:solidFill>
              </a:rPr>
              <a:t> valve </a:t>
            </a:r>
          </a:p>
          <a:p>
            <a:r>
              <a:rPr lang="en-US" dirty="0"/>
              <a:t>mechanical valve</a:t>
            </a:r>
            <a:r>
              <a:rPr lang="en-IN" dirty="0"/>
              <a:t>-</a:t>
            </a:r>
            <a:r>
              <a:rPr lang="en-US" dirty="0"/>
              <a:t> long-term symptom-free survival, </a:t>
            </a:r>
            <a:r>
              <a:rPr lang="en-IN" dirty="0"/>
              <a:t>particularly, </a:t>
            </a:r>
            <a:r>
              <a:rPr lang="en-US" dirty="0"/>
              <a:t>in younger patients</a:t>
            </a:r>
            <a:endParaRPr lang="en-IN" dirty="0"/>
          </a:p>
          <a:p>
            <a:r>
              <a:rPr lang="en-IN" dirty="0"/>
              <a:t>BV -  need for mechanical circulatory support or advanced heart failure therapies wherein the risk of mechanical valve thrombosis may be much higher</a:t>
            </a:r>
          </a:p>
          <a:p>
            <a:endParaRPr lang="en-US" dirty="0"/>
          </a:p>
        </p:txBody>
      </p:sp>
      <p:pic>
        <p:nvPicPr>
          <p:cNvPr id="4" name="Picture 3">
            <a:extLst>
              <a:ext uri="{FF2B5EF4-FFF2-40B4-BE49-F238E27FC236}">
                <a16:creationId xmlns:a16="http://schemas.microsoft.com/office/drawing/2014/main" id="{E494AEB4-E07E-59D5-59B8-47F68F72A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157" y="1027906"/>
            <a:ext cx="5380101" cy="5371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73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57B57D-11D5-9EA6-6CFB-FB0F80E11C69}"/>
              </a:ext>
            </a:extLst>
          </p:cNvPr>
          <p:cNvSpPr>
            <a:spLocks noGrp="1"/>
          </p:cNvSpPr>
          <p:nvPr>
            <p:ph idx="1"/>
          </p:nvPr>
        </p:nvSpPr>
        <p:spPr>
          <a:xfrm>
            <a:off x="838200" y="436989"/>
            <a:ext cx="10515600" cy="5739974"/>
          </a:xfrm>
        </p:spPr>
        <p:txBody>
          <a:bodyPr>
            <a:normAutofit/>
          </a:bodyPr>
          <a:lstStyle/>
          <a:p>
            <a:r>
              <a:rPr lang="en-US" b="1" dirty="0">
                <a:solidFill>
                  <a:srgbClr val="C00000"/>
                </a:solidFill>
              </a:rPr>
              <a:t>Concomitant CABG</a:t>
            </a:r>
            <a:r>
              <a:rPr lang="en-IN" b="1" dirty="0">
                <a:solidFill>
                  <a:srgbClr val="C00000"/>
                </a:solidFill>
              </a:rPr>
              <a:t> </a:t>
            </a:r>
            <a:r>
              <a:rPr lang="en-US" dirty="0"/>
              <a:t>surgery</a:t>
            </a:r>
            <a:r>
              <a:rPr lang="en-IN" dirty="0"/>
              <a:t> —</a:t>
            </a:r>
            <a:r>
              <a:rPr lang="en-US" dirty="0"/>
              <a:t> </a:t>
            </a:r>
            <a:r>
              <a:rPr lang="en-IN" dirty="0"/>
              <a:t>to achieve optimal revascularisation </a:t>
            </a:r>
          </a:p>
          <a:p>
            <a:pPr lvl="1"/>
            <a:r>
              <a:rPr lang="en-US" b="1" dirty="0"/>
              <a:t>weigh the risks of prolonging the operation versus the benefit of revascularization with CABG</a:t>
            </a:r>
            <a:endParaRPr lang="en-IN" b="1" dirty="0"/>
          </a:p>
          <a:p>
            <a:pPr lvl="1"/>
            <a:r>
              <a:rPr lang="en-US" dirty="0"/>
              <a:t>Some surgical series have reported improved outcomes with concomitant CABG</a:t>
            </a:r>
            <a:endParaRPr lang="en-IN" dirty="0"/>
          </a:p>
          <a:p>
            <a:pPr lvl="1"/>
            <a:r>
              <a:rPr lang="en-US" dirty="0"/>
              <a:t>In a large series from the </a:t>
            </a:r>
            <a:r>
              <a:rPr lang="en-US" dirty="0">
                <a:solidFill>
                  <a:srgbClr val="7030A0"/>
                </a:solidFill>
              </a:rPr>
              <a:t>Society of Thoracic Surgeons Database</a:t>
            </a:r>
            <a:r>
              <a:rPr lang="en-US" dirty="0"/>
              <a:t>, similar operative mortality was observed in patients who received mitral valve surgery with concomitant CABG versus those who received valve surgery alone (20.1% versus 19.8%, P=0.91). </a:t>
            </a:r>
            <a:endParaRPr lang="en-IN" dirty="0"/>
          </a:p>
          <a:p>
            <a:pPr lvl="1"/>
            <a:r>
              <a:rPr lang="en-US" dirty="0"/>
              <a:t>many patients may have </a:t>
            </a:r>
            <a:r>
              <a:rPr lang="en-US" b="1" dirty="0" err="1"/>
              <a:t>multivessel</a:t>
            </a:r>
            <a:r>
              <a:rPr lang="en-US" b="1" dirty="0"/>
              <a:t> coronary disease </a:t>
            </a:r>
            <a:r>
              <a:rPr lang="en-US" dirty="0"/>
              <a:t>that will require surgical revascularization. </a:t>
            </a:r>
            <a:endParaRPr lang="en-IN" dirty="0"/>
          </a:p>
          <a:p>
            <a:pPr lvl="1"/>
            <a:r>
              <a:rPr lang="en-US" dirty="0"/>
              <a:t>high-quality studies are lacking, but, if severe </a:t>
            </a:r>
            <a:r>
              <a:rPr lang="en-US" dirty="0" err="1"/>
              <a:t>multivessel</a:t>
            </a:r>
            <a:r>
              <a:rPr lang="en-US" dirty="0"/>
              <a:t> disease is not treated at the time of mitral valve replacement, weaning from cardiopulmonary bypass may be less feasible</a:t>
            </a:r>
          </a:p>
        </p:txBody>
      </p:sp>
    </p:spTree>
    <p:extLst>
      <p:ext uri="{BB962C8B-B14F-4D97-AF65-F5344CB8AC3E}">
        <p14:creationId xmlns:p14="http://schemas.microsoft.com/office/powerpoint/2010/main" val="360694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BB31-5AE8-8599-5280-31E1709D1545}"/>
              </a:ext>
            </a:extLst>
          </p:cNvPr>
          <p:cNvSpPr>
            <a:spLocks noGrp="1"/>
          </p:cNvSpPr>
          <p:nvPr>
            <p:ph type="title"/>
          </p:nvPr>
        </p:nvSpPr>
        <p:spPr/>
        <p:txBody>
          <a:bodyPr/>
          <a:lstStyle/>
          <a:p>
            <a:r>
              <a:rPr lang="en-IN" dirty="0"/>
              <a:t>2. </a:t>
            </a:r>
            <a:r>
              <a:rPr lang="en-IN" dirty="0" err="1"/>
              <a:t>Transcatheter</a:t>
            </a:r>
            <a:r>
              <a:rPr lang="en-IN" dirty="0"/>
              <a:t> edge-to-edge MV repair </a:t>
            </a:r>
            <a:endParaRPr lang="en-US" dirty="0"/>
          </a:p>
        </p:txBody>
      </p:sp>
      <p:sp>
        <p:nvSpPr>
          <p:cNvPr id="3" name="Content Placeholder 2">
            <a:extLst>
              <a:ext uri="{FF2B5EF4-FFF2-40B4-BE49-F238E27FC236}">
                <a16:creationId xmlns:a16="http://schemas.microsoft.com/office/drawing/2014/main" id="{19570CAE-98D3-D0A7-3578-F280EB6CC965}"/>
              </a:ext>
            </a:extLst>
          </p:cNvPr>
          <p:cNvSpPr>
            <a:spLocks noGrp="1"/>
          </p:cNvSpPr>
          <p:nvPr>
            <p:ph idx="1"/>
          </p:nvPr>
        </p:nvSpPr>
        <p:spPr/>
        <p:txBody>
          <a:bodyPr>
            <a:normAutofit/>
          </a:bodyPr>
          <a:lstStyle/>
          <a:p>
            <a:r>
              <a:rPr lang="en-US" dirty="0"/>
              <a:t>In select patients with PMR complicated by </a:t>
            </a:r>
            <a:r>
              <a:rPr lang="en-US" dirty="0">
                <a:solidFill>
                  <a:srgbClr val="C00000"/>
                </a:solidFill>
              </a:rPr>
              <a:t>cardiogenic shock and pump failure with prohibitively high surgical risk</a:t>
            </a:r>
            <a:r>
              <a:rPr lang="en-US" dirty="0"/>
              <a:t>, </a:t>
            </a:r>
            <a:r>
              <a:rPr lang="en-US" b="1" dirty="0"/>
              <a:t>percutaneous mitral valve edge-to-edge repair </a:t>
            </a:r>
            <a:r>
              <a:rPr lang="en-US" dirty="0"/>
              <a:t>may be a therapeutic </a:t>
            </a:r>
            <a:r>
              <a:rPr lang="en-IN" dirty="0"/>
              <a:t>option (</a:t>
            </a:r>
            <a:r>
              <a:rPr lang="en-IN" b="1" dirty="0"/>
              <a:t>bail out)</a:t>
            </a:r>
          </a:p>
          <a:p>
            <a:r>
              <a:rPr lang="en-IN" dirty="0"/>
              <a:t>Other therapeutic options in pts CI for surgery : </a:t>
            </a:r>
          </a:p>
          <a:p>
            <a:pPr lvl="1"/>
            <a:r>
              <a:rPr lang="en-US" sz="2700" b="1" dirty="0"/>
              <a:t>medical management </a:t>
            </a:r>
            <a:r>
              <a:rPr lang="en-IN" sz="2700" dirty="0"/>
              <a:t>as</a:t>
            </a:r>
            <a:r>
              <a:rPr lang="en-US" sz="2700" dirty="0"/>
              <a:t> a bridge to candidacy for mitral valve replacement</a:t>
            </a:r>
            <a:r>
              <a:rPr lang="en-IN" sz="2700" dirty="0"/>
              <a:t> can be considered in patients with severe MR complicated by cardiogenic shock </a:t>
            </a:r>
          </a:p>
          <a:p>
            <a:pPr lvl="1"/>
            <a:r>
              <a:rPr lang="en-US" sz="2700" b="1" dirty="0"/>
              <a:t>temporary mechanical support </a:t>
            </a:r>
            <a:r>
              <a:rPr lang="en-US" sz="2700" dirty="0"/>
              <a:t>as a bridge to long-term ventricular assist device or heart transplantation</a:t>
            </a:r>
          </a:p>
        </p:txBody>
      </p:sp>
    </p:spTree>
    <p:extLst>
      <p:ext uri="{BB962C8B-B14F-4D97-AF65-F5344CB8AC3E}">
        <p14:creationId xmlns:p14="http://schemas.microsoft.com/office/powerpoint/2010/main" val="1872692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718AB-D135-AD9F-1B87-DD6AB6A620DB}"/>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IN" sz="5400" dirty="0"/>
              <a:t>Ventricular septal</a:t>
            </a:r>
            <a:r>
              <a:rPr lang="en-US" sz="5400" kern="1200" dirty="0">
                <a:solidFill>
                  <a:schemeClr val="tx1"/>
                </a:solidFill>
                <a:latin typeface="+mj-lt"/>
                <a:ea typeface="+mj-ea"/>
                <a:cs typeface="+mj-cs"/>
              </a:rPr>
              <a:t> rupture</a:t>
            </a:r>
          </a:p>
        </p:txBody>
      </p:sp>
      <p:grpSp>
        <p:nvGrpSpPr>
          <p:cNvPr id="41" name="Group 4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2" name="Rectangle 4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6624A7-EFDD-522E-C339-E7A68273868D}"/>
              </a:ext>
            </a:extLst>
          </p:cNvPr>
          <p:cNvPicPr>
            <a:picLocks noChangeAspect="1"/>
          </p:cNvPicPr>
          <p:nvPr/>
        </p:nvPicPr>
        <p:blipFill rotWithShape="1">
          <a:blip r:embed="rId2">
            <a:extLst>
              <a:ext uri="{28A0092B-C50C-407E-A947-70E740481C1C}">
                <a14:useLocalDpi xmlns:a14="http://schemas.microsoft.com/office/drawing/2010/main" val="0"/>
              </a:ext>
            </a:extLst>
          </a:blip>
          <a:srcRect l="42346" t="1941" r="-94" b="50001"/>
          <a:stretch/>
        </p:blipFill>
        <p:spPr>
          <a:xfrm>
            <a:off x="5830775" y="2103010"/>
            <a:ext cx="5825559" cy="3832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80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958927-0EFE-E49B-C316-8717C6BFEB40}"/>
              </a:ext>
            </a:extLst>
          </p:cNvPr>
          <p:cNvSpPr>
            <a:spLocks noGrp="1"/>
          </p:cNvSpPr>
          <p:nvPr>
            <p:ph type="title"/>
          </p:nvPr>
        </p:nvSpPr>
        <p:spPr>
          <a:xfrm>
            <a:off x="572493" y="238539"/>
            <a:ext cx="11018520" cy="1434415"/>
          </a:xfrm>
        </p:spPr>
        <p:txBody>
          <a:bodyPr anchor="b">
            <a:normAutofit/>
          </a:bodyPr>
          <a:lstStyle/>
          <a:p>
            <a:r>
              <a:rPr lang="en-IN" sz="4600" dirty="0"/>
              <a:t>2.</a:t>
            </a:r>
            <a:r>
              <a:rPr lang="en-IN" sz="4600" b="1" dirty="0"/>
              <a:t>Ventricular Septal Rupture </a:t>
            </a:r>
            <a:endParaRPr lang="en-US" sz="4600" b="1" dirty="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BD921C-7287-D872-CA70-38AA2D08E9D5}"/>
              </a:ext>
            </a:extLst>
          </p:cNvPr>
          <p:cNvSpPr>
            <a:spLocks noGrp="1"/>
          </p:cNvSpPr>
          <p:nvPr>
            <p:ph idx="1"/>
          </p:nvPr>
        </p:nvSpPr>
        <p:spPr>
          <a:xfrm>
            <a:off x="572492" y="2071316"/>
            <a:ext cx="11319325" cy="4119172"/>
          </a:xfrm>
        </p:spPr>
        <p:txBody>
          <a:bodyPr anchor="t">
            <a:normAutofit fontScale="92500" lnSpcReduction="20000"/>
          </a:bodyPr>
          <a:lstStyle/>
          <a:p>
            <a:r>
              <a:rPr lang="en-IN" sz="3000" b="1" dirty="0"/>
              <a:t>Incidence</a:t>
            </a:r>
            <a:r>
              <a:rPr lang="en-IN" sz="3000" dirty="0"/>
              <a:t> – around 0.2 % in the current era of P PCI</a:t>
            </a:r>
          </a:p>
          <a:p>
            <a:r>
              <a:rPr lang="en-IN" sz="3000" b="1" dirty="0"/>
              <a:t>High </a:t>
            </a:r>
            <a:r>
              <a:rPr lang="en-US" sz="3000" b="1" dirty="0"/>
              <a:t>mortality rate</a:t>
            </a:r>
            <a:r>
              <a:rPr lang="en-IN" sz="3000" b="1" dirty="0"/>
              <a:t> — </a:t>
            </a:r>
            <a:r>
              <a:rPr lang="en-IN" sz="3000" dirty="0"/>
              <a:t>80% at 30 days in uncorrected defects, 40% at 30 days following repair</a:t>
            </a:r>
          </a:p>
          <a:p>
            <a:r>
              <a:rPr lang="en-IN" dirty="0"/>
              <a:t>The culprit vessels are the LAD and the PDA of RCA</a:t>
            </a:r>
          </a:p>
          <a:p>
            <a:r>
              <a:rPr lang="en-IN" b="1" dirty="0">
                <a:solidFill>
                  <a:srgbClr val="C00000"/>
                </a:solidFill>
              </a:rPr>
              <a:t>Anterior and apical VSR —&gt; infarcts in the LAD territory</a:t>
            </a:r>
          </a:p>
          <a:p>
            <a:r>
              <a:rPr lang="en-IN" b="1" dirty="0">
                <a:solidFill>
                  <a:srgbClr val="C00000"/>
                </a:solidFill>
              </a:rPr>
              <a:t>Posterior VSR —&gt; caused by inferior (PDA) infarcts </a:t>
            </a:r>
            <a:r>
              <a:rPr lang="en-IN" dirty="0">
                <a:solidFill>
                  <a:srgbClr val="C00000"/>
                </a:solidFill>
              </a:rPr>
              <a:t>(often accompanied by MR commonly secondary to ischemic tethering)</a:t>
            </a:r>
          </a:p>
          <a:p>
            <a:r>
              <a:rPr lang="en-IN" dirty="0"/>
              <a:t>The locations of VSD as reported in a study  —&gt; more frequently in the anterior than inferior/lateral wall infarction (70% versus 29%), but </a:t>
            </a:r>
            <a:r>
              <a:rPr lang="en-IN" dirty="0">
                <a:solidFill>
                  <a:srgbClr val="FF0000"/>
                </a:solidFill>
              </a:rPr>
              <a:t>inferior infarcts </a:t>
            </a:r>
            <a:r>
              <a:rPr lang="en-IN" dirty="0"/>
              <a:t>are associated with “</a:t>
            </a:r>
            <a:r>
              <a:rPr lang="en-IN" i="1" dirty="0">
                <a:solidFill>
                  <a:srgbClr val="FF0000"/>
                </a:solidFill>
              </a:rPr>
              <a:t>complex VSDs, those with multiple, irregular, and/or variable </a:t>
            </a:r>
            <a:r>
              <a:rPr lang="en-IN" i="1" dirty="0" err="1">
                <a:solidFill>
                  <a:srgbClr val="FF0000"/>
                </a:solidFill>
              </a:rPr>
              <a:t>interventricular</a:t>
            </a:r>
            <a:r>
              <a:rPr lang="en-IN" i="1" dirty="0">
                <a:solidFill>
                  <a:srgbClr val="FF0000"/>
                </a:solidFill>
              </a:rPr>
              <a:t> connections” —&gt; worse prognosis!!</a:t>
            </a:r>
          </a:p>
          <a:p>
            <a:endParaRPr lang="en-IN" dirty="0"/>
          </a:p>
          <a:p>
            <a:endParaRPr lang="en-US" dirty="0"/>
          </a:p>
        </p:txBody>
      </p:sp>
    </p:spTree>
    <p:extLst>
      <p:ext uri="{BB962C8B-B14F-4D97-AF65-F5344CB8AC3E}">
        <p14:creationId xmlns:p14="http://schemas.microsoft.com/office/powerpoint/2010/main" val="656885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B79E76-56E7-6DF7-D4EF-94035A4DFE9A}"/>
              </a:ext>
            </a:extLst>
          </p:cNvPr>
          <p:cNvSpPr>
            <a:spLocks noGrp="1"/>
          </p:cNvSpPr>
          <p:nvPr>
            <p:ph idx="1"/>
          </p:nvPr>
        </p:nvSpPr>
        <p:spPr>
          <a:xfrm>
            <a:off x="838200" y="450645"/>
            <a:ext cx="10515600" cy="5726318"/>
          </a:xfrm>
        </p:spPr>
        <p:txBody>
          <a:bodyPr>
            <a:normAutofit/>
          </a:bodyPr>
          <a:lstStyle/>
          <a:p>
            <a:r>
              <a:rPr lang="en-IN" b="1" dirty="0"/>
              <a:t>Time course</a:t>
            </a:r>
            <a:r>
              <a:rPr lang="en-IN" dirty="0"/>
              <a:t> -Bimodal peak</a:t>
            </a:r>
          </a:p>
          <a:p>
            <a:pPr lvl="1">
              <a:buFont typeface="Courier New" panose="02070309020205020404" pitchFamily="49" charset="0"/>
              <a:buChar char="o"/>
            </a:pPr>
            <a:r>
              <a:rPr lang="en-IN" dirty="0"/>
              <a:t> </a:t>
            </a:r>
            <a:r>
              <a:rPr lang="en-IN" sz="2600" dirty="0">
                <a:solidFill>
                  <a:srgbClr val="002060"/>
                </a:solidFill>
              </a:rPr>
              <a:t>within 24 hr and 3–5 days</a:t>
            </a:r>
            <a:r>
              <a:rPr lang="en-IN" sz="2600" dirty="0"/>
              <a:t>; range: 1–14 days</a:t>
            </a:r>
          </a:p>
          <a:p>
            <a:pPr lvl="1">
              <a:buFont typeface="Courier New" panose="02070309020205020404" pitchFamily="49" charset="0"/>
              <a:buChar char="o"/>
            </a:pPr>
            <a:r>
              <a:rPr lang="en-IN" sz="2600" dirty="0"/>
              <a:t> median time to VSR -</a:t>
            </a:r>
            <a:r>
              <a:rPr lang="en-IN" sz="2600" dirty="0">
                <a:solidFill>
                  <a:srgbClr val="002060"/>
                </a:solidFill>
              </a:rPr>
              <a:t>16 hrs (SHOCK TRIAL REGISTRY) and 1 day ( GUSTO-I TRIAL) </a:t>
            </a:r>
          </a:p>
          <a:p>
            <a:r>
              <a:rPr lang="en-IN" sz="2900" b="1" dirty="0"/>
              <a:t>Clinical manifestations</a:t>
            </a:r>
            <a:r>
              <a:rPr lang="en-IN" sz="2900" dirty="0"/>
              <a:t> – </a:t>
            </a:r>
          </a:p>
          <a:p>
            <a:pPr lvl="1">
              <a:buFont typeface="Courier New" panose="02070309020205020404" pitchFamily="49" charset="0"/>
              <a:buChar char="o"/>
            </a:pPr>
            <a:r>
              <a:rPr lang="en-IN" sz="2600" dirty="0">
                <a:solidFill>
                  <a:srgbClr val="7030A0"/>
                </a:solidFill>
              </a:rPr>
              <a:t>Female sex; older age; CKD; absence of hypertension, diabetes, smoking or history of MI (lack of collaterals) — increase the risk for VSR</a:t>
            </a:r>
          </a:p>
          <a:p>
            <a:pPr lvl="1">
              <a:buFont typeface="Courier New" panose="02070309020205020404" pitchFamily="49" charset="0"/>
              <a:buChar char="o"/>
            </a:pPr>
            <a:r>
              <a:rPr lang="en-IN" sz="2600" dirty="0">
                <a:solidFill>
                  <a:srgbClr val="7030A0"/>
                </a:solidFill>
              </a:rPr>
              <a:t>Fibrinolytic therapy &gt; primary PCI</a:t>
            </a:r>
          </a:p>
          <a:p>
            <a:pPr lvl="1">
              <a:buFont typeface="Courier New" panose="02070309020205020404" pitchFamily="49" charset="0"/>
              <a:buChar char="o"/>
            </a:pPr>
            <a:r>
              <a:rPr lang="en-IN" sz="2600" dirty="0">
                <a:solidFill>
                  <a:srgbClr val="7030A0"/>
                </a:solidFill>
              </a:rPr>
              <a:t>Delayed PCI &gt; Primary PCI</a:t>
            </a:r>
          </a:p>
          <a:p>
            <a:pPr lvl="1">
              <a:buFont typeface="Courier New" panose="02070309020205020404" pitchFamily="49" charset="0"/>
              <a:buChar char="o"/>
            </a:pPr>
            <a:r>
              <a:rPr lang="en-IN" sz="2600" dirty="0"/>
              <a:t>Chest pain , dyspnoea , hypotension (pulmonary edema less common)</a:t>
            </a:r>
          </a:p>
          <a:p>
            <a:r>
              <a:rPr lang="en-IN" sz="2900" b="1" dirty="0"/>
              <a:t>Physical findings</a:t>
            </a:r>
            <a:r>
              <a:rPr lang="en-IN" sz="2900" dirty="0"/>
              <a:t> – harsh </a:t>
            </a:r>
            <a:r>
              <a:rPr lang="en-IN" sz="2900" dirty="0" err="1"/>
              <a:t>pansystolic</a:t>
            </a:r>
            <a:r>
              <a:rPr lang="en-IN" sz="2900" dirty="0"/>
              <a:t> murmur at the left lower sternal border, thrill + , S3 , accentuated S2, RV and LV failure, cardiogenic shock</a:t>
            </a:r>
          </a:p>
          <a:p>
            <a:endParaRPr lang="en-IN" sz="2900" dirty="0">
              <a:solidFill>
                <a:srgbClr val="C00000"/>
              </a:solidFill>
            </a:endParaRPr>
          </a:p>
        </p:txBody>
      </p:sp>
    </p:spTree>
    <p:extLst>
      <p:ext uri="{BB962C8B-B14F-4D97-AF65-F5344CB8AC3E}">
        <p14:creationId xmlns:p14="http://schemas.microsoft.com/office/powerpoint/2010/main" val="2285111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7DA9FB-09A2-6CFD-3C54-2FD6EEB76882}"/>
              </a:ext>
            </a:extLst>
          </p:cNvPr>
          <p:cNvSpPr>
            <a:spLocks noGrp="1"/>
          </p:cNvSpPr>
          <p:nvPr>
            <p:ph idx="1"/>
          </p:nvPr>
        </p:nvSpPr>
        <p:spPr>
          <a:xfrm>
            <a:off x="630936" y="2660904"/>
            <a:ext cx="4818888" cy="3547872"/>
          </a:xfrm>
        </p:spPr>
        <p:txBody>
          <a:bodyPr anchor="t">
            <a:normAutofit/>
          </a:bodyPr>
          <a:lstStyle/>
          <a:p>
            <a:r>
              <a:rPr lang="en-IN" sz="2200" b="1" dirty="0"/>
              <a:t>Echo findings </a:t>
            </a:r>
            <a:r>
              <a:rPr lang="en-IN" sz="2200" dirty="0"/>
              <a:t>– ventricular septal rupture with left to right shunt on </a:t>
            </a:r>
            <a:r>
              <a:rPr lang="en-IN" sz="2200" dirty="0" err="1"/>
              <a:t>color</a:t>
            </a:r>
            <a:r>
              <a:rPr lang="en-IN" sz="2200" dirty="0"/>
              <a:t> flow doppler, evidence of chamber enlargement with dysfunction. TEE/ ventriculography</a:t>
            </a:r>
          </a:p>
          <a:p>
            <a:r>
              <a:rPr lang="en-IN" sz="2200" b="1" dirty="0"/>
              <a:t>Right heart catheterisation</a:t>
            </a:r>
            <a:r>
              <a:rPr lang="en-IN" sz="2200" dirty="0"/>
              <a:t> –step-up oxygen saturation from the RA to </a:t>
            </a:r>
            <a:r>
              <a:rPr lang="en-IN" sz="2200" dirty="0" err="1"/>
              <a:t>RV,elevated</a:t>
            </a:r>
            <a:r>
              <a:rPr lang="en-IN" sz="2200" dirty="0"/>
              <a:t> pulmonary-to-systemic flow ratio (up to 8:1 depending on the defect size), large v waves - very high PCWP</a:t>
            </a:r>
          </a:p>
        </p:txBody>
      </p:sp>
      <p:pic>
        <p:nvPicPr>
          <p:cNvPr id="4" name="Picture 3">
            <a:extLst>
              <a:ext uri="{FF2B5EF4-FFF2-40B4-BE49-F238E27FC236}">
                <a16:creationId xmlns:a16="http://schemas.microsoft.com/office/drawing/2014/main" id="{415A4F57-590F-5329-269D-F659CAA6B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716" y="146304"/>
            <a:ext cx="4882757" cy="6711696"/>
          </a:xfrm>
          <a:prstGeom prst="rect">
            <a:avLst/>
          </a:prstGeom>
        </p:spPr>
      </p:pic>
    </p:spTree>
    <p:extLst>
      <p:ext uri="{BB962C8B-B14F-4D97-AF65-F5344CB8AC3E}">
        <p14:creationId xmlns:p14="http://schemas.microsoft.com/office/powerpoint/2010/main" val="2638886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AEE3-02C0-13F2-67B8-F9612D0D5448}"/>
              </a:ext>
            </a:extLst>
          </p:cNvPr>
          <p:cNvSpPr>
            <a:spLocks noGrp="1"/>
          </p:cNvSpPr>
          <p:nvPr>
            <p:ph type="title"/>
          </p:nvPr>
        </p:nvSpPr>
        <p:spPr/>
        <p:txBody>
          <a:bodyPr/>
          <a:lstStyle/>
          <a:p>
            <a:r>
              <a:rPr lang="en-IN" dirty="0"/>
              <a:t>Management</a:t>
            </a:r>
            <a:endParaRPr lang="en-US" dirty="0"/>
          </a:p>
        </p:txBody>
      </p:sp>
      <p:sp>
        <p:nvSpPr>
          <p:cNvPr id="3" name="Content Placeholder 2">
            <a:extLst>
              <a:ext uri="{FF2B5EF4-FFF2-40B4-BE49-F238E27FC236}">
                <a16:creationId xmlns:a16="http://schemas.microsoft.com/office/drawing/2014/main" id="{AA712E03-ED9A-1A7F-A06F-2B3585561C87}"/>
              </a:ext>
            </a:extLst>
          </p:cNvPr>
          <p:cNvSpPr>
            <a:spLocks noGrp="1"/>
          </p:cNvSpPr>
          <p:nvPr>
            <p:ph idx="1"/>
          </p:nvPr>
        </p:nvSpPr>
        <p:spPr/>
        <p:txBody>
          <a:bodyPr>
            <a:normAutofit fontScale="85000" lnSpcReduction="10000"/>
          </a:bodyPr>
          <a:lstStyle/>
          <a:p>
            <a:r>
              <a:rPr lang="en-IN" b="1" dirty="0"/>
              <a:t>Immediate </a:t>
            </a:r>
            <a:r>
              <a:rPr lang="en-US" b="1" dirty="0" err="1"/>
              <a:t>afterload</a:t>
            </a:r>
            <a:r>
              <a:rPr lang="en-US" b="1" dirty="0"/>
              <a:t> reduction</a:t>
            </a:r>
            <a:r>
              <a:rPr lang="en-IN" b="1" dirty="0"/>
              <a:t>- mainstay of treatment</a:t>
            </a:r>
            <a:r>
              <a:rPr lang="en-US" dirty="0"/>
              <a:t> </a:t>
            </a:r>
            <a:r>
              <a:rPr lang="en-IN" dirty="0"/>
              <a:t>(</a:t>
            </a:r>
            <a:r>
              <a:rPr lang="en-US" dirty="0"/>
              <a:t>to decrease the left-to-right shunt is essential</a:t>
            </a:r>
            <a:r>
              <a:rPr lang="en-IN" dirty="0"/>
              <a:t>)</a:t>
            </a:r>
            <a:r>
              <a:rPr lang="en-US" dirty="0"/>
              <a:t>: IABPs with pharmacotherapy are used in &gt;80% of emergency and 65% of urgent repairs.</a:t>
            </a:r>
            <a:endParaRPr lang="en-IN" dirty="0"/>
          </a:p>
          <a:p>
            <a:r>
              <a:rPr lang="en-US" dirty="0"/>
              <a:t>In the </a:t>
            </a:r>
            <a:r>
              <a:rPr lang="en-US" b="1" dirty="0"/>
              <a:t>SHOCK Trial Registry,</a:t>
            </a:r>
            <a:r>
              <a:rPr lang="en-US" dirty="0"/>
              <a:t> IABPs were used in up to 75% of </a:t>
            </a:r>
            <a:r>
              <a:rPr lang="en-US" dirty="0" err="1"/>
              <a:t>postinfarct</a:t>
            </a:r>
            <a:r>
              <a:rPr lang="en-US" dirty="0"/>
              <a:t> VSDs. Within 30 minutes of the initiation of IABP, the median systolic blood pressure was increased from 81 mm Hg to 102 mm Hg.</a:t>
            </a:r>
            <a:endParaRPr lang="en-IN" dirty="0"/>
          </a:p>
          <a:p>
            <a:r>
              <a:rPr lang="en-US" dirty="0"/>
              <a:t>When a patient presents with </a:t>
            </a:r>
            <a:r>
              <a:rPr lang="en-US" b="1" dirty="0" err="1"/>
              <a:t>multiorgan</a:t>
            </a:r>
            <a:r>
              <a:rPr lang="en-US" b="1" dirty="0"/>
              <a:t> failure,</a:t>
            </a:r>
            <a:r>
              <a:rPr lang="en-US" dirty="0"/>
              <a:t> potential support with </a:t>
            </a:r>
            <a:r>
              <a:rPr lang="en-US" b="1" dirty="0"/>
              <a:t>ECMO</a:t>
            </a:r>
            <a:r>
              <a:rPr lang="en-IN" b="1" dirty="0"/>
              <a:t> </a:t>
            </a:r>
            <a:r>
              <a:rPr lang="en-IN" dirty="0"/>
              <a:t>(</a:t>
            </a:r>
            <a:r>
              <a:rPr lang="en-IN" dirty="0">
                <a:solidFill>
                  <a:srgbClr val="002060"/>
                </a:solidFill>
              </a:rPr>
              <a:t>percutaneous /surgical LV vents</a:t>
            </a:r>
            <a:r>
              <a:rPr lang="en-IN" dirty="0"/>
              <a:t>)</a:t>
            </a:r>
            <a:r>
              <a:rPr lang="en-US" dirty="0"/>
              <a:t> may be considered to allow for improvements in end-organ failure as a bridge to surgical candidacy. </a:t>
            </a:r>
            <a:endParaRPr lang="en-IN" dirty="0"/>
          </a:p>
          <a:p>
            <a:r>
              <a:rPr lang="en-US" dirty="0"/>
              <a:t>In patients </a:t>
            </a:r>
            <a:r>
              <a:rPr lang="en-US" b="1" dirty="0"/>
              <a:t>without clinical symptoms of end-organ failure</a:t>
            </a:r>
            <a:r>
              <a:rPr lang="en-US" dirty="0"/>
              <a:t>, a </a:t>
            </a:r>
            <a:r>
              <a:rPr lang="en-US" b="1" dirty="0">
                <a:solidFill>
                  <a:srgbClr val="C00000"/>
                </a:solidFill>
              </a:rPr>
              <a:t>delayed treatment</a:t>
            </a:r>
            <a:r>
              <a:rPr lang="en-US" dirty="0"/>
              <a:t> may allow for connective tissue or scar formation around the defect, resulting in a better anchor for suture material and a lower potential for patch dehiscence</a:t>
            </a:r>
            <a:r>
              <a:rPr lang="en-IN" dirty="0"/>
              <a:t>.     (</a:t>
            </a:r>
            <a:r>
              <a:rPr lang="en-IN" b="1" dirty="0"/>
              <a:t>avoid bleeding from </a:t>
            </a:r>
            <a:r>
              <a:rPr lang="en-IN" b="1" dirty="0" err="1"/>
              <a:t>antiplatelet</a:t>
            </a:r>
            <a:r>
              <a:rPr lang="en-IN" b="1" dirty="0"/>
              <a:t> medications)</a:t>
            </a:r>
          </a:p>
        </p:txBody>
      </p:sp>
    </p:spTree>
    <p:extLst>
      <p:ext uri="{BB962C8B-B14F-4D97-AF65-F5344CB8AC3E}">
        <p14:creationId xmlns:p14="http://schemas.microsoft.com/office/powerpoint/2010/main" val="3719676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6412-4AF2-4AD3-C786-CF662EAC5991}"/>
              </a:ext>
            </a:extLst>
          </p:cNvPr>
          <p:cNvSpPr>
            <a:spLocks noGrp="1"/>
          </p:cNvSpPr>
          <p:nvPr>
            <p:ph type="title"/>
          </p:nvPr>
        </p:nvSpPr>
        <p:spPr/>
        <p:txBody>
          <a:bodyPr/>
          <a:lstStyle/>
          <a:p>
            <a:r>
              <a:rPr lang="en-IN" dirty="0"/>
              <a:t>1. Cardiac surgery </a:t>
            </a:r>
            <a:endParaRPr lang="en-US" dirty="0"/>
          </a:p>
        </p:txBody>
      </p:sp>
      <p:sp>
        <p:nvSpPr>
          <p:cNvPr id="3" name="Content Placeholder 2">
            <a:extLst>
              <a:ext uri="{FF2B5EF4-FFF2-40B4-BE49-F238E27FC236}">
                <a16:creationId xmlns:a16="http://schemas.microsoft.com/office/drawing/2014/main" id="{FACF0198-7C7F-39FF-F189-A1410F26ED5D}"/>
              </a:ext>
            </a:extLst>
          </p:cNvPr>
          <p:cNvSpPr>
            <a:spLocks noGrp="1"/>
          </p:cNvSpPr>
          <p:nvPr>
            <p:ph idx="1"/>
          </p:nvPr>
        </p:nvSpPr>
        <p:spPr/>
        <p:txBody>
          <a:bodyPr>
            <a:normAutofit fontScale="92500" lnSpcReduction="20000"/>
          </a:bodyPr>
          <a:lstStyle/>
          <a:p>
            <a:r>
              <a:rPr lang="en-US" b="1" dirty="0"/>
              <a:t>Urgent </a:t>
            </a:r>
            <a:r>
              <a:rPr lang="en-US" b="1" dirty="0" err="1"/>
              <a:t>postinfarct</a:t>
            </a:r>
            <a:r>
              <a:rPr lang="en-US" b="1" dirty="0"/>
              <a:t> VSD surgical repair</a:t>
            </a:r>
            <a:r>
              <a:rPr lang="en-US" dirty="0"/>
              <a:t> in patients with cardiogenic shock and respiratory failure is associated with </a:t>
            </a:r>
            <a:r>
              <a:rPr lang="en-US" b="1" dirty="0"/>
              <a:t>40% mortality</a:t>
            </a:r>
            <a:endParaRPr lang="en-IN" b="1" dirty="0"/>
          </a:p>
          <a:p>
            <a:r>
              <a:rPr lang="en-IN" dirty="0"/>
              <a:t>Delayed surgery –risks extension of the VSR and subsequent associated mortality.</a:t>
            </a:r>
          </a:p>
          <a:p>
            <a:r>
              <a:rPr lang="en-IN" b="1" dirty="0">
                <a:solidFill>
                  <a:srgbClr val="C00000"/>
                </a:solidFill>
              </a:rPr>
              <a:t>Optimal timing of surgical treatment is IMPORTANT !!</a:t>
            </a:r>
          </a:p>
          <a:p>
            <a:r>
              <a:rPr lang="en-US" dirty="0"/>
              <a:t>During surgical repair of VSD, </a:t>
            </a:r>
            <a:r>
              <a:rPr lang="en-US" b="1" dirty="0"/>
              <a:t>coronary bypasses are performed first</a:t>
            </a:r>
            <a:r>
              <a:rPr lang="en-US" dirty="0"/>
              <a:t>, commonly with saphenous veins, to facilitate myocardial protection and minimize handling of the heart after VSD repair.</a:t>
            </a:r>
            <a:endParaRPr lang="en-IN" dirty="0"/>
          </a:p>
          <a:p>
            <a:r>
              <a:rPr lang="en-US" dirty="0"/>
              <a:t>Surgical techniques </a:t>
            </a:r>
            <a:r>
              <a:rPr lang="en-IN" dirty="0"/>
              <a:t>–</a:t>
            </a:r>
            <a:r>
              <a:rPr lang="en-US" dirty="0"/>
              <a:t> </a:t>
            </a:r>
            <a:endParaRPr lang="en-IN" dirty="0"/>
          </a:p>
          <a:p>
            <a:pPr lvl="1"/>
            <a:r>
              <a:rPr lang="en-US" b="1" dirty="0"/>
              <a:t>primary repair (</a:t>
            </a:r>
            <a:r>
              <a:rPr lang="en-US" b="1" dirty="0" err="1"/>
              <a:t>Dagett</a:t>
            </a:r>
            <a:r>
              <a:rPr lang="en-US" b="1" dirty="0"/>
              <a:t>)</a:t>
            </a:r>
            <a:r>
              <a:rPr lang="en-IN" b="1" dirty="0"/>
              <a:t> - </a:t>
            </a:r>
            <a:r>
              <a:rPr lang="en-IN" dirty="0"/>
              <a:t>defect is suture closed – patch if defect is large</a:t>
            </a:r>
            <a:endParaRPr lang="en-IN" b="1" dirty="0"/>
          </a:p>
          <a:p>
            <a:pPr lvl="1"/>
            <a:r>
              <a:rPr lang="en-US" b="1" dirty="0"/>
              <a:t>Infarct exclusion (David</a:t>
            </a:r>
            <a:r>
              <a:rPr lang="en-IN" b="1" dirty="0"/>
              <a:t>) – </a:t>
            </a:r>
            <a:r>
              <a:rPr lang="en-IN" dirty="0"/>
              <a:t>patch larger than the infarcted area is sewn over the defect and the infarcted myocardium directly unto healthy myocardium </a:t>
            </a:r>
            <a:endParaRPr lang="en-IN" b="1" dirty="0"/>
          </a:p>
          <a:p>
            <a:pPr lvl="1"/>
            <a:r>
              <a:rPr lang="en-IN" b="1" dirty="0"/>
              <a:t>Double patch technique</a:t>
            </a:r>
            <a:endParaRPr lang="en-US" b="1" dirty="0"/>
          </a:p>
        </p:txBody>
      </p:sp>
      <p:pic>
        <p:nvPicPr>
          <p:cNvPr id="4" name="Picture 3">
            <a:extLst>
              <a:ext uri="{FF2B5EF4-FFF2-40B4-BE49-F238E27FC236}">
                <a16:creationId xmlns:a16="http://schemas.microsoft.com/office/drawing/2014/main" id="{DAF30A7C-9C8C-C5D3-CFA3-F8E883F2E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898" y="681037"/>
            <a:ext cx="7007902" cy="5818574"/>
          </a:xfrm>
          <a:prstGeom prst="rect">
            <a:avLst/>
          </a:prstGeom>
        </p:spPr>
      </p:pic>
    </p:spTree>
    <p:extLst>
      <p:ext uri="{BB962C8B-B14F-4D97-AF65-F5344CB8AC3E}">
        <p14:creationId xmlns:p14="http://schemas.microsoft.com/office/powerpoint/2010/main" val="23271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31FD-0CDA-4D24-6698-89DAB2E73F69}"/>
              </a:ext>
            </a:extLst>
          </p:cNvPr>
          <p:cNvSpPr>
            <a:spLocks noGrp="1"/>
          </p:cNvSpPr>
          <p:nvPr>
            <p:ph type="title"/>
          </p:nvPr>
        </p:nvSpPr>
        <p:spPr/>
        <p:txBody>
          <a:bodyPr/>
          <a:lstStyle/>
          <a:p>
            <a:r>
              <a:rPr lang="en-IN" dirty="0"/>
              <a:t>Contents</a:t>
            </a:r>
            <a:endParaRPr lang="en-US" dirty="0"/>
          </a:p>
        </p:txBody>
      </p:sp>
      <p:sp>
        <p:nvSpPr>
          <p:cNvPr id="3" name="Content Placeholder 2">
            <a:extLst>
              <a:ext uri="{FF2B5EF4-FFF2-40B4-BE49-F238E27FC236}">
                <a16:creationId xmlns:a16="http://schemas.microsoft.com/office/drawing/2014/main" id="{5331264D-4837-F5A7-F0B1-07D4A86D641F}"/>
              </a:ext>
            </a:extLst>
          </p:cNvPr>
          <p:cNvSpPr>
            <a:spLocks noGrp="1"/>
          </p:cNvSpPr>
          <p:nvPr>
            <p:ph idx="1"/>
          </p:nvPr>
        </p:nvSpPr>
        <p:spPr/>
        <p:txBody>
          <a:bodyPr/>
          <a:lstStyle/>
          <a:p>
            <a:r>
              <a:rPr lang="en-IN" dirty="0"/>
              <a:t>INTRODUCTION</a:t>
            </a:r>
          </a:p>
          <a:p>
            <a:r>
              <a:rPr lang="en-IN" dirty="0"/>
              <a:t>PAPILLARY MUSCLE RUPTURE</a:t>
            </a:r>
          </a:p>
          <a:p>
            <a:r>
              <a:rPr lang="en-IN" dirty="0"/>
              <a:t>VENTRICULAR SEPTAL RUPTURE</a:t>
            </a:r>
          </a:p>
          <a:p>
            <a:r>
              <a:rPr lang="en-IN" dirty="0"/>
              <a:t>FREE WALL RUPTURE</a:t>
            </a:r>
          </a:p>
          <a:p>
            <a:r>
              <a:rPr lang="en-IN" dirty="0" err="1"/>
              <a:t>PSEUDOANEURYSM</a:t>
            </a:r>
            <a:r>
              <a:rPr lang="en-IN" dirty="0"/>
              <a:t> OF LV</a:t>
            </a:r>
          </a:p>
          <a:p>
            <a:r>
              <a:rPr lang="en-IN" dirty="0"/>
              <a:t>DD</a:t>
            </a:r>
          </a:p>
        </p:txBody>
      </p:sp>
    </p:spTree>
    <p:extLst>
      <p:ext uri="{BB962C8B-B14F-4D97-AF65-F5344CB8AC3E}">
        <p14:creationId xmlns:p14="http://schemas.microsoft.com/office/powerpoint/2010/main" val="212317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EB4E23-CC6F-AA65-D09A-8B181D195DB2}"/>
              </a:ext>
            </a:extLst>
          </p:cNvPr>
          <p:cNvSpPr>
            <a:spLocks noGrp="1"/>
          </p:cNvSpPr>
          <p:nvPr>
            <p:ph idx="1"/>
          </p:nvPr>
        </p:nvSpPr>
        <p:spPr>
          <a:xfrm>
            <a:off x="838200" y="461818"/>
            <a:ext cx="10515600" cy="5715145"/>
          </a:xfrm>
        </p:spPr>
        <p:txBody>
          <a:bodyPr>
            <a:normAutofit lnSpcReduction="10000"/>
          </a:bodyPr>
          <a:lstStyle/>
          <a:p>
            <a:r>
              <a:rPr lang="en-IN" dirty="0"/>
              <a:t>For anterior VSDs, the infarcted surface of the anterolateral LV is incised parallel to the LAD</a:t>
            </a:r>
            <a:endParaRPr lang="en-IN" b="1" dirty="0"/>
          </a:p>
          <a:p>
            <a:r>
              <a:rPr lang="en-IN" dirty="0"/>
              <a:t>True apical VSDs can be repaired and closed primarily by amputating the apex</a:t>
            </a:r>
          </a:p>
          <a:p>
            <a:r>
              <a:rPr lang="en-IN" dirty="0"/>
              <a:t>Posterior VSDs are approached through a </a:t>
            </a:r>
            <a:r>
              <a:rPr lang="en-IN" dirty="0" err="1"/>
              <a:t>ventriculotomy</a:t>
            </a:r>
            <a:r>
              <a:rPr lang="en-IN" dirty="0"/>
              <a:t> in the infarcted posterior LV wall parallel to the posterior descending coronary artery</a:t>
            </a:r>
          </a:p>
          <a:p>
            <a:r>
              <a:rPr lang="en-US" b="1" dirty="0"/>
              <a:t>preoperative prognostic factors </a:t>
            </a:r>
            <a:r>
              <a:rPr lang="en-US" dirty="0"/>
              <a:t>associated with in-hospital mortality</a:t>
            </a:r>
            <a:r>
              <a:rPr lang="en-IN" dirty="0"/>
              <a:t> -</a:t>
            </a:r>
            <a:r>
              <a:rPr lang="en-US" dirty="0">
                <a:solidFill>
                  <a:srgbClr val="C00000"/>
                </a:solidFill>
              </a:rPr>
              <a:t>poor ventricular function, deteriorating cardiovascular status, cardiogenic shock, inferior AMI, inotropic support, and total occlusion of the infarct-related artery.</a:t>
            </a:r>
            <a:endParaRPr lang="en-IN" dirty="0">
              <a:solidFill>
                <a:srgbClr val="C00000"/>
              </a:solidFill>
            </a:endParaRPr>
          </a:p>
          <a:p>
            <a:r>
              <a:rPr lang="en-US" b="1" dirty="0"/>
              <a:t>Factors that determine long-term survival</a:t>
            </a:r>
            <a:r>
              <a:rPr lang="en-US" dirty="0"/>
              <a:t> </a:t>
            </a:r>
            <a:r>
              <a:rPr lang="en-IN" dirty="0"/>
              <a:t>-</a:t>
            </a:r>
            <a:r>
              <a:rPr lang="en-US" dirty="0">
                <a:solidFill>
                  <a:srgbClr val="00B050"/>
                </a:solidFill>
              </a:rPr>
              <a:t>right ventricular dysfunction, residual LV function after surgical </a:t>
            </a:r>
            <a:r>
              <a:rPr lang="en-US" dirty="0" err="1">
                <a:solidFill>
                  <a:srgbClr val="00B050"/>
                </a:solidFill>
              </a:rPr>
              <a:t>clo</a:t>
            </a:r>
            <a:r>
              <a:rPr lang="en-IN" dirty="0">
                <a:solidFill>
                  <a:srgbClr val="00B050"/>
                </a:solidFill>
              </a:rPr>
              <a:t>sure </a:t>
            </a:r>
            <a:r>
              <a:rPr lang="en-US" dirty="0">
                <a:solidFill>
                  <a:srgbClr val="00B050"/>
                </a:solidFill>
              </a:rPr>
              <a:t>and </a:t>
            </a:r>
            <a:r>
              <a:rPr lang="en-IN" dirty="0">
                <a:solidFill>
                  <a:srgbClr val="00B050"/>
                </a:solidFill>
              </a:rPr>
              <a:t>NYHA </a:t>
            </a:r>
            <a:r>
              <a:rPr lang="en-US" dirty="0">
                <a:solidFill>
                  <a:srgbClr val="00B050"/>
                </a:solidFill>
              </a:rPr>
              <a:t>functional class at the time of presentation</a:t>
            </a:r>
          </a:p>
        </p:txBody>
      </p:sp>
    </p:spTree>
    <p:extLst>
      <p:ext uri="{BB962C8B-B14F-4D97-AF65-F5344CB8AC3E}">
        <p14:creationId xmlns:p14="http://schemas.microsoft.com/office/powerpoint/2010/main" val="3298277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51F2-4C55-B968-8C97-B201B239054D}"/>
              </a:ext>
            </a:extLst>
          </p:cNvPr>
          <p:cNvSpPr>
            <a:spLocks noGrp="1"/>
          </p:cNvSpPr>
          <p:nvPr>
            <p:ph type="title"/>
          </p:nvPr>
        </p:nvSpPr>
        <p:spPr/>
        <p:txBody>
          <a:bodyPr/>
          <a:lstStyle/>
          <a:p>
            <a:r>
              <a:rPr lang="en-IN" dirty="0"/>
              <a:t>2. </a:t>
            </a:r>
            <a:r>
              <a:rPr lang="en-IN" dirty="0" err="1"/>
              <a:t>Transcatheter</a:t>
            </a:r>
            <a:r>
              <a:rPr lang="en-IN" dirty="0"/>
              <a:t> repair of VSR</a:t>
            </a:r>
            <a:endParaRPr lang="en-US" dirty="0"/>
          </a:p>
        </p:txBody>
      </p:sp>
      <p:sp>
        <p:nvSpPr>
          <p:cNvPr id="3" name="Content Placeholder 2">
            <a:extLst>
              <a:ext uri="{FF2B5EF4-FFF2-40B4-BE49-F238E27FC236}">
                <a16:creationId xmlns:a16="http://schemas.microsoft.com/office/drawing/2014/main" id="{22D37A79-6CF8-710B-FC98-65BF5D40AA6A}"/>
              </a:ext>
            </a:extLst>
          </p:cNvPr>
          <p:cNvSpPr>
            <a:spLocks noGrp="1"/>
          </p:cNvSpPr>
          <p:nvPr>
            <p:ph idx="1"/>
          </p:nvPr>
        </p:nvSpPr>
        <p:spPr/>
        <p:txBody>
          <a:bodyPr>
            <a:normAutofit fontScale="92500" lnSpcReduction="10000"/>
          </a:bodyPr>
          <a:lstStyle/>
          <a:p>
            <a:r>
              <a:rPr lang="en-IN" dirty="0"/>
              <a:t>In </a:t>
            </a:r>
            <a:r>
              <a:rPr lang="en-US" dirty="0"/>
              <a:t>patients </a:t>
            </a:r>
            <a:r>
              <a:rPr lang="en-IN" dirty="0"/>
              <a:t>with prohibitive surgical risk —&gt; </a:t>
            </a:r>
            <a:r>
              <a:rPr lang="en-US" dirty="0"/>
              <a:t>percutaneous closure can be considered</a:t>
            </a:r>
            <a:endParaRPr lang="en-IN" dirty="0"/>
          </a:p>
          <a:p>
            <a:r>
              <a:rPr lang="en-US" dirty="0"/>
              <a:t>The procedure is usually performed under </a:t>
            </a:r>
            <a:r>
              <a:rPr lang="en-IN" dirty="0"/>
              <a:t>GA </a:t>
            </a:r>
            <a:r>
              <a:rPr lang="en-US" dirty="0"/>
              <a:t>with</a:t>
            </a:r>
            <a:r>
              <a:rPr lang="en-IN" dirty="0"/>
              <a:t> TEE </a:t>
            </a:r>
            <a:r>
              <a:rPr lang="en-US" dirty="0"/>
              <a:t>guidance for device sizing</a:t>
            </a:r>
            <a:endParaRPr lang="en-IN" dirty="0"/>
          </a:p>
          <a:p>
            <a:r>
              <a:rPr lang="en-US" dirty="0"/>
              <a:t>Most often, the VSD is crossed by using a hydrophilic wire from the left to the right ventricle into the pulmonary trunk. The wire is snared and exteriorized through the venous access (femoral or jugular)</a:t>
            </a:r>
            <a:endParaRPr lang="en-IN" dirty="0"/>
          </a:p>
          <a:p>
            <a:r>
              <a:rPr lang="en-US" dirty="0"/>
              <a:t>Over this arteriovenous rail, a shuttle sheath is advanced into the </a:t>
            </a:r>
            <a:r>
              <a:rPr lang="en-US" dirty="0" err="1"/>
              <a:t>interventricular</a:t>
            </a:r>
            <a:r>
              <a:rPr lang="en-US" dirty="0"/>
              <a:t> septum and an occluder is deployed</a:t>
            </a:r>
            <a:endParaRPr lang="en-IN" dirty="0"/>
          </a:p>
          <a:p>
            <a:r>
              <a:rPr lang="en-US" dirty="0"/>
              <a:t>If difficulties crossing the VSD are encountered, right to left wiring and exteriorization can be performed</a:t>
            </a:r>
            <a:endParaRPr lang="en-IN" dirty="0"/>
          </a:p>
          <a:p>
            <a:endParaRPr lang="en-US" dirty="0"/>
          </a:p>
        </p:txBody>
      </p:sp>
      <p:pic>
        <p:nvPicPr>
          <p:cNvPr id="4" name="Picture 3">
            <a:extLst>
              <a:ext uri="{FF2B5EF4-FFF2-40B4-BE49-F238E27FC236}">
                <a16:creationId xmlns:a16="http://schemas.microsoft.com/office/drawing/2014/main" id="{CAC9345C-58E0-A3BA-1A7E-AE78A13DA6ED}"/>
              </a:ext>
            </a:extLst>
          </p:cNvPr>
          <p:cNvPicPr>
            <a:picLocks noChangeAspect="1"/>
          </p:cNvPicPr>
          <p:nvPr/>
        </p:nvPicPr>
        <p:blipFill rotWithShape="1">
          <a:blip r:embed="rId2">
            <a:extLst>
              <a:ext uri="{28A0092B-C50C-407E-A947-70E740481C1C}">
                <a14:useLocalDpi xmlns:a14="http://schemas.microsoft.com/office/drawing/2010/main" val="0"/>
              </a:ext>
            </a:extLst>
          </a:blip>
          <a:srcRect t="17812" r="2231"/>
          <a:stretch/>
        </p:blipFill>
        <p:spPr>
          <a:xfrm>
            <a:off x="433184" y="681037"/>
            <a:ext cx="11626064" cy="5566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10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193CC-8938-E073-45DE-D77E0FF7590B}"/>
              </a:ext>
            </a:extLst>
          </p:cNvPr>
          <p:cNvSpPr>
            <a:spLocks noGrp="1"/>
          </p:cNvSpPr>
          <p:nvPr>
            <p:ph idx="1"/>
          </p:nvPr>
        </p:nvSpPr>
        <p:spPr>
          <a:xfrm>
            <a:off x="838200" y="254000"/>
            <a:ext cx="10515600" cy="5922963"/>
          </a:xfrm>
        </p:spPr>
        <p:txBody>
          <a:bodyPr>
            <a:noAutofit/>
          </a:bodyPr>
          <a:lstStyle/>
          <a:p>
            <a:endParaRPr lang="en-IN" dirty="0"/>
          </a:p>
          <a:p>
            <a:r>
              <a:rPr lang="en-US" b="1" dirty="0">
                <a:solidFill>
                  <a:srgbClr val="002060"/>
                </a:solidFill>
              </a:rPr>
              <a:t>Although procedural success approaches 89% (range, 80%–100%) in centers of excellence, hospital mortality remains excessively high and procedural complications are common</a:t>
            </a:r>
            <a:endParaRPr lang="en-IN" b="1" dirty="0">
              <a:solidFill>
                <a:srgbClr val="002060"/>
              </a:solidFill>
            </a:endParaRPr>
          </a:p>
          <a:p>
            <a:r>
              <a:rPr lang="en-US" b="1" dirty="0"/>
              <a:t>Complications</a:t>
            </a:r>
            <a:r>
              <a:rPr lang="en-IN" dirty="0"/>
              <a:t> —&gt;</a:t>
            </a:r>
            <a:r>
              <a:rPr lang="en-US" dirty="0">
                <a:solidFill>
                  <a:srgbClr val="FF0000"/>
                </a:solidFill>
              </a:rPr>
              <a:t>device embolization, arrhythmia, hemolysis, and failure of complete occlusion of the VSD requiring surgical repair</a:t>
            </a:r>
            <a:endParaRPr lang="en-IN" dirty="0">
              <a:solidFill>
                <a:srgbClr val="FF0000"/>
              </a:solidFill>
            </a:endParaRPr>
          </a:p>
          <a:p>
            <a:r>
              <a:rPr lang="en-US" dirty="0"/>
              <a:t>Predictors of adverse outcomes </a:t>
            </a:r>
            <a:r>
              <a:rPr lang="en-IN" dirty="0"/>
              <a:t>-</a:t>
            </a:r>
            <a:r>
              <a:rPr lang="en-US" dirty="0"/>
              <a:t>delayed diagnosis, </a:t>
            </a:r>
            <a:r>
              <a:rPr lang="en-IN" dirty="0"/>
              <a:t>high MELD</a:t>
            </a:r>
            <a:r>
              <a:rPr lang="en-US" dirty="0"/>
              <a:t> score, increased pulmonary to systemic flow ratio at time of closure, and residual defect. </a:t>
            </a:r>
            <a:endParaRPr lang="en-IN" dirty="0"/>
          </a:p>
          <a:p>
            <a:r>
              <a:rPr lang="en-US" b="1" dirty="0">
                <a:solidFill>
                  <a:schemeClr val="accent2">
                    <a:lumMod val="50000"/>
                  </a:schemeClr>
                </a:solidFill>
              </a:rPr>
              <a:t>In patients with severe refractory shock and biventricular failure prohibiting surgical or </a:t>
            </a:r>
            <a:r>
              <a:rPr lang="en-US" b="1" dirty="0" err="1">
                <a:solidFill>
                  <a:schemeClr val="accent2">
                    <a:lumMod val="50000"/>
                  </a:schemeClr>
                </a:solidFill>
              </a:rPr>
              <a:t>transcatheter</a:t>
            </a:r>
            <a:r>
              <a:rPr lang="en-US" b="1" dirty="0">
                <a:solidFill>
                  <a:schemeClr val="accent2">
                    <a:lumMod val="50000"/>
                  </a:schemeClr>
                </a:solidFill>
              </a:rPr>
              <a:t> repair, evaluation for durable mechanical circulatory support or heart transplantation or total artificial heart may be considered.</a:t>
            </a:r>
          </a:p>
        </p:txBody>
      </p:sp>
    </p:spTree>
    <p:extLst>
      <p:ext uri="{BB962C8B-B14F-4D97-AF65-F5344CB8AC3E}">
        <p14:creationId xmlns:p14="http://schemas.microsoft.com/office/powerpoint/2010/main" val="4000463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718AB-D135-AD9F-1B87-DD6AB6A620DB}"/>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IN" sz="5400" kern="1200" dirty="0">
                <a:solidFill>
                  <a:schemeClr val="tx1"/>
                </a:solidFill>
                <a:latin typeface="+mj-lt"/>
                <a:ea typeface="+mj-ea"/>
                <a:cs typeface="+mj-cs"/>
              </a:rPr>
              <a:t>Free wall rupture</a:t>
            </a:r>
            <a:endParaRPr lang="en-US" sz="5400" kern="1200" dirty="0">
              <a:solidFill>
                <a:schemeClr val="tx1"/>
              </a:solidFill>
              <a:latin typeface="+mj-lt"/>
              <a:ea typeface="+mj-ea"/>
              <a:cs typeface="+mj-cs"/>
            </a:endParaRPr>
          </a:p>
        </p:txBody>
      </p:sp>
      <p:grpSp>
        <p:nvGrpSpPr>
          <p:cNvPr id="41" name="Group 4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2" name="Rectangle 4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89D688F-B807-0940-42F8-67C1C4CF74FC}"/>
              </a:ext>
            </a:extLst>
          </p:cNvPr>
          <p:cNvPicPr>
            <a:picLocks noChangeAspect="1"/>
          </p:cNvPicPr>
          <p:nvPr/>
        </p:nvPicPr>
        <p:blipFill rotWithShape="1">
          <a:blip r:embed="rId2">
            <a:extLst>
              <a:ext uri="{28A0092B-C50C-407E-A947-70E740481C1C}">
                <a14:useLocalDpi xmlns:a14="http://schemas.microsoft.com/office/drawing/2010/main" val="0"/>
              </a:ext>
            </a:extLst>
          </a:blip>
          <a:srcRect l="977" r="57653" b="23280"/>
          <a:stretch/>
        </p:blipFill>
        <p:spPr>
          <a:xfrm>
            <a:off x="6263954" y="803414"/>
            <a:ext cx="3581960" cy="5251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4682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958927-0EFE-E49B-C316-8717C6BFEB40}"/>
              </a:ext>
            </a:extLst>
          </p:cNvPr>
          <p:cNvSpPr>
            <a:spLocks noGrp="1"/>
          </p:cNvSpPr>
          <p:nvPr>
            <p:ph type="title"/>
          </p:nvPr>
        </p:nvSpPr>
        <p:spPr>
          <a:xfrm>
            <a:off x="572493" y="238539"/>
            <a:ext cx="11018520" cy="1434415"/>
          </a:xfrm>
        </p:spPr>
        <p:txBody>
          <a:bodyPr anchor="b">
            <a:normAutofit/>
          </a:bodyPr>
          <a:lstStyle/>
          <a:p>
            <a:r>
              <a:rPr lang="en-IN" sz="4600" b="1" dirty="0"/>
              <a:t>3. Free Wall Rupture </a:t>
            </a:r>
            <a:endParaRPr lang="en-US" sz="4600" b="1" dirty="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BD921C-7287-D872-CA70-38AA2D08E9D5}"/>
              </a:ext>
            </a:extLst>
          </p:cNvPr>
          <p:cNvSpPr>
            <a:spLocks noGrp="1"/>
          </p:cNvSpPr>
          <p:nvPr>
            <p:ph idx="1"/>
          </p:nvPr>
        </p:nvSpPr>
        <p:spPr>
          <a:xfrm>
            <a:off x="271688" y="2041664"/>
            <a:ext cx="11319325" cy="4119172"/>
          </a:xfrm>
        </p:spPr>
        <p:txBody>
          <a:bodyPr anchor="t">
            <a:noAutofit/>
          </a:bodyPr>
          <a:lstStyle/>
          <a:p>
            <a:r>
              <a:rPr lang="en-IN" sz="2700" b="1" dirty="0"/>
              <a:t>Incidence</a:t>
            </a:r>
            <a:r>
              <a:rPr lang="en-IN" sz="2700" dirty="0"/>
              <a:t> – around 0.3-1 % .</a:t>
            </a:r>
          </a:p>
          <a:p>
            <a:r>
              <a:rPr lang="en-IN" sz="2700" dirty="0" err="1"/>
              <a:t>Fribrinolysis</a:t>
            </a:r>
            <a:r>
              <a:rPr lang="en-IN" sz="2700" dirty="0"/>
              <a:t> does not reduce risk vs PCI –reduces risk—&gt; initial trials of fibrinolysis versus placebo showed an </a:t>
            </a:r>
            <a:r>
              <a:rPr lang="en-IN" sz="2700" b="1" dirty="0"/>
              <a:t>early increased risk of FWR after 24 hours with fibrinolytic therapy </a:t>
            </a:r>
            <a:r>
              <a:rPr lang="en-IN" sz="2700" dirty="0"/>
              <a:t>that supports a higher risk of rupture with delayed </a:t>
            </a:r>
            <a:r>
              <a:rPr lang="en-IN" sz="2700" dirty="0" err="1"/>
              <a:t>reperfusion</a:t>
            </a:r>
            <a:r>
              <a:rPr lang="en-IN" sz="2700" dirty="0"/>
              <a:t> therapy</a:t>
            </a:r>
          </a:p>
          <a:p>
            <a:r>
              <a:rPr lang="en-IN" sz="2700" dirty="0"/>
              <a:t>attributed to </a:t>
            </a:r>
            <a:r>
              <a:rPr lang="en-IN" sz="2700" dirty="0" err="1"/>
              <a:t>intramyocardial</a:t>
            </a:r>
            <a:r>
              <a:rPr lang="en-IN" sz="2700" dirty="0"/>
              <a:t> </a:t>
            </a:r>
            <a:r>
              <a:rPr lang="en-IN" sz="2700" dirty="0" err="1"/>
              <a:t>hemorrhage</a:t>
            </a:r>
            <a:r>
              <a:rPr lang="en-IN" sz="2700" dirty="0"/>
              <a:t>, myocardial dissection, and subsequent rupture</a:t>
            </a:r>
          </a:p>
          <a:p>
            <a:r>
              <a:rPr lang="en-IN" sz="2700" b="1" dirty="0"/>
              <a:t>worst prognosis </a:t>
            </a:r>
            <a:r>
              <a:rPr lang="en-IN" sz="2700" dirty="0"/>
              <a:t>among the mechanical complications of AMI. In-hospital mortality is around </a:t>
            </a:r>
            <a:r>
              <a:rPr lang="en-IN" sz="2700" b="1" dirty="0"/>
              <a:t>60%</a:t>
            </a:r>
            <a:r>
              <a:rPr lang="en-IN" sz="2700" dirty="0"/>
              <a:t> according to the </a:t>
            </a:r>
            <a:r>
              <a:rPr lang="en-IN" sz="2700" dirty="0">
                <a:solidFill>
                  <a:srgbClr val="002060"/>
                </a:solidFill>
              </a:rPr>
              <a:t>SHOCK Trial registry data</a:t>
            </a:r>
          </a:p>
          <a:p>
            <a:r>
              <a:rPr lang="en-US" sz="2700" b="1" dirty="0"/>
              <a:t>more common in the </a:t>
            </a:r>
            <a:r>
              <a:rPr lang="en-IN" sz="2700" b="1" dirty="0"/>
              <a:t>LV </a:t>
            </a:r>
            <a:r>
              <a:rPr lang="en-US" sz="2700" dirty="0"/>
              <a:t>(specifically, the </a:t>
            </a:r>
            <a:r>
              <a:rPr lang="en-US" sz="2700" b="1" dirty="0"/>
              <a:t>anterior or lateral wall</a:t>
            </a:r>
            <a:r>
              <a:rPr lang="en-US" sz="2700" dirty="0"/>
              <a:t>) than in the right ventricle and seldom occurs in the atria</a:t>
            </a:r>
            <a:endParaRPr lang="en-IN" sz="2700" dirty="0">
              <a:solidFill>
                <a:srgbClr val="002060"/>
              </a:solidFill>
            </a:endParaRPr>
          </a:p>
          <a:p>
            <a:endParaRPr lang="en-IN" sz="2700" dirty="0">
              <a:solidFill>
                <a:srgbClr val="002060"/>
              </a:solidFill>
            </a:endParaRPr>
          </a:p>
          <a:p>
            <a:endParaRPr lang="en-IN" sz="2700" dirty="0">
              <a:solidFill>
                <a:srgbClr val="002060"/>
              </a:solidFill>
            </a:endParaRPr>
          </a:p>
          <a:p>
            <a:endParaRPr lang="en-IN" sz="2700" dirty="0">
              <a:solidFill>
                <a:srgbClr val="002060"/>
              </a:solidFill>
            </a:endParaRPr>
          </a:p>
          <a:p>
            <a:endParaRPr lang="en-US" sz="2700" dirty="0"/>
          </a:p>
        </p:txBody>
      </p:sp>
    </p:spTree>
    <p:extLst>
      <p:ext uri="{BB962C8B-B14F-4D97-AF65-F5344CB8AC3E}">
        <p14:creationId xmlns:p14="http://schemas.microsoft.com/office/powerpoint/2010/main" val="128243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D7634A-E0A0-6FC1-0D96-59D8D5AACEA4}"/>
              </a:ext>
            </a:extLst>
          </p:cNvPr>
          <p:cNvSpPr>
            <a:spLocks noGrp="1"/>
          </p:cNvSpPr>
          <p:nvPr>
            <p:ph idx="1"/>
          </p:nvPr>
        </p:nvSpPr>
        <p:spPr>
          <a:xfrm>
            <a:off x="584200" y="820100"/>
            <a:ext cx="10515600" cy="5726318"/>
          </a:xfrm>
        </p:spPr>
        <p:txBody>
          <a:bodyPr>
            <a:noAutofit/>
          </a:bodyPr>
          <a:lstStyle/>
          <a:p>
            <a:r>
              <a:rPr lang="en-US" dirty="0"/>
              <a:t>The tear is usually preceded by a large infarct with subsequent expansion, sometimes with a dissecting hematoma</a:t>
            </a:r>
            <a:r>
              <a:rPr lang="en-IN" dirty="0"/>
              <a:t> —&gt; </a:t>
            </a:r>
            <a:r>
              <a:rPr lang="en-US" b="1" dirty="0">
                <a:solidFill>
                  <a:srgbClr val="C00000"/>
                </a:solidFill>
              </a:rPr>
              <a:t>occurs near the junction of the infarct and normal muscle</a:t>
            </a:r>
            <a:endParaRPr lang="en-IN" b="1" dirty="0">
              <a:solidFill>
                <a:srgbClr val="C00000"/>
              </a:solidFill>
            </a:endParaRPr>
          </a:p>
          <a:p>
            <a:r>
              <a:rPr lang="en-IN" b="1" dirty="0">
                <a:solidFill>
                  <a:schemeClr val="bg1">
                    <a:lumMod val="10000"/>
                  </a:schemeClr>
                </a:solidFill>
              </a:rPr>
              <a:t>3 morphologies of FWR were originally described</a:t>
            </a:r>
            <a:r>
              <a:rPr lang="en-IN" b="1" dirty="0"/>
              <a:t> by Becker: </a:t>
            </a:r>
          </a:p>
          <a:p>
            <a:pPr lvl="1"/>
            <a:r>
              <a:rPr lang="en-IN" sz="2800" b="1" dirty="0">
                <a:solidFill>
                  <a:schemeClr val="accent2">
                    <a:lumMod val="50000"/>
                  </a:schemeClr>
                </a:solidFill>
              </a:rPr>
              <a:t>TYPE 1 — abrupt tear usually within the first 24 hours of MI</a:t>
            </a:r>
          </a:p>
          <a:p>
            <a:pPr lvl="1"/>
            <a:r>
              <a:rPr lang="en-IN" sz="2800" b="1" dirty="0">
                <a:solidFill>
                  <a:schemeClr val="accent2">
                    <a:lumMod val="50000"/>
                  </a:schemeClr>
                </a:solidFill>
              </a:rPr>
              <a:t>TYPE 2 — slower tear with localised myocardial erosion </a:t>
            </a:r>
          </a:p>
          <a:p>
            <a:pPr lvl="1"/>
            <a:r>
              <a:rPr lang="en-IN" sz="2800" b="1" dirty="0">
                <a:solidFill>
                  <a:schemeClr val="accent2">
                    <a:lumMod val="50000"/>
                  </a:schemeClr>
                </a:solidFill>
              </a:rPr>
              <a:t>TYPE 3 — thin walled aneurysm perforation –usually occurs &gt; 7 days after MI</a:t>
            </a:r>
          </a:p>
          <a:p>
            <a:r>
              <a:rPr lang="en-IN" b="1" dirty="0"/>
              <a:t>Time course</a:t>
            </a:r>
            <a:r>
              <a:rPr lang="en-IN" dirty="0"/>
              <a:t> -Bimodal peak</a:t>
            </a:r>
          </a:p>
          <a:p>
            <a:pPr lvl="1">
              <a:buFont typeface="Courier New" panose="02070309020205020404" pitchFamily="49" charset="0"/>
              <a:buChar char="o"/>
            </a:pPr>
            <a:r>
              <a:rPr lang="en-IN" sz="2800" dirty="0"/>
              <a:t> </a:t>
            </a:r>
            <a:r>
              <a:rPr lang="en-IN" sz="2800" dirty="0">
                <a:solidFill>
                  <a:srgbClr val="002060"/>
                </a:solidFill>
              </a:rPr>
              <a:t>within 24 hr and 3–5 days</a:t>
            </a:r>
            <a:r>
              <a:rPr lang="en-IN" sz="2800" dirty="0"/>
              <a:t>; range: 1–14 days</a:t>
            </a:r>
          </a:p>
          <a:p>
            <a:pPr lvl="1">
              <a:buFont typeface="Courier New" panose="02070309020205020404" pitchFamily="49" charset="0"/>
              <a:buChar char="o"/>
            </a:pPr>
            <a:r>
              <a:rPr lang="en-IN" sz="2800" dirty="0">
                <a:solidFill>
                  <a:srgbClr val="002060"/>
                </a:solidFill>
              </a:rPr>
              <a:t>Mean time for diagnosis – 2.6 days (2018 series)</a:t>
            </a:r>
          </a:p>
          <a:p>
            <a:endParaRPr lang="en-IN" sz="2800" dirty="0"/>
          </a:p>
          <a:p>
            <a:endParaRPr lang="en-IN" dirty="0"/>
          </a:p>
        </p:txBody>
      </p:sp>
    </p:spTree>
    <p:extLst>
      <p:ext uri="{BB962C8B-B14F-4D97-AF65-F5344CB8AC3E}">
        <p14:creationId xmlns:p14="http://schemas.microsoft.com/office/powerpoint/2010/main" val="2111656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AC78B-978B-F31D-1B26-AFF2657D252E}"/>
              </a:ext>
            </a:extLst>
          </p:cNvPr>
          <p:cNvSpPr>
            <a:spLocks noGrp="1"/>
          </p:cNvSpPr>
          <p:nvPr>
            <p:ph idx="1"/>
          </p:nvPr>
        </p:nvSpPr>
        <p:spPr>
          <a:xfrm>
            <a:off x="838200" y="750309"/>
            <a:ext cx="10515600" cy="5715145"/>
          </a:xfrm>
        </p:spPr>
        <p:txBody>
          <a:bodyPr>
            <a:noAutofit/>
          </a:bodyPr>
          <a:lstStyle/>
          <a:p>
            <a:r>
              <a:rPr lang="en-IN" b="1" dirty="0"/>
              <a:t>Clinical presentation : </a:t>
            </a:r>
          </a:p>
          <a:p>
            <a:pPr lvl="1"/>
            <a:r>
              <a:rPr lang="en-US" sz="2800" b="1" dirty="0">
                <a:solidFill>
                  <a:srgbClr val="C00000"/>
                </a:solidFill>
              </a:rPr>
              <a:t>catastrophic</a:t>
            </a:r>
            <a:r>
              <a:rPr lang="en-IN" sz="2800" b="1" dirty="0">
                <a:solidFill>
                  <a:srgbClr val="C00000"/>
                </a:solidFill>
              </a:rPr>
              <a:t> </a:t>
            </a:r>
            <a:r>
              <a:rPr lang="en-IN" sz="2800" b="1" dirty="0"/>
              <a:t>-</a:t>
            </a:r>
            <a:r>
              <a:rPr lang="en-US" sz="2800" dirty="0"/>
              <a:t> </a:t>
            </a:r>
            <a:r>
              <a:rPr lang="en-US" sz="2800" dirty="0">
                <a:solidFill>
                  <a:srgbClr val="C00000"/>
                </a:solidFill>
              </a:rPr>
              <a:t>acute tear </a:t>
            </a:r>
            <a:r>
              <a:rPr lang="en-US" sz="2800" dirty="0"/>
              <a:t>leading to tamponade and immediate death</a:t>
            </a:r>
            <a:endParaRPr lang="en-IN" sz="2800" dirty="0"/>
          </a:p>
          <a:p>
            <a:pPr lvl="1"/>
            <a:r>
              <a:rPr lang="en-US" sz="2800" b="1" dirty="0">
                <a:solidFill>
                  <a:srgbClr val="C00000"/>
                </a:solidFill>
              </a:rPr>
              <a:t>Subacute</a:t>
            </a:r>
            <a:r>
              <a:rPr lang="en-IN" sz="2800" b="1" dirty="0">
                <a:solidFill>
                  <a:srgbClr val="C00000"/>
                </a:solidFill>
              </a:rPr>
              <a:t> </a:t>
            </a:r>
            <a:r>
              <a:rPr lang="en-IN" sz="2800" dirty="0"/>
              <a:t>-</a:t>
            </a:r>
            <a:r>
              <a:rPr lang="en-US" sz="2800" dirty="0"/>
              <a:t>nausea, hypotension, and pericardial discomfort </a:t>
            </a:r>
            <a:endParaRPr lang="en-IN" sz="2800" dirty="0"/>
          </a:p>
          <a:p>
            <a:r>
              <a:rPr lang="en-IN" b="1" dirty="0"/>
              <a:t>Physical findings :</a:t>
            </a:r>
          </a:p>
          <a:p>
            <a:pPr lvl="1"/>
            <a:r>
              <a:rPr lang="en-IN" sz="2800" dirty="0">
                <a:solidFill>
                  <a:srgbClr val="C20000"/>
                </a:solidFill>
              </a:rPr>
              <a:t>classically shows jugular venous distension (29%)</a:t>
            </a:r>
          </a:p>
          <a:p>
            <a:pPr lvl="1"/>
            <a:r>
              <a:rPr lang="en-IN" sz="2800" dirty="0" err="1">
                <a:solidFill>
                  <a:srgbClr val="C20000"/>
                </a:solidFill>
              </a:rPr>
              <a:t>pulsus-paradoxus</a:t>
            </a:r>
            <a:r>
              <a:rPr lang="en-IN" sz="2800" dirty="0">
                <a:solidFill>
                  <a:srgbClr val="C20000"/>
                </a:solidFill>
              </a:rPr>
              <a:t> (47%)</a:t>
            </a:r>
          </a:p>
          <a:p>
            <a:pPr lvl="1"/>
            <a:r>
              <a:rPr lang="en-IN" sz="2800" dirty="0">
                <a:solidFill>
                  <a:srgbClr val="C20000"/>
                </a:solidFill>
              </a:rPr>
              <a:t>frank electromechanical disassociation ( without preceding overt failure – specific for FWR)</a:t>
            </a:r>
          </a:p>
          <a:p>
            <a:pPr lvl="1"/>
            <a:r>
              <a:rPr lang="en-IN" sz="2800" dirty="0">
                <a:solidFill>
                  <a:srgbClr val="C20000"/>
                </a:solidFill>
              </a:rPr>
              <a:t>muffled heart sounds in the setting of cardiovascular collapse</a:t>
            </a:r>
          </a:p>
          <a:p>
            <a:r>
              <a:rPr lang="en-IN" dirty="0"/>
              <a:t>ECG may show new ST-segment elevation because contact with blood irritates the pericardium</a:t>
            </a:r>
          </a:p>
          <a:p>
            <a:endParaRPr lang="en-US" dirty="0"/>
          </a:p>
        </p:txBody>
      </p:sp>
    </p:spTree>
    <p:extLst>
      <p:ext uri="{BB962C8B-B14F-4D97-AF65-F5344CB8AC3E}">
        <p14:creationId xmlns:p14="http://schemas.microsoft.com/office/powerpoint/2010/main" val="3210350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201F4D-7D7B-513C-76D0-2298286EDEC1}"/>
              </a:ext>
            </a:extLst>
          </p:cNvPr>
          <p:cNvSpPr>
            <a:spLocks noGrp="1"/>
          </p:cNvSpPr>
          <p:nvPr>
            <p:ph idx="1"/>
          </p:nvPr>
        </p:nvSpPr>
        <p:spPr>
          <a:xfrm>
            <a:off x="838200" y="1189037"/>
            <a:ext cx="10515600" cy="5668963"/>
          </a:xfrm>
        </p:spPr>
        <p:txBody>
          <a:bodyPr/>
          <a:lstStyle/>
          <a:p>
            <a:r>
              <a:rPr lang="en-IN" b="1" dirty="0"/>
              <a:t>Echo findings </a:t>
            </a:r>
            <a:r>
              <a:rPr lang="en-IN" dirty="0"/>
              <a:t>– &gt;5 mm pericardial effusion not </a:t>
            </a:r>
            <a:r>
              <a:rPr lang="en-IN" dirty="0" err="1"/>
              <a:t>visualized</a:t>
            </a:r>
            <a:r>
              <a:rPr lang="en-IN" dirty="0"/>
              <a:t> in all cases; layered, high- acoustic echoes within the pericardium (blood clot); direct </a:t>
            </a:r>
            <a:r>
              <a:rPr lang="en-IN" dirty="0" err="1"/>
              <a:t>visualization</a:t>
            </a:r>
            <a:r>
              <a:rPr lang="en-IN" dirty="0"/>
              <a:t> of tear; signs of tamponade </a:t>
            </a:r>
          </a:p>
          <a:p>
            <a:r>
              <a:rPr lang="en-IN" b="1" dirty="0"/>
              <a:t>Right heart catheterisation</a:t>
            </a:r>
            <a:r>
              <a:rPr lang="en-IN" dirty="0"/>
              <a:t> –Ventriculography insensitive, classic signs of tamponade not always present</a:t>
            </a:r>
          </a:p>
          <a:p>
            <a:r>
              <a:rPr lang="en-US" dirty="0"/>
              <a:t>From a surgical viewpoint, two distinct groups of FWR exist: </a:t>
            </a:r>
            <a:endParaRPr lang="en-IN" dirty="0"/>
          </a:p>
          <a:p>
            <a:pPr marL="914400" lvl="1" indent="-457200">
              <a:buFont typeface="+mj-lt"/>
              <a:buAutoNum type="arabicPeriod"/>
            </a:pPr>
            <a:r>
              <a:rPr lang="en-US" sz="2800" dirty="0"/>
              <a:t>the </a:t>
            </a:r>
            <a:r>
              <a:rPr lang="en-US" sz="2800" b="1" dirty="0"/>
              <a:t>'oozing type'</a:t>
            </a:r>
            <a:r>
              <a:rPr lang="en-US" sz="2800" dirty="0"/>
              <a:t>, without an obvious bleeding source and blood slowly accumulating in the pericardial sac </a:t>
            </a:r>
            <a:endParaRPr lang="en-IN" sz="2800" dirty="0"/>
          </a:p>
          <a:p>
            <a:pPr marL="914400" lvl="1" indent="-457200">
              <a:buFont typeface="+mj-lt"/>
              <a:buAutoNum type="arabicPeriod"/>
            </a:pPr>
            <a:r>
              <a:rPr lang="en-US" sz="2800" dirty="0"/>
              <a:t>the </a:t>
            </a:r>
            <a:r>
              <a:rPr lang="en-US" sz="2800" b="1" dirty="0"/>
              <a:t>'blow-out type</a:t>
            </a:r>
            <a:r>
              <a:rPr lang="en-US" sz="2800" dirty="0"/>
              <a:t>' with a macroscopic defect and high-volume bleeding causing abrupt pericardial tamponade.</a:t>
            </a:r>
            <a:endParaRPr lang="en-IN" sz="2800" dirty="0"/>
          </a:p>
          <a:p>
            <a:pPr lvl="1"/>
            <a:r>
              <a:rPr lang="en-US" sz="2800" dirty="0"/>
              <a:t>Clinical presentation reflects this variability</a:t>
            </a:r>
          </a:p>
        </p:txBody>
      </p:sp>
    </p:spTree>
    <p:extLst>
      <p:ext uri="{BB962C8B-B14F-4D97-AF65-F5344CB8AC3E}">
        <p14:creationId xmlns:p14="http://schemas.microsoft.com/office/powerpoint/2010/main" val="1018124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A1FD-80BB-B689-366B-135F9A9C686C}"/>
              </a:ext>
            </a:extLst>
          </p:cNvPr>
          <p:cNvSpPr>
            <a:spLocks noGrp="1"/>
          </p:cNvSpPr>
          <p:nvPr>
            <p:ph type="title"/>
          </p:nvPr>
        </p:nvSpPr>
        <p:spPr/>
        <p:txBody>
          <a:bodyPr/>
          <a:lstStyle/>
          <a:p>
            <a:r>
              <a:rPr lang="en-IN" dirty="0"/>
              <a:t>Management</a:t>
            </a:r>
            <a:endParaRPr lang="en-US" dirty="0"/>
          </a:p>
        </p:txBody>
      </p:sp>
      <p:sp>
        <p:nvSpPr>
          <p:cNvPr id="3" name="Text Placeholder 2">
            <a:extLst>
              <a:ext uri="{FF2B5EF4-FFF2-40B4-BE49-F238E27FC236}">
                <a16:creationId xmlns:a16="http://schemas.microsoft.com/office/drawing/2014/main" id="{D3829B3A-279F-9B10-E7D8-D8E49026629C}"/>
              </a:ext>
            </a:extLst>
          </p:cNvPr>
          <p:cNvSpPr>
            <a:spLocks noGrp="1"/>
          </p:cNvSpPr>
          <p:nvPr>
            <p:ph idx="1"/>
          </p:nvPr>
        </p:nvSpPr>
        <p:spPr>
          <a:xfrm>
            <a:off x="456478" y="1690688"/>
            <a:ext cx="11279044" cy="4667250"/>
          </a:xfrm>
        </p:spPr>
        <p:txBody>
          <a:bodyPr>
            <a:noAutofit/>
          </a:bodyPr>
          <a:lstStyle/>
          <a:p>
            <a:r>
              <a:rPr lang="en-US" dirty="0"/>
              <a:t>Immediate surgical referral is vital</a:t>
            </a:r>
            <a:endParaRPr lang="en-IN" dirty="0"/>
          </a:p>
          <a:p>
            <a:r>
              <a:rPr lang="en-US" dirty="0"/>
              <a:t>Percutaneous relief with </a:t>
            </a:r>
            <a:r>
              <a:rPr lang="en-US" dirty="0" err="1"/>
              <a:t>pericardiocentesis</a:t>
            </a:r>
            <a:r>
              <a:rPr lang="en-US" dirty="0"/>
              <a:t> can be life-saving in manifest tamponade and circulatory collapse</a:t>
            </a:r>
            <a:r>
              <a:rPr lang="en-IN" dirty="0"/>
              <a:t> —&gt;</a:t>
            </a:r>
            <a:r>
              <a:rPr lang="en-US" dirty="0"/>
              <a:t> clot might be expected in the pericardial cavity </a:t>
            </a:r>
            <a:endParaRPr lang="en-IN" dirty="0"/>
          </a:p>
          <a:p>
            <a:r>
              <a:rPr lang="en-US" dirty="0"/>
              <a:t>As sutures easily tear through in the extremely fragile, necrotic myocardial wall, </a:t>
            </a:r>
            <a:r>
              <a:rPr lang="en-US" b="1" dirty="0">
                <a:solidFill>
                  <a:schemeClr val="accent6">
                    <a:lumMod val="50000"/>
                  </a:schemeClr>
                </a:solidFill>
              </a:rPr>
              <a:t>attempts for direct closure should be avoided</a:t>
            </a:r>
            <a:endParaRPr lang="en-IN" dirty="0">
              <a:solidFill>
                <a:schemeClr val="accent6">
                  <a:lumMod val="50000"/>
                </a:schemeClr>
              </a:solidFill>
            </a:endParaRPr>
          </a:p>
          <a:p>
            <a:r>
              <a:rPr lang="en-US" b="1" dirty="0"/>
              <a:t>The two most commonly applied techniques are </a:t>
            </a:r>
            <a:endParaRPr lang="en-IN" b="1" dirty="0"/>
          </a:p>
          <a:p>
            <a:pPr marL="914400" lvl="1" indent="-457200">
              <a:buFont typeface="+mj-lt"/>
              <a:buAutoNum type="arabicPeriod"/>
            </a:pPr>
            <a:r>
              <a:rPr lang="en-US" sz="2800" dirty="0"/>
              <a:t>classical </a:t>
            </a:r>
            <a:r>
              <a:rPr lang="en-US" sz="2800" dirty="0" err="1"/>
              <a:t>infarctectomy</a:t>
            </a:r>
            <a:r>
              <a:rPr lang="en-US" sz="2800" dirty="0"/>
              <a:t> and patch reconstruction of the LV wall on cardiopulmonary bypass</a:t>
            </a:r>
            <a:r>
              <a:rPr lang="en-IN" sz="2800" dirty="0"/>
              <a:t> –primary patch repair</a:t>
            </a:r>
          </a:p>
          <a:p>
            <a:pPr marL="914400" lvl="1" indent="-457200">
              <a:buFont typeface="+mj-lt"/>
              <a:buAutoNum type="arabicPeriod"/>
            </a:pPr>
            <a:r>
              <a:rPr lang="en-US" sz="2800" dirty="0"/>
              <a:t>coverage of the affected region with an oversized pericardial patch reinforced by glue, with or without suture anchoring</a:t>
            </a:r>
            <a:r>
              <a:rPr lang="en-IN" sz="2800" dirty="0"/>
              <a:t> or collagen sponge patch</a:t>
            </a:r>
            <a:endParaRPr lang="en-US" sz="2800" dirty="0"/>
          </a:p>
        </p:txBody>
      </p:sp>
    </p:spTree>
    <p:extLst>
      <p:ext uri="{BB962C8B-B14F-4D97-AF65-F5344CB8AC3E}">
        <p14:creationId xmlns:p14="http://schemas.microsoft.com/office/powerpoint/2010/main" val="1507781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FEE910-5D82-CBB7-7E62-9DDD705F722F}"/>
              </a:ext>
            </a:extLst>
          </p:cNvPr>
          <p:cNvSpPr>
            <a:spLocks noGrp="1"/>
          </p:cNvSpPr>
          <p:nvPr>
            <p:ph idx="1"/>
          </p:nvPr>
        </p:nvSpPr>
        <p:spPr>
          <a:xfrm>
            <a:off x="838200" y="785091"/>
            <a:ext cx="10515600" cy="5391872"/>
          </a:xfrm>
        </p:spPr>
        <p:txBody>
          <a:bodyPr/>
          <a:lstStyle/>
          <a:p>
            <a:r>
              <a:rPr lang="en-US" dirty="0"/>
              <a:t>Mechanical circulatory support using ventricular assist devices may be considered to help wean patients from cardiopulmonary bypass after surgical closure of the LV free wall rupture and to </a:t>
            </a:r>
            <a:r>
              <a:rPr lang="en-US" b="1" i="1" dirty="0"/>
              <a:t>provide LV decompression</a:t>
            </a:r>
            <a:endParaRPr lang="en-IN" b="1" i="1" dirty="0"/>
          </a:p>
          <a:p>
            <a:r>
              <a:rPr lang="en-US" dirty="0"/>
              <a:t>percutaneous approach using </a:t>
            </a:r>
            <a:r>
              <a:rPr lang="en-US" dirty="0" err="1"/>
              <a:t>intrapericardial</a:t>
            </a:r>
            <a:r>
              <a:rPr lang="en-US" dirty="0"/>
              <a:t> fibrin-glue injection has </a:t>
            </a:r>
            <a:r>
              <a:rPr lang="en-IN" dirty="0"/>
              <a:t>also </a:t>
            </a:r>
            <a:r>
              <a:rPr lang="en-US" dirty="0"/>
              <a:t>been described</a:t>
            </a:r>
          </a:p>
        </p:txBody>
      </p:sp>
    </p:spTree>
    <p:extLst>
      <p:ext uri="{BB962C8B-B14F-4D97-AF65-F5344CB8AC3E}">
        <p14:creationId xmlns:p14="http://schemas.microsoft.com/office/powerpoint/2010/main" val="267832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C1EC-52C1-DF93-6404-DB83845A8418}"/>
              </a:ext>
            </a:extLst>
          </p:cNvPr>
          <p:cNvSpPr>
            <a:spLocks noGrp="1"/>
          </p:cNvSpPr>
          <p:nvPr>
            <p:ph type="title"/>
          </p:nvPr>
        </p:nvSpPr>
        <p:spPr/>
        <p:txBody>
          <a:bodyPr/>
          <a:lstStyle/>
          <a:p>
            <a:r>
              <a:rPr lang="en-IN" dirty="0"/>
              <a:t>INTRODUCTION</a:t>
            </a:r>
            <a:endParaRPr lang="en-US" dirty="0"/>
          </a:p>
        </p:txBody>
      </p:sp>
      <p:sp>
        <p:nvSpPr>
          <p:cNvPr id="3" name="Content Placeholder 2">
            <a:extLst>
              <a:ext uri="{FF2B5EF4-FFF2-40B4-BE49-F238E27FC236}">
                <a16:creationId xmlns:a16="http://schemas.microsoft.com/office/drawing/2014/main" id="{374F086C-40ED-F3E0-080A-64F347BF9DA8}"/>
              </a:ext>
            </a:extLst>
          </p:cNvPr>
          <p:cNvSpPr>
            <a:spLocks noGrp="1"/>
          </p:cNvSpPr>
          <p:nvPr>
            <p:ph idx="1"/>
          </p:nvPr>
        </p:nvSpPr>
        <p:spPr/>
        <p:txBody>
          <a:bodyPr/>
          <a:lstStyle/>
          <a:p>
            <a:r>
              <a:rPr lang="en-US" dirty="0"/>
              <a:t>Over the past 30 years, improvements in timely </a:t>
            </a:r>
            <a:r>
              <a:rPr lang="en-US" dirty="0" err="1"/>
              <a:t>reperfusion</a:t>
            </a:r>
            <a:r>
              <a:rPr lang="en-US" dirty="0"/>
              <a:t> with advancement in optimal medical therapies</a:t>
            </a:r>
            <a:r>
              <a:rPr lang="en-IN" dirty="0"/>
              <a:t> —&gt; </a:t>
            </a:r>
            <a:r>
              <a:rPr lang="en-US" dirty="0"/>
              <a:t>reduced mortality rates of AMI</a:t>
            </a:r>
            <a:endParaRPr lang="en-IN" dirty="0"/>
          </a:p>
          <a:p>
            <a:r>
              <a:rPr lang="en-US" dirty="0"/>
              <a:t>Despite improvements in revascularization strategies </a:t>
            </a:r>
            <a:r>
              <a:rPr lang="en-IN" dirty="0"/>
              <a:t>, </a:t>
            </a:r>
            <a:r>
              <a:rPr lang="en-US" dirty="0">
                <a:solidFill>
                  <a:srgbClr val="7030A0"/>
                </a:solidFill>
              </a:rPr>
              <a:t>the incidence of mechanical complications has remained relatively unchanged over time.</a:t>
            </a:r>
            <a:endParaRPr lang="en-IN" dirty="0">
              <a:solidFill>
                <a:srgbClr val="7030A0"/>
              </a:solidFill>
            </a:endParaRPr>
          </a:p>
          <a:p>
            <a:r>
              <a:rPr lang="en-IN" sz="3000" b="1" dirty="0"/>
              <a:t>RISK FACTORS </a:t>
            </a:r>
            <a:r>
              <a:rPr lang="en-IN" dirty="0"/>
              <a:t>—</a:t>
            </a:r>
            <a:r>
              <a:rPr lang="en-US" dirty="0">
                <a:solidFill>
                  <a:srgbClr val="C00000"/>
                </a:solidFill>
              </a:rPr>
              <a:t>older, female, history of heart failure, chronic kidney disease, first MI</a:t>
            </a:r>
            <a:r>
              <a:rPr lang="en-IN" dirty="0">
                <a:solidFill>
                  <a:srgbClr val="C00000"/>
                </a:solidFill>
              </a:rPr>
              <a:t>, single vessel disease with no collaterals, large infarction, late hospital presentation, lack of tissue level </a:t>
            </a:r>
            <a:r>
              <a:rPr lang="en-IN" dirty="0" err="1">
                <a:solidFill>
                  <a:srgbClr val="C00000"/>
                </a:solidFill>
              </a:rPr>
              <a:t>reperfusion</a:t>
            </a:r>
            <a:endParaRPr lang="en-US" dirty="0">
              <a:solidFill>
                <a:srgbClr val="C00000"/>
              </a:solidFill>
            </a:endParaRPr>
          </a:p>
        </p:txBody>
      </p:sp>
      <p:pic>
        <p:nvPicPr>
          <p:cNvPr id="4" name="Picture 3">
            <a:extLst>
              <a:ext uri="{FF2B5EF4-FFF2-40B4-BE49-F238E27FC236}">
                <a16:creationId xmlns:a16="http://schemas.microsoft.com/office/drawing/2014/main" id="{55CB8812-4EA0-DD91-4D04-DA06D9B36CFF}"/>
              </a:ext>
            </a:extLst>
          </p:cNvPr>
          <p:cNvPicPr>
            <a:picLocks noChangeAspect="1"/>
          </p:cNvPicPr>
          <p:nvPr/>
        </p:nvPicPr>
        <p:blipFill rotWithShape="1">
          <a:blip r:embed="rId2">
            <a:extLst>
              <a:ext uri="{28A0092B-C50C-407E-A947-70E740481C1C}">
                <a14:useLocalDpi xmlns:a14="http://schemas.microsoft.com/office/drawing/2010/main" val="0"/>
              </a:ext>
            </a:extLst>
          </a:blip>
          <a:srcRect b="12205"/>
          <a:stretch/>
        </p:blipFill>
        <p:spPr>
          <a:xfrm>
            <a:off x="619706" y="1690688"/>
            <a:ext cx="11318117" cy="4032559"/>
          </a:xfrm>
          <a:prstGeom prst="rect">
            <a:avLst/>
          </a:prstGeom>
        </p:spPr>
      </p:pic>
    </p:spTree>
    <p:extLst>
      <p:ext uri="{BB962C8B-B14F-4D97-AF65-F5344CB8AC3E}">
        <p14:creationId xmlns:p14="http://schemas.microsoft.com/office/powerpoint/2010/main" val="139072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718AB-D135-AD9F-1B87-DD6AB6A620DB}"/>
              </a:ext>
            </a:extLst>
          </p:cNvPr>
          <p:cNvSpPr>
            <a:spLocks noGrp="1"/>
          </p:cNvSpPr>
          <p:nvPr>
            <p:ph type="title"/>
          </p:nvPr>
        </p:nvSpPr>
        <p:spPr>
          <a:xfrm>
            <a:off x="159868" y="671887"/>
            <a:ext cx="5489954" cy="2168146"/>
          </a:xfrm>
        </p:spPr>
        <p:txBody>
          <a:bodyPr vert="horz" lIns="91440" tIns="45720" rIns="91440" bIns="45720" rtlCol="0" anchor="t">
            <a:normAutofit fontScale="90000"/>
          </a:bodyPr>
          <a:lstStyle/>
          <a:p>
            <a:r>
              <a:rPr lang="en-IN" sz="5400" dirty="0" err="1"/>
              <a:t>Pseudoaneurysm</a:t>
            </a:r>
            <a:r>
              <a:rPr lang="en-IN" sz="5400" dirty="0"/>
              <a:t> &amp; True LV aneurysm </a:t>
            </a:r>
            <a:endParaRPr lang="en-US" sz="5400" kern="1200" dirty="0">
              <a:solidFill>
                <a:schemeClr val="tx1"/>
              </a:solidFill>
              <a:latin typeface="+mj-lt"/>
              <a:ea typeface="+mj-ea"/>
              <a:cs typeface="+mj-cs"/>
            </a:endParaRPr>
          </a:p>
        </p:txBody>
      </p:sp>
      <p:grpSp>
        <p:nvGrpSpPr>
          <p:cNvPr id="41" name="Group 4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2" name="Rectangle 4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E8C75E-D970-1B24-021F-790C7ED82EE1}"/>
              </a:ext>
            </a:extLst>
          </p:cNvPr>
          <p:cNvPicPr>
            <a:picLocks noChangeAspect="1"/>
          </p:cNvPicPr>
          <p:nvPr/>
        </p:nvPicPr>
        <p:blipFill rotWithShape="1">
          <a:blip r:embed="rId2">
            <a:extLst>
              <a:ext uri="{28A0092B-C50C-407E-A947-70E740481C1C}">
                <a14:useLocalDpi xmlns:a14="http://schemas.microsoft.com/office/drawing/2010/main" val="0"/>
              </a:ext>
            </a:extLst>
          </a:blip>
          <a:srcRect l="4969" t="3907" r="3337"/>
          <a:stretch/>
        </p:blipFill>
        <p:spPr>
          <a:xfrm>
            <a:off x="5743381" y="1654656"/>
            <a:ext cx="5753861" cy="4007591"/>
          </a:xfrm>
          <a:prstGeom prst="rect">
            <a:avLst/>
          </a:prstGeom>
        </p:spPr>
      </p:pic>
    </p:spTree>
    <p:extLst>
      <p:ext uri="{BB962C8B-B14F-4D97-AF65-F5344CB8AC3E}">
        <p14:creationId xmlns:p14="http://schemas.microsoft.com/office/powerpoint/2010/main" val="4226289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BABD-C6E4-E264-5143-A48439CAFA72}"/>
              </a:ext>
            </a:extLst>
          </p:cNvPr>
          <p:cNvSpPr>
            <a:spLocks noGrp="1"/>
          </p:cNvSpPr>
          <p:nvPr>
            <p:ph type="title"/>
          </p:nvPr>
        </p:nvSpPr>
        <p:spPr/>
        <p:txBody>
          <a:bodyPr/>
          <a:lstStyle/>
          <a:p>
            <a:r>
              <a:rPr lang="en-IN" dirty="0"/>
              <a:t>4. </a:t>
            </a:r>
            <a:r>
              <a:rPr lang="en-IN" dirty="0" err="1"/>
              <a:t>Pseudoaneurysm</a:t>
            </a:r>
            <a:endParaRPr lang="en-US" dirty="0"/>
          </a:p>
        </p:txBody>
      </p:sp>
      <p:sp>
        <p:nvSpPr>
          <p:cNvPr id="3" name="Content Placeholder 2">
            <a:extLst>
              <a:ext uri="{FF2B5EF4-FFF2-40B4-BE49-F238E27FC236}">
                <a16:creationId xmlns:a16="http://schemas.microsoft.com/office/drawing/2014/main" id="{B753261D-FF44-81C2-1869-90CA60435205}"/>
              </a:ext>
            </a:extLst>
          </p:cNvPr>
          <p:cNvSpPr>
            <a:spLocks noGrp="1"/>
          </p:cNvSpPr>
          <p:nvPr>
            <p:ph idx="1"/>
          </p:nvPr>
        </p:nvSpPr>
        <p:spPr/>
        <p:txBody>
          <a:bodyPr>
            <a:noAutofit/>
          </a:bodyPr>
          <a:lstStyle/>
          <a:p>
            <a:r>
              <a:rPr lang="en-US" b="1" dirty="0" err="1"/>
              <a:t>Pseudoaneurysms</a:t>
            </a:r>
            <a:r>
              <a:rPr lang="en-US" b="1" dirty="0"/>
              <a:t> of the LV develop when cardiac rupture is contained by pericardial adhesions.</a:t>
            </a:r>
            <a:endParaRPr lang="en-IN" b="1" dirty="0"/>
          </a:p>
          <a:p>
            <a:pPr lvl="1"/>
            <a:r>
              <a:rPr lang="en-US" b="1" dirty="0"/>
              <a:t>Incomplete rupture of the heart </a:t>
            </a:r>
            <a:r>
              <a:rPr lang="en-US" dirty="0"/>
              <a:t>may occur when organizing thrombus and hematoma, together with pericardium, seal a rupture of the left ventricle and thus prevent the development of </a:t>
            </a:r>
            <a:r>
              <a:rPr lang="en-US" dirty="0" err="1"/>
              <a:t>hemopericardium</a:t>
            </a:r>
            <a:r>
              <a:rPr lang="en-US" dirty="0"/>
              <a:t> </a:t>
            </a:r>
            <a:endParaRPr lang="en-IN" dirty="0"/>
          </a:p>
          <a:p>
            <a:pPr lvl="1"/>
            <a:r>
              <a:rPr lang="en-US" dirty="0"/>
              <a:t>With time, this area of organized thrombus and pericardium can become a </a:t>
            </a:r>
            <a:r>
              <a:rPr lang="en-US" dirty="0" err="1"/>
              <a:t>pseudoaneurysm</a:t>
            </a:r>
            <a:r>
              <a:rPr lang="en-US" dirty="0"/>
              <a:t> (false aneurysm) that </a:t>
            </a:r>
            <a:r>
              <a:rPr lang="en-US" b="1" dirty="0"/>
              <a:t>maintains communication with the cavity of the left ventricle</a:t>
            </a:r>
            <a:endParaRPr lang="en-IN" b="1" dirty="0"/>
          </a:p>
          <a:p>
            <a:r>
              <a:rPr lang="en-US" dirty="0"/>
              <a:t>In contrast to true aneurysms, which always contain some myocardial elements in their walls, the walls of </a:t>
            </a:r>
            <a:r>
              <a:rPr lang="en-US" dirty="0" err="1"/>
              <a:t>pseudoaneurysms</a:t>
            </a:r>
            <a:r>
              <a:rPr lang="en-US" dirty="0"/>
              <a:t> are composed of organized hematoma and pericardium and lack any elements of the original myocardial wall.</a:t>
            </a:r>
            <a:endParaRPr lang="en-IN" dirty="0"/>
          </a:p>
          <a:p>
            <a:endParaRPr lang="en-US" dirty="0"/>
          </a:p>
        </p:txBody>
      </p:sp>
    </p:spTree>
    <p:extLst>
      <p:ext uri="{BB962C8B-B14F-4D97-AF65-F5344CB8AC3E}">
        <p14:creationId xmlns:p14="http://schemas.microsoft.com/office/powerpoint/2010/main" val="833596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684E8-C62E-9651-0E9C-979A1C4E6469}"/>
              </a:ext>
            </a:extLst>
          </p:cNvPr>
          <p:cNvSpPr>
            <a:spLocks noGrp="1"/>
          </p:cNvSpPr>
          <p:nvPr>
            <p:ph idx="1"/>
          </p:nvPr>
        </p:nvSpPr>
        <p:spPr>
          <a:xfrm>
            <a:off x="838200" y="382366"/>
            <a:ext cx="10515600" cy="5794597"/>
          </a:xfrm>
        </p:spPr>
        <p:txBody>
          <a:bodyPr>
            <a:normAutofit/>
          </a:bodyPr>
          <a:lstStyle/>
          <a:p>
            <a:r>
              <a:rPr lang="en-US" dirty="0" err="1"/>
              <a:t>Pseudoaneurysms</a:t>
            </a:r>
            <a:r>
              <a:rPr lang="en-US" dirty="0"/>
              <a:t> can become quite large, even equaling the true ventricular cavity in size, and they communicate with the LV cavity through a narrow neck. </a:t>
            </a:r>
            <a:endParaRPr lang="en-IN" dirty="0"/>
          </a:p>
          <a:p>
            <a:r>
              <a:rPr lang="en-US" dirty="0"/>
              <a:t>Frequently, </a:t>
            </a:r>
            <a:r>
              <a:rPr lang="en-US" dirty="0" err="1"/>
              <a:t>pseudoaneurysms</a:t>
            </a:r>
            <a:r>
              <a:rPr lang="en-US" dirty="0"/>
              <a:t> contain old and recent thrombi, the superficial portions of which can cause arterial emboli.</a:t>
            </a:r>
            <a:endParaRPr lang="en-IN" dirty="0"/>
          </a:p>
          <a:p>
            <a:r>
              <a:rPr lang="en-US" dirty="0"/>
              <a:t>can drain off a portion of each ventricular stroke volume, exactly as do true aneurysms. </a:t>
            </a:r>
            <a:endParaRPr lang="en-IN" dirty="0"/>
          </a:p>
          <a:p>
            <a:r>
              <a:rPr lang="en-IN" b="1" dirty="0"/>
              <a:t>D</a:t>
            </a:r>
            <a:r>
              <a:rPr lang="en-US" b="1" dirty="0" err="1"/>
              <a:t>iagnosis</a:t>
            </a:r>
            <a:r>
              <a:rPr lang="en-US" dirty="0"/>
              <a:t> </a:t>
            </a:r>
            <a:r>
              <a:rPr lang="en-IN" dirty="0"/>
              <a:t>-</a:t>
            </a:r>
            <a:r>
              <a:rPr lang="en-US" dirty="0"/>
              <a:t> echo, contrast- enhanced angiography, CMR, or CT</a:t>
            </a:r>
            <a:endParaRPr lang="en-IN" dirty="0"/>
          </a:p>
          <a:p>
            <a:r>
              <a:rPr lang="en-IN" dirty="0"/>
              <a:t>D</a:t>
            </a:r>
            <a:r>
              <a:rPr lang="en-US" dirty="0" err="1"/>
              <a:t>ifferentiation</a:t>
            </a:r>
            <a:r>
              <a:rPr lang="en-US" dirty="0"/>
              <a:t> between a true aneurysm and a </a:t>
            </a:r>
            <a:r>
              <a:rPr lang="en-US" dirty="0" err="1"/>
              <a:t>pseudoaneurysm</a:t>
            </a:r>
            <a:r>
              <a:rPr lang="en-US" dirty="0"/>
              <a:t> can sometimes be difficult with any imaging technique</a:t>
            </a:r>
            <a:endParaRPr lang="en-IN" dirty="0"/>
          </a:p>
          <a:p>
            <a:r>
              <a:rPr lang="en-IN" b="1" dirty="0"/>
              <a:t>Clinical presentation</a:t>
            </a:r>
            <a:r>
              <a:rPr lang="en-IN" dirty="0"/>
              <a:t> : may present with a myriad of signs or symptoms — asymptomatic/CCF/chest pain/dyspnoea —none of which can be considered pathognomonic for the condition /FWR</a:t>
            </a:r>
            <a:endParaRPr lang="en-US" dirty="0"/>
          </a:p>
        </p:txBody>
      </p:sp>
    </p:spTree>
    <p:extLst>
      <p:ext uri="{BB962C8B-B14F-4D97-AF65-F5344CB8AC3E}">
        <p14:creationId xmlns:p14="http://schemas.microsoft.com/office/powerpoint/2010/main" val="2217977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970C-0480-820A-4A55-8AB4B3929FE5}"/>
              </a:ext>
            </a:extLst>
          </p:cNvPr>
          <p:cNvSpPr>
            <a:spLocks noGrp="1"/>
          </p:cNvSpPr>
          <p:nvPr>
            <p:ph type="title"/>
          </p:nvPr>
        </p:nvSpPr>
        <p:spPr/>
        <p:txBody>
          <a:bodyPr/>
          <a:lstStyle/>
          <a:p>
            <a:r>
              <a:rPr lang="en-IN" dirty="0"/>
              <a:t>Management</a:t>
            </a:r>
            <a:endParaRPr lang="en-US" dirty="0"/>
          </a:p>
        </p:txBody>
      </p:sp>
      <p:sp>
        <p:nvSpPr>
          <p:cNvPr id="3" name="Content Placeholder 2">
            <a:extLst>
              <a:ext uri="{FF2B5EF4-FFF2-40B4-BE49-F238E27FC236}">
                <a16:creationId xmlns:a16="http://schemas.microsoft.com/office/drawing/2014/main" id="{D39A0956-532B-0027-BC30-5B30A1D83AE8}"/>
              </a:ext>
            </a:extLst>
          </p:cNvPr>
          <p:cNvSpPr>
            <a:spLocks noGrp="1"/>
          </p:cNvSpPr>
          <p:nvPr>
            <p:ph idx="1"/>
          </p:nvPr>
        </p:nvSpPr>
        <p:spPr/>
        <p:txBody>
          <a:bodyPr/>
          <a:lstStyle/>
          <a:p>
            <a:r>
              <a:rPr lang="en-US" dirty="0"/>
              <a:t>In patients with critically compromised hemodynamics, establishment of the diagnosis should be followed immediately by </a:t>
            </a:r>
            <a:r>
              <a:rPr lang="en-US" b="1" dirty="0"/>
              <a:t>surgical resection of the necrotic and ruptured myocardium with primary reconstruction</a:t>
            </a:r>
            <a:endParaRPr lang="en-IN" b="1" dirty="0"/>
          </a:p>
          <a:p>
            <a:r>
              <a:rPr lang="en-US" dirty="0"/>
              <a:t>When the rupture is subacute and a </a:t>
            </a:r>
            <a:r>
              <a:rPr lang="en-US" dirty="0" err="1"/>
              <a:t>pseudoaneurysm</a:t>
            </a:r>
            <a:r>
              <a:rPr lang="en-US" dirty="0"/>
              <a:t> is suspected or present, </a:t>
            </a:r>
            <a:r>
              <a:rPr lang="en-US" b="1" dirty="0"/>
              <a:t>prompt elective surgery is indicated because the risk of rupture approaches 50% in untreated cases</a:t>
            </a:r>
            <a:endParaRPr lang="en-IN" b="1" dirty="0"/>
          </a:p>
          <a:p>
            <a:r>
              <a:rPr lang="en-US" dirty="0"/>
              <a:t>The feasibility and efficacy of </a:t>
            </a:r>
            <a:r>
              <a:rPr lang="en-US" b="1" dirty="0" err="1"/>
              <a:t>transcatheter</a:t>
            </a:r>
            <a:r>
              <a:rPr lang="en-US" b="1" dirty="0"/>
              <a:t> closure of LV </a:t>
            </a:r>
            <a:r>
              <a:rPr lang="en-US" b="1" dirty="0" err="1"/>
              <a:t>pseudoaneurysms</a:t>
            </a:r>
            <a:r>
              <a:rPr lang="en-US" b="1" dirty="0"/>
              <a:t> </a:t>
            </a:r>
            <a:r>
              <a:rPr lang="en-US" dirty="0"/>
              <a:t>were demonstrated in selected patients at high risk for conventional surgery</a:t>
            </a:r>
            <a:r>
              <a:rPr lang="en-US" b="1" dirty="0"/>
              <a:t>.</a:t>
            </a:r>
          </a:p>
        </p:txBody>
      </p:sp>
      <p:pic>
        <p:nvPicPr>
          <p:cNvPr id="4" name="Picture 3">
            <a:extLst>
              <a:ext uri="{FF2B5EF4-FFF2-40B4-BE49-F238E27FC236}">
                <a16:creationId xmlns:a16="http://schemas.microsoft.com/office/drawing/2014/main" id="{2A196F14-2B64-2F92-48EE-849831986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909" y="0"/>
            <a:ext cx="8682182" cy="6846238"/>
          </a:xfrm>
          <a:prstGeom prst="rect">
            <a:avLst/>
          </a:prstGeom>
        </p:spPr>
      </p:pic>
    </p:spTree>
    <p:extLst>
      <p:ext uri="{BB962C8B-B14F-4D97-AF65-F5344CB8AC3E}">
        <p14:creationId xmlns:p14="http://schemas.microsoft.com/office/powerpoint/2010/main" val="404043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73F0-3786-BB06-B6C5-07622127F096}"/>
              </a:ext>
            </a:extLst>
          </p:cNvPr>
          <p:cNvSpPr>
            <a:spLocks noGrp="1"/>
          </p:cNvSpPr>
          <p:nvPr>
            <p:ph type="title"/>
          </p:nvPr>
        </p:nvSpPr>
        <p:spPr/>
        <p:txBody>
          <a:bodyPr/>
          <a:lstStyle/>
          <a:p>
            <a:r>
              <a:rPr lang="en-IN" dirty="0" err="1"/>
              <a:t>Recomendations</a:t>
            </a:r>
            <a:r>
              <a:rPr lang="en-IN" dirty="0"/>
              <a:t> – LV aneurysm</a:t>
            </a:r>
            <a:endParaRPr lang="en-US" dirty="0"/>
          </a:p>
        </p:txBody>
      </p:sp>
      <p:sp>
        <p:nvSpPr>
          <p:cNvPr id="3" name="Content Placeholder 2">
            <a:extLst>
              <a:ext uri="{FF2B5EF4-FFF2-40B4-BE49-F238E27FC236}">
                <a16:creationId xmlns:a16="http://schemas.microsoft.com/office/drawing/2014/main" id="{DD8E7EEA-F3C6-004E-E9AA-596C876F9179}"/>
              </a:ext>
            </a:extLst>
          </p:cNvPr>
          <p:cNvSpPr>
            <a:spLocks noGrp="1"/>
          </p:cNvSpPr>
          <p:nvPr>
            <p:ph idx="1"/>
          </p:nvPr>
        </p:nvSpPr>
        <p:spPr/>
        <p:txBody>
          <a:bodyPr>
            <a:normAutofit fontScale="85000" lnSpcReduction="10000"/>
          </a:bodyPr>
          <a:lstStyle/>
          <a:p>
            <a:r>
              <a:rPr lang="en-US" dirty="0"/>
              <a:t>2004 American College of Cardiology/AHA guidelines on STEMI gave a class </a:t>
            </a:r>
            <a:r>
              <a:rPr lang="en-US" b="1" dirty="0" err="1"/>
              <a:t>IIa</a:t>
            </a:r>
            <a:r>
              <a:rPr lang="en-US" b="1" dirty="0"/>
              <a:t> recommendation (Level of Evidence: B) to consider </a:t>
            </a:r>
            <a:r>
              <a:rPr lang="en-US" b="1" dirty="0" err="1"/>
              <a:t>aneurysmectomy</a:t>
            </a:r>
            <a:r>
              <a:rPr lang="en-US" b="1" dirty="0"/>
              <a:t> </a:t>
            </a:r>
            <a:r>
              <a:rPr lang="en-US" dirty="0"/>
              <a:t>during CABG </a:t>
            </a:r>
            <a:r>
              <a:rPr lang="en-US" dirty="0">
                <a:solidFill>
                  <a:srgbClr val="C00000"/>
                </a:solidFill>
              </a:rPr>
              <a:t>when intractable ventricular arrhythmia and heart failure were unresponsive to conventional therapies.</a:t>
            </a:r>
            <a:endParaRPr lang="en-IN" dirty="0">
              <a:solidFill>
                <a:srgbClr val="C00000"/>
              </a:solidFill>
            </a:endParaRPr>
          </a:p>
          <a:p>
            <a:r>
              <a:rPr lang="en-US" dirty="0"/>
              <a:t>These recommendations were also endorsed by the</a:t>
            </a:r>
            <a:r>
              <a:rPr lang="en-IN" dirty="0"/>
              <a:t> ESC</a:t>
            </a:r>
          </a:p>
          <a:p>
            <a:r>
              <a:rPr lang="en-US" dirty="0"/>
              <a:t>Surgical techniques aiming at restoring the LV physiological geometry </a:t>
            </a:r>
            <a:r>
              <a:rPr lang="en-IN" dirty="0"/>
              <a:t>- </a:t>
            </a:r>
            <a:r>
              <a:rPr lang="en-US" dirty="0"/>
              <a:t>plication, excision with linear repair, and ventricular reconstruction with </a:t>
            </a:r>
            <a:r>
              <a:rPr lang="en-US" dirty="0" err="1"/>
              <a:t>endoventricular</a:t>
            </a:r>
            <a:r>
              <a:rPr lang="en-US" dirty="0"/>
              <a:t> patches.</a:t>
            </a:r>
            <a:endParaRPr lang="en-IN" dirty="0"/>
          </a:p>
          <a:p>
            <a:r>
              <a:rPr lang="en-US" dirty="0"/>
              <a:t>The 2013 American College of Cardiology Foundation/AHA guidelines did not specify any level of recommendation for surgical repair, but the document suggested surgery for LV aneurysm in patients with refractory heart failure, ventricular arrhythmia not amenable to drugs or </a:t>
            </a:r>
            <a:r>
              <a:rPr lang="en-US" dirty="0" err="1"/>
              <a:t>radiofrequency</a:t>
            </a:r>
            <a:r>
              <a:rPr lang="en-US" dirty="0"/>
              <a:t> ablation, or </a:t>
            </a:r>
            <a:r>
              <a:rPr lang="en-US" dirty="0">
                <a:solidFill>
                  <a:srgbClr val="C00000"/>
                </a:solidFill>
              </a:rPr>
              <a:t>recurrent thromboembolisms despite anticoagulation therapy.</a:t>
            </a:r>
          </a:p>
        </p:txBody>
      </p:sp>
    </p:spTree>
    <p:extLst>
      <p:ext uri="{BB962C8B-B14F-4D97-AF65-F5344CB8AC3E}">
        <p14:creationId xmlns:p14="http://schemas.microsoft.com/office/powerpoint/2010/main" val="1570055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48F9-4D36-87D7-9121-A538D4788840}"/>
              </a:ext>
            </a:extLst>
          </p:cNvPr>
          <p:cNvSpPr>
            <a:spLocks noGrp="1"/>
          </p:cNvSpPr>
          <p:nvPr>
            <p:ph type="title"/>
          </p:nvPr>
        </p:nvSpPr>
        <p:spPr/>
        <p:txBody>
          <a:bodyPr/>
          <a:lstStyle/>
          <a:p>
            <a:r>
              <a:rPr lang="en-IN" dirty="0"/>
              <a:t>Differentials ??</a:t>
            </a:r>
            <a:endParaRPr lang="en-US" dirty="0"/>
          </a:p>
        </p:txBody>
      </p:sp>
      <p:sp>
        <p:nvSpPr>
          <p:cNvPr id="3" name="Content Placeholder 2">
            <a:extLst>
              <a:ext uri="{FF2B5EF4-FFF2-40B4-BE49-F238E27FC236}">
                <a16:creationId xmlns:a16="http://schemas.microsoft.com/office/drawing/2014/main" id="{D395D682-521F-142E-A44A-805F3050868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440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F5BFFB4-0B31-5957-BCDC-3B5238F0E7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02" b="17858"/>
          <a:stretch/>
        </p:blipFill>
        <p:spPr>
          <a:xfrm>
            <a:off x="20" y="1282"/>
            <a:ext cx="12191980" cy="6856718"/>
          </a:xfrm>
          <a:prstGeom prst="rect">
            <a:avLst/>
          </a:prstGeom>
        </p:spPr>
      </p:pic>
    </p:spTree>
    <p:extLst>
      <p:ext uri="{BB962C8B-B14F-4D97-AF65-F5344CB8AC3E}">
        <p14:creationId xmlns:p14="http://schemas.microsoft.com/office/powerpoint/2010/main" val="3739461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86F451A2-342A-0C4F-83ED-6DDA53F257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48" b="-1"/>
          <a:stretch/>
        </p:blipFill>
        <p:spPr>
          <a:xfrm>
            <a:off x="20" y="1282"/>
            <a:ext cx="12191980" cy="6856718"/>
          </a:xfrm>
          <a:prstGeom prst="rect">
            <a:avLst/>
          </a:prstGeom>
        </p:spPr>
      </p:pic>
    </p:spTree>
    <p:extLst>
      <p:ext uri="{BB962C8B-B14F-4D97-AF65-F5344CB8AC3E}">
        <p14:creationId xmlns:p14="http://schemas.microsoft.com/office/powerpoint/2010/main" val="493150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BF03A56-A242-F00D-6102-B77696514A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12" y="480060"/>
            <a:ext cx="11237976" cy="591295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4DDCDEB-D9AC-EC7E-C90F-66B9809AF2C1}"/>
                  </a:ext>
                </a:extLst>
              </p14:cNvPr>
              <p14:cNvContentPartPr/>
              <p14:nvPr/>
            </p14:nvContentPartPr>
            <p14:xfrm>
              <a:off x="3244120" y="4444822"/>
              <a:ext cx="1027800" cy="196560"/>
            </p14:xfrm>
          </p:contentPart>
        </mc:Choice>
        <mc:Fallback xmlns="">
          <p:pic>
            <p:nvPicPr>
              <p:cNvPr id="5" name="Ink 4">
                <a:extLst>
                  <a:ext uri="{FF2B5EF4-FFF2-40B4-BE49-F238E27FC236}">
                    <a16:creationId xmlns:a16="http://schemas.microsoft.com/office/drawing/2014/main" id="{E4DDCDEB-D9AC-EC7E-C90F-66B9809AF2C1}"/>
                  </a:ext>
                </a:extLst>
              </p:cNvPr>
              <p:cNvPicPr/>
              <p:nvPr/>
            </p:nvPicPr>
            <p:blipFill>
              <a:blip r:embed="rId4"/>
              <a:stretch>
                <a:fillRect/>
              </a:stretch>
            </p:blipFill>
            <p:spPr>
              <a:xfrm>
                <a:off x="3213171" y="4413919"/>
                <a:ext cx="1088979" cy="25764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A0A22040-89C6-B431-AD88-B79F7AFF453A}"/>
                  </a:ext>
                </a:extLst>
              </p14:cNvPr>
              <p14:cNvContentPartPr/>
              <p14:nvPr/>
            </p14:nvContentPartPr>
            <p14:xfrm>
              <a:off x="3509800" y="4467862"/>
              <a:ext cx="401760" cy="150480"/>
            </p14:xfrm>
          </p:contentPart>
        </mc:Choice>
        <mc:Fallback xmlns="">
          <p:pic>
            <p:nvPicPr>
              <p:cNvPr id="8" name="Ink 7">
                <a:extLst>
                  <a:ext uri="{FF2B5EF4-FFF2-40B4-BE49-F238E27FC236}">
                    <a16:creationId xmlns:a16="http://schemas.microsoft.com/office/drawing/2014/main" id="{A0A22040-89C6-B431-AD88-B79F7AFF453A}"/>
                  </a:ext>
                </a:extLst>
              </p:cNvPr>
              <p:cNvPicPr/>
              <p:nvPr/>
            </p:nvPicPr>
            <p:blipFill>
              <a:blip r:embed="rId6"/>
              <a:stretch>
                <a:fillRect/>
              </a:stretch>
            </p:blipFill>
            <p:spPr>
              <a:xfrm>
                <a:off x="3478840" y="4436902"/>
                <a:ext cx="4629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D1BEC1C7-3065-A8FE-158A-2401C674EAE5}"/>
                  </a:ext>
                </a:extLst>
              </p14:cNvPr>
              <p14:cNvContentPartPr/>
              <p14:nvPr/>
            </p14:nvContentPartPr>
            <p14:xfrm>
              <a:off x="3232600" y="4513942"/>
              <a:ext cx="92880" cy="34920"/>
            </p14:xfrm>
          </p:contentPart>
        </mc:Choice>
        <mc:Fallback xmlns="">
          <p:pic>
            <p:nvPicPr>
              <p:cNvPr id="10" name="Ink 9">
                <a:extLst>
                  <a:ext uri="{FF2B5EF4-FFF2-40B4-BE49-F238E27FC236}">
                    <a16:creationId xmlns:a16="http://schemas.microsoft.com/office/drawing/2014/main" id="{D1BEC1C7-3065-A8FE-158A-2401C674EAE5}"/>
                  </a:ext>
                </a:extLst>
              </p:cNvPr>
              <p:cNvPicPr/>
              <p:nvPr/>
            </p:nvPicPr>
            <p:blipFill>
              <a:blip r:embed="rId8"/>
              <a:stretch>
                <a:fillRect/>
              </a:stretch>
            </p:blipFill>
            <p:spPr>
              <a:xfrm>
                <a:off x="3201640" y="4482982"/>
                <a:ext cx="1540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E7CA282F-604A-5A84-0032-CF3053C3B41E}"/>
                  </a:ext>
                </a:extLst>
              </p14:cNvPr>
              <p14:cNvContentPartPr/>
              <p14:nvPr/>
            </p14:nvContentPartPr>
            <p14:xfrm>
              <a:off x="2966920" y="4421782"/>
              <a:ext cx="1528200" cy="300600"/>
            </p14:xfrm>
          </p:contentPart>
        </mc:Choice>
        <mc:Fallback xmlns="">
          <p:pic>
            <p:nvPicPr>
              <p:cNvPr id="12" name="Ink 11">
                <a:extLst>
                  <a:ext uri="{FF2B5EF4-FFF2-40B4-BE49-F238E27FC236}">
                    <a16:creationId xmlns:a16="http://schemas.microsoft.com/office/drawing/2014/main" id="{E7CA282F-604A-5A84-0032-CF3053C3B41E}"/>
                  </a:ext>
                </a:extLst>
              </p:cNvPr>
              <p:cNvPicPr/>
              <p:nvPr/>
            </p:nvPicPr>
            <p:blipFill>
              <a:blip r:embed="rId10"/>
              <a:stretch>
                <a:fillRect/>
              </a:stretch>
            </p:blipFill>
            <p:spPr>
              <a:xfrm>
                <a:off x="2935960" y="4390822"/>
                <a:ext cx="158940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6562C15E-67BC-C7E8-9552-BB1AE5831741}"/>
                  </a:ext>
                </a:extLst>
              </p14:cNvPr>
              <p14:cNvContentPartPr/>
              <p14:nvPr/>
            </p14:nvContentPartPr>
            <p14:xfrm>
              <a:off x="3047920" y="4479382"/>
              <a:ext cx="1430640" cy="231120"/>
            </p14:xfrm>
          </p:contentPart>
        </mc:Choice>
        <mc:Fallback xmlns="">
          <p:pic>
            <p:nvPicPr>
              <p:cNvPr id="13" name="Ink 12">
                <a:extLst>
                  <a:ext uri="{FF2B5EF4-FFF2-40B4-BE49-F238E27FC236}">
                    <a16:creationId xmlns:a16="http://schemas.microsoft.com/office/drawing/2014/main" id="{6562C15E-67BC-C7E8-9552-BB1AE5831741}"/>
                  </a:ext>
                </a:extLst>
              </p:cNvPr>
              <p:cNvPicPr/>
              <p:nvPr/>
            </p:nvPicPr>
            <p:blipFill>
              <a:blip r:embed="rId12"/>
              <a:stretch>
                <a:fillRect/>
              </a:stretch>
            </p:blipFill>
            <p:spPr>
              <a:xfrm>
                <a:off x="3016960" y="4448422"/>
                <a:ext cx="149184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E1348001-B48F-5E31-3040-F2DD8B8326C1}"/>
                  </a:ext>
                </a:extLst>
              </p14:cNvPr>
              <p14:cNvContentPartPr/>
              <p14:nvPr/>
            </p14:nvContentPartPr>
            <p14:xfrm>
              <a:off x="3994720" y="4306222"/>
              <a:ext cx="357120" cy="208080"/>
            </p14:xfrm>
          </p:contentPart>
        </mc:Choice>
        <mc:Fallback xmlns="">
          <p:pic>
            <p:nvPicPr>
              <p:cNvPr id="14" name="Ink 13">
                <a:extLst>
                  <a:ext uri="{FF2B5EF4-FFF2-40B4-BE49-F238E27FC236}">
                    <a16:creationId xmlns:a16="http://schemas.microsoft.com/office/drawing/2014/main" id="{E1348001-B48F-5E31-3040-F2DD8B8326C1}"/>
                  </a:ext>
                </a:extLst>
              </p:cNvPr>
              <p:cNvPicPr/>
              <p:nvPr/>
            </p:nvPicPr>
            <p:blipFill>
              <a:blip r:embed="rId14"/>
              <a:stretch>
                <a:fillRect/>
              </a:stretch>
            </p:blipFill>
            <p:spPr>
              <a:xfrm>
                <a:off x="3963760" y="4275262"/>
                <a:ext cx="4183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A9C964A4-2C8B-2691-91F7-83196F56BD2E}"/>
                  </a:ext>
                </a:extLst>
              </p14:cNvPr>
              <p14:cNvContentPartPr/>
              <p14:nvPr/>
            </p14:nvContentPartPr>
            <p14:xfrm>
              <a:off x="3059440" y="4502422"/>
              <a:ext cx="1397520" cy="196560"/>
            </p14:xfrm>
          </p:contentPart>
        </mc:Choice>
        <mc:Fallback xmlns="">
          <p:pic>
            <p:nvPicPr>
              <p:cNvPr id="15" name="Ink 14">
                <a:extLst>
                  <a:ext uri="{FF2B5EF4-FFF2-40B4-BE49-F238E27FC236}">
                    <a16:creationId xmlns:a16="http://schemas.microsoft.com/office/drawing/2014/main" id="{A9C964A4-2C8B-2691-91F7-83196F56BD2E}"/>
                  </a:ext>
                </a:extLst>
              </p:cNvPr>
              <p:cNvPicPr/>
              <p:nvPr/>
            </p:nvPicPr>
            <p:blipFill>
              <a:blip r:embed="rId16"/>
              <a:stretch>
                <a:fillRect/>
              </a:stretch>
            </p:blipFill>
            <p:spPr>
              <a:xfrm>
                <a:off x="3028480" y="4471462"/>
                <a:ext cx="1458720" cy="257760"/>
              </a:xfrm>
              <a:prstGeom prst="rect">
                <a:avLst/>
              </a:prstGeom>
            </p:spPr>
          </p:pic>
        </mc:Fallback>
      </mc:AlternateContent>
    </p:spTree>
    <p:extLst>
      <p:ext uri="{BB962C8B-B14F-4D97-AF65-F5344CB8AC3E}">
        <p14:creationId xmlns:p14="http://schemas.microsoft.com/office/powerpoint/2010/main" val="1778606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Content Placeholder 3">
            <a:extLst>
              <a:ext uri="{FF2B5EF4-FFF2-40B4-BE49-F238E27FC236}">
                <a16:creationId xmlns:a16="http://schemas.microsoft.com/office/drawing/2014/main" id="{921D8EE2-6821-F6D4-6AEC-9AB25F5F5EB3}"/>
              </a:ext>
            </a:extLst>
          </p:cNvPr>
          <p:cNvPicPr>
            <a:picLocks noGrp="1" noChangeAspect="1"/>
          </p:cNvPicPr>
          <p:nvPr>
            <p:ph idx="1"/>
          </p:nvPr>
        </p:nvPicPr>
        <p:blipFill rotWithShape="1">
          <a:blip r:embed="rId2">
            <a:alphaModFix amt="59000"/>
            <a:extLst>
              <a:ext uri="{28A0092B-C50C-407E-A947-70E740481C1C}">
                <a14:useLocalDpi xmlns:a14="http://schemas.microsoft.com/office/drawing/2010/main" val="0"/>
              </a:ext>
            </a:extLst>
          </a:blip>
          <a:srcRect l="4367" r="4468" b="1"/>
          <a:stretch/>
        </p:blipFill>
        <p:spPr>
          <a:xfrm>
            <a:off x="20" y="-7624"/>
            <a:ext cx="12191981" cy="6887365"/>
          </a:xfrm>
          <a:prstGeom prst="rect">
            <a:avLst/>
          </a:prstGeom>
        </p:spPr>
      </p:pic>
    </p:spTree>
    <p:extLst>
      <p:ext uri="{BB962C8B-B14F-4D97-AF65-F5344CB8AC3E}">
        <p14:creationId xmlns:p14="http://schemas.microsoft.com/office/powerpoint/2010/main" val="2888958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BF03A56-A242-F00D-6102-B77696514A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12" y="480060"/>
            <a:ext cx="11237976" cy="591295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4DDCDEB-D9AC-EC7E-C90F-66B9809AF2C1}"/>
                  </a:ext>
                </a:extLst>
              </p14:cNvPr>
              <p14:cNvContentPartPr/>
              <p14:nvPr/>
            </p14:nvContentPartPr>
            <p14:xfrm>
              <a:off x="3244120" y="4444822"/>
              <a:ext cx="1027800" cy="196560"/>
            </p14:xfrm>
          </p:contentPart>
        </mc:Choice>
        <mc:Fallback xmlns="">
          <p:pic>
            <p:nvPicPr>
              <p:cNvPr id="5" name="Ink 4">
                <a:extLst>
                  <a:ext uri="{FF2B5EF4-FFF2-40B4-BE49-F238E27FC236}">
                    <a16:creationId xmlns:a16="http://schemas.microsoft.com/office/drawing/2014/main" id="{E4DDCDEB-D9AC-EC7E-C90F-66B9809AF2C1}"/>
                  </a:ext>
                </a:extLst>
              </p:cNvPr>
              <p:cNvPicPr/>
              <p:nvPr/>
            </p:nvPicPr>
            <p:blipFill>
              <a:blip r:embed="rId4"/>
              <a:stretch>
                <a:fillRect/>
              </a:stretch>
            </p:blipFill>
            <p:spPr>
              <a:xfrm>
                <a:off x="3213520" y="4414222"/>
                <a:ext cx="10893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A0A22040-89C6-B431-AD88-B79F7AFF453A}"/>
                  </a:ext>
                </a:extLst>
              </p14:cNvPr>
              <p14:cNvContentPartPr/>
              <p14:nvPr/>
            </p14:nvContentPartPr>
            <p14:xfrm>
              <a:off x="3509800" y="4467862"/>
              <a:ext cx="401760" cy="150480"/>
            </p14:xfrm>
          </p:contentPart>
        </mc:Choice>
        <mc:Fallback xmlns="">
          <p:pic>
            <p:nvPicPr>
              <p:cNvPr id="8" name="Ink 7">
                <a:extLst>
                  <a:ext uri="{FF2B5EF4-FFF2-40B4-BE49-F238E27FC236}">
                    <a16:creationId xmlns:a16="http://schemas.microsoft.com/office/drawing/2014/main" id="{A0A22040-89C6-B431-AD88-B79F7AFF453A}"/>
                  </a:ext>
                </a:extLst>
              </p:cNvPr>
              <p:cNvPicPr/>
              <p:nvPr/>
            </p:nvPicPr>
            <p:blipFill>
              <a:blip r:embed="rId6"/>
              <a:stretch>
                <a:fillRect/>
              </a:stretch>
            </p:blipFill>
            <p:spPr>
              <a:xfrm>
                <a:off x="3478840" y="4436902"/>
                <a:ext cx="4629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D1BEC1C7-3065-A8FE-158A-2401C674EAE5}"/>
                  </a:ext>
                </a:extLst>
              </p14:cNvPr>
              <p14:cNvContentPartPr/>
              <p14:nvPr/>
            </p14:nvContentPartPr>
            <p14:xfrm>
              <a:off x="3232600" y="4513942"/>
              <a:ext cx="92880" cy="34920"/>
            </p14:xfrm>
          </p:contentPart>
        </mc:Choice>
        <mc:Fallback xmlns="">
          <p:pic>
            <p:nvPicPr>
              <p:cNvPr id="10" name="Ink 9">
                <a:extLst>
                  <a:ext uri="{FF2B5EF4-FFF2-40B4-BE49-F238E27FC236}">
                    <a16:creationId xmlns:a16="http://schemas.microsoft.com/office/drawing/2014/main" id="{D1BEC1C7-3065-A8FE-158A-2401C674EAE5}"/>
                  </a:ext>
                </a:extLst>
              </p:cNvPr>
              <p:cNvPicPr/>
              <p:nvPr/>
            </p:nvPicPr>
            <p:blipFill>
              <a:blip r:embed="rId8"/>
              <a:stretch>
                <a:fillRect/>
              </a:stretch>
            </p:blipFill>
            <p:spPr>
              <a:xfrm>
                <a:off x="3201640" y="4482982"/>
                <a:ext cx="1540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E7CA282F-604A-5A84-0032-CF3053C3B41E}"/>
                  </a:ext>
                </a:extLst>
              </p14:cNvPr>
              <p14:cNvContentPartPr/>
              <p14:nvPr/>
            </p14:nvContentPartPr>
            <p14:xfrm>
              <a:off x="2966920" y="4421782"/>
              <a:ext cx="1528200" cy="300600"/>
            </p14:xfrm>
          </p:contentPart>
        </mc:Choice>
        <mc:Fallback xmlns="">
          <p:pic>
            <p:nvPicPr>
              <p:cNvPr id="12" name="Ink 11">
                <a:extLst>
                  <a:ext uri="{FF2B5EF4-FFF2-40B4-BE49-F238E27FC236}">
                    <a16:creationId xmlns:a16="http://schemas.microsoft.com/office/drawing/2014/main" id="{E7CA282F-604A-5A84-0032-CF3053C3B41E}"/>
                  </a:ext>
                </a:extLst>
              </p:cNvPr>
              <p:cNvPicPr/>
              <p:nvPr/>
            </p:nvPicPr>
            <p:blipFill>
              <a:blip r:embed="rId10"/>
              <a:stretch>
                <a:fillRect/>
              </a:stretch>
            </p:blipFill>
            <p:spPr>
              <a:xfrm>
                <a:off x="2935960" y="4390822"/>
                <a:ext cx="158940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6562C15E-67BC-C7E8-9552-BB1AE5831741}"/>
                  </a:ext>
                </a:extLst>
              </p14:cNvPr>
              <p14:cNvContentPartPr/>
              <p14:nvPr/>
            </p14:nvContentPartPr>
            <p14:xfrm>
              <a:off x="3047920" y="4479382"/>
              <a:ext cx="1430640" cy="231120"/>
            </p14:xfrm>
          </p:contentPart>
        </mc:Choice>
        <mc:Fallback xmlns="">
          <p:pic>
            <p:nvPicPr>
              <p:cNvPr id="13" name="Ink 12">
                <a:extLst>
                  <a:ext uri="{FF2B5EF4-FFF2-40B4-BE49-F238E27FC236}">
                    <a16:creationId xmlns:a16="http://schemas.microsoft.com/office/drawing/2014/main" id="{6562C15E-67BC-C7E8-9552-BB1AE5831741}"/>
                  </a:ext>
                </a:extLst>
              </p:cNvPr>
              <p:cNvPicPr/>
              <p:nvPr/>
            </p:nvPicPr>
            <p:blipFill>
              <a:blip r:embed="rId12"/>
              <a:stretch>
                <a:fillRect/>
              </a:stretch>
            </p:blipFill>
            <p:spPr>
              <a:xfrm>
                <a:off x="3016960" y="4448422"/>
                <a:ext cx="149184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E1348001-B48F-5E31-3040-F2DD8B8326C1}"/>
                  </a:ext>
                </a:extLst>
              </p14:cNvPr>
              <p14:cNvContentPartPr/>
              <p14:nvPr/>
            </p14:nvContentPartPr>
            <p14:xfrm>
              <a:off x="3994720" y="4306222"/>
              <a:ext cx="357120" cy="208080"/>
            </p14:xfrm>
          </p:contentPart>
        </mc:Choice>
        <mc:Fallback xmlns="">
          <p:pic>
            <p:nvPicPr>
              <p:cNvPr id="14" name="Ink 13">
                <a:extLst>
                  <a:ext uri="{FF2B5EF4-FFF2-40B4-BE49-F238E27FC236}">
                    <a16:creationId xmlns:a16="http://schemas.microsoft.com/office/drawing/2014/main" id="{E1348001-B48F-5E31-3040-F2DD8B8326C1}"/>
                  </a:ext>
                </a:extLst>
              </p:cNvPr>
              <p:cNvPicPr/>
              <p:nvPr/>
            </p:nvPicPr>
            <p:blipFill>
              <a:blip r:embed="rId14"/>
              <a:stretch>
                <a:fillRect/>
              </a:stretch>
            </p:blipFill>
            <p:spPr>
              <a:xfrm>
                <a:off x="3963760" y="4275262"/>
                <a:ext cx="4183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A9C964A4-2C8B-2691-91F7-83196F56BD2E}"/>
                  </a:ext>
                </a:extLst>
              </p14:cNvPr>
              <p14:cNvContentPartPr/>
              <p14:nvPr/>
            </p14:nvContentPartPr>
            <p14:xfrm>
              <a:off x="3059440" y="4502422"/>
              <a:ext cx="1397520" cy="196560"/>
            </p14:xfrm>
          </p:contentPart>
        </mc:Choice>
        <mc:Fallback xmlns="">
          <p:pic>
            <p:nvPicPr>
              <p:cNvPr id="15" name="Ink 14">
                <a:extLst>
                  <a:ext uri="{FF2B5EF4-FFF2-40B4-BE49-F238E27FC236}">
                    <a16:creationId xmlns:a16="http://schemas.microsoft.com/office/drawing/2014/main" id="{A9C964A4-2C8B-2691-91F7-83196F56BD2E}"/>
                  </a:ext>
                </a:extLst>
              </p:cNvPr>
              <p:cNvPicPr/>
              <p:nvPr/>
            </p:nvPicPr>
            <p:blipFill>
              <a:blip r:embed="rId16"/>
              <a:stretch>
                <a:fillRect/>
              </a:stretch>
            </p:blipFill>
            <p:spPr>
              <a:xfrm>
                <a:off x="3028480" y="4471462"/>
                <a:ext cx="1458720" cy="257760"/>
              </a:xfrm>
              <a:prstGeom prst="rect">
                <a:avLst/>
              </a:prstGeom>
            </p:spPr>
          </p:pic>
        </mc:Fallback>
      </mc:AlternateContent>
    </p:spTree>
    <p:extLst>
      <p:ext uri="{BB962C8B-B14F-4D97-AF65-F5344CB8AC3E}">
        <p14:creationId xmlns:p14="http://schemas.microsoft.com/office/powerpoint/2010/main" val="3245100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6461F2-1ED6-E0E9-F52D-3B77B3F3E96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288" y="87313"/>
            <a:ext cx="12177712" cy="6683375"/>
          </a:xfrm>
          <a:prstGeom prst="rect">
            <a:avLst/>
          </a:prstGeom>
        </p:spPr>
      </p:pic>
    </p:spTree>
    <p:extLst>
      <p:ext uri="{BB962C8B-B14F-4D97-AF65-F5344CB8AC3E}">
        <p14:creationId xmlns:p14="http://schemas.microsoft.com/office/powerpoint/2010/main" val="887332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5E67316-72E1-91DA-43DD-17EA130F5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763" y="643467"/>
            <a:ext cx="7188474" cy="5571066"/>
          </a:xfrm>
          <a:prstGeom prst="rect">
            <a:avLst/>
          </a:prstGeom>
        </p:spPr>
      </p:pic>
    </p:spTree>
    <p:extLst>
      <p:ext uri="{BB962C8B-B14F-4D97-AF65-F5344CB8AC3E}">
        <p14:creationId xmlns:p14="http://schemas.microsoft.com/office/powerpoint/2010/main" val="332311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AB2C-A287-0C7D-2239-2576672885E1}"/>
              </a:ext>
            </a:extLst>
          </p:cNvPr>
          <p:cNvSpPr>
            <a:spLocks noGrp="1"/>
          </p:cNvSpPr>
          <p:nvPr>
            <p:ph type="title"/>
          </p:nvPr>
        </p:nvSpPr>
        <p:spPr/>
        <p:txBody>
          <a:bodyPr/>
          <a:lstStyle/>
          <a:p>
            <a:r>
              <a:rPr lang="en-IN" dirty="0"/>
              <a:t>MCQ </a:t>
            </a:r>
            <a:endParaRPr lang="en-US" dirty="0"/>
          </a:p>
        </p:txBody>
      </p:sp>
      <p:sp>
        <p:nvSpPr>
          <p:cNvPr id="3" name="Content Placeholder 2">
            <a:extLst>
              <a:ext uri="{FF2B5EF4-FFF2-40B4-BE49-F238E27FC236}">
                <a16:creationId xmlns:a16="http://schemas.microsoft.com/office/drawing/2014/main" id="{F2C00BAD-2F43-1BFA-2271-2597B6BFCCC3}"/>
              </a:ext>
            </a:extLst>
          </p:cNvPr>
          <p:cNvSpPr>
            <a:spLocks noGrp="1"/>
          </p:cNvSpPr>
          <p:nvPr>
            <p:ph idx="1"/>
          </p:nvPr>
        </p:nvSpPr>
        <p:spPr/>
        <p:txBody>
          <a:bodyPr/>
          <a:lstStyle/>
          <a:p>
            <a:pPr marL="514350" indent="-514350">
              <a:buFont typeface="+mj-lt"/>
              <a:buAutoNum type="arabicPeriod"/>
            </a:pPr>
            <a:r>
              <a:rPr lang="en-IN" sz="3600" dirty="0"/>
              <a:t>Which of the following is false regarding PMR ?</a:t>
            </a:r>
          </a:p>
          <a:p>
            <a:pPr marL="514350" indent="-514350">
              <a:buFont typeface="+mj-lt"/>
              <a:buAutoNum type="arabicPeriod"/>
            </a:pPr>
            <a:endParaRPr lang="en-IN" sz="3600" dirty="0"/>
          </a:p>
          <a:p>
            <a:pPr marL="514350" indent="-514350">
              <a:buFont typeface="+mj-lt"/>
              <a:buAutoNum type="alphaUcPeriod"/>
            </a:pPr>
            <a:r>
              <a:rPr lang="en-IN" sz="2800" dirty="0"/>
              <a:t>Occurs with a </a:t>
            </a:r>
            <a:r>
              <a:rPr lang="en-IN" sz="2800" i="1" dirty="0"/>
              <a:t>relatively small infarction</a:t>
            </a:r>
            <a:r>
              <a:rPr lang="en-IN" sz="2800" dirty="0"/>
              <a:t> in approx half of cases</a:t>
            </a:r>
          </a:p>
          <a:p>
            <a:pPr marL="514350" indent="-514350">
              <a:buFont typeface="+mj-lt"/>
              <a:buAutoNum type="alphaUcPeriod"/>
            </a:pPr>
            <a:r>
              <a:rPr lang="en-IN" dirty="0" err="1"/>
              <a:t>Posteromedial</a:t>
            </a:r>
            <a:r>
              <a:rPr lang="en-IN" dirty="0"/>
              <a:t> papillary muscle is most affected</a:t>
            </a:r>
          </a:p>
          <a:p>
            <a:pPr marL="514350" indent="-514350">
              <a:buFont typeface="+mj-lt"/>
              <a:buAutoNum type="alphaUcPeriod"/>
            </a:pPr>
            <a:r>
              <a:rPr lang="en-IN" sz="2800" dirty="0"/>
              <a:t>soft murmur </a:t>
            </a:r>
            <a:r>
              <a:rPr lang="en-IN" dirty="0"/>
              <a:t>, </a:t>
            </a:r>
            <a:r>
              <a:rPr lang="en-IN" sz="2800" dirty="0"/>
              <a:t>no thrill</a:t>
            </a:r>
          </a:p>
          <a:p>
            <a:pPr marL="514350" indent="-514350">
              <a:buFont typeface="+mj-lt"/>
              <a:buAutoNum type="alphaUcPeriod"/>
            </a:pPr>
            <a:r>
              <a:rPr lang="en-IN" dirty="0"/>
              <a:t>Emergency mitral valve repair is the treatment of choice</a:t>
            </a:r>
            <a:endParaRPr lang="en-IN" sz="2800" dirty="0"/>
          </a:p>
          <a:p>
            <a:pPr marL="514350" indent="-514350">
              <a:buFont typeface="+mj-lt"/>
              <a:buAutoNum type="alphaUcPeriod"/>
            </a:pPr>
            <a:endParaRPr lang="en-IN" dirty="0"/>
          </a:p>
          <a:p>
            <a:pPr marL="514350" indent="-514350">
              <a:buFont typeface="+mj-lt"/>
              <a:buAutoNum type="alphaUcPeriod"/>
            </a:pPr>
            <a:endParaRPr lang="en-IN" sz="2800" dirty="0"/>
          </a:p>
          <a:p>
            <a:endParaRPr lang="en-IN" sz="2800" dirty="0">
              <a:solidFill>
                <a:schemeClr val="tx2">
                  <a:lumMod val="50000"/>
                </a:schemeClr>
              </a:solidFill>
            </a:endParaRPr>
          </a:p>
        </p:txBody>
      </p:sp>
    </p:spTree>
    <p:extLst>
      <p:ext uri="{BB962C8B-B14F-4D97-AF65-F5344CB8AC3E}">
        <p14:creationId xmlns:p14="http://schemas.microsoft.com/office/powerpoint/2010/main" val="28137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17129-054A-7207-F242-08FAEFC324B5}"/>
              </a:ext>
            </a:extLst>
          </p:cNvPr>
          <p:cNvSpPr>
            <a:spLocks noGrp="1"/>
          </p:cNvSpPr>
          <p:nvPr>
            <p:ph idx="1"/>
          </p:nvPr>
        </p:nvSpPr>
        <p:spPr>
          <a:xfrm>
            <a:off x="608817" y="831272"/>
            <a:ext cx="11467728" cy="4745327"/>
          </a:xfrm>
        </p:spPr>
        <p:txBody>
          <a:bodyPr/>
          <a:lstStyle/>
          <a:p>
            <a:pPr marL="0" indent="0">
              <a:buNone/>
            </a:pPr>
            <a:r>
              <a:rPr lang="en-IN" dirty="0"/>
              <a:t>2. </a:t>
            </a:r>
            <a:r>
              <a:rPr lang="en-IN" sz="4400" dirty="0"/>
              <a:t>Which of the following is FALSE regarding VSR?</a:t>
            </a:r>
          </a:p>
          <a:p>
            <a:pPr marL="0" indent="0">
              <a:buNone/>
            </a:pPr>
            <a:endParaRPr lang="en-IN" dirty="0"/>
          </a:p>
          <a:p>
            <a:pPr marL="514350" indent="-514350">
              <a:buFont typeface="+mj-lt"/>
              <a:buAutoNum type="alphaUcPeriod"/>
            </a:pPr>
            <a:r>
              <a:rPr lang="en-IN" sz="2800" dirty="0"/>
              <a:t>harsh </a:t>
            </a:r>
            <a:r>
              <a:rPr lang="en-IN" sz="2800" dirty="0" err="1"/>
              <a:t>pansystolic</a:t>
            </a:r>
            <a:r>
              <a:rPr lang="en-IN" sz="2800" dirty="0"/>
              <a:t> murmur at the left lower sternal border, thrill + </a:t>
            </a:r>
          </a:p>
          <a:p>
            <a:pPr marL="514350" indent="-514350">
              <a:buFont typeface="+mj-lt"/>
              <a:buAutoNum type="alphaUcPeriod"/>
            </a:pPr>
            <a:r>
              <a:rPr lang="en-IN" dirty="0"/>
              <a:t>more frequently seen in anterior than inferior/lateral wall infarction</a:t>
            </a:r>
          </a:p>
          <a:p>
            <a:pPr marL="514350" indent="-514350">
              <a:buFont typeface="+mj-lt"/>
              <a:buAutoNum type="alphaUcPeriod"/>
            </a:pPr>
            <a:r>
              <a:rPr lang="en-IN" sz="2800" dirty="0"/>
              <a:t>Inferiors infarcts cause simple VSDs carries better prognosis</a:t>
            </a:r>
          </a:p>
          <a:p>
            <a:pPr marL="514350" indent="-514350">
              <a:buFont typeface="+mj-lt"/>
              <a:buAutoNum type="alphaUcPeriod"/>
            </a:pPr>
            <a:r>
              <a:rPr lang="en-IN" dirty="0"/>
              <a:t>Infarct exclusion repair proposed by David</a:t>
            </a:r>
            <a:endParaRPr lang="en-IN" sz="2800" dirty="0"/>
          </a:p>
          <a:p>
            <a:pPr marL="514350" indent="-514350">
              <a:buFont typeface="+mj-lt"/>
              <a:buAutoNum type="alphaUcPeriod"/>
            </a:pPr>
            <a:endParaRPr lang="en-US" dirty="0"/>
          </a:p>
        </p:txBody>
      </p:sp>
    </p:spTree>
    <p:extLst>
      <p:ext uri="{BB962C8B-B14F-4D97-AF65-F5344CB8AC3E}">
        <p14:creationId xmlns:p14="http://schemas.microsoft.com/office/powerpoint/2010/main" val="33029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F999-F6B3-8C71-6646-62362879A535}"/>
              </a:ext>
            </a:extLst>
          </p:cNvPr>
          <p:cNvSpPr>
            <a:spLocks noGrp="1"/>
          </p:cNvSpPr>
          <p:nvPr>
            <p:ph type="title"/>
          </p:nvPr>
        </p:nvSpPr>
        <p:spPr/>
        <p:txBody>
          <a:bodyPr/>
          <a:lstStyle/>
          <a:p>
            <a:r>
              <a:rPr lang="en-IN" dirty="0"/>
              <a:t>3. FWR – most specific physical finding?</a:t>
            </a:r>
            <a:endParaRPr lang="en-US" dirty="0"/>
          </a:p>
        </p:txBody>
      </p:sp>
      <p:sp>
        <p:nvSpPr>
          <p:cNvPr id="3" name="Content Placeholder 2">
            <a:extLst>
              <a:ext uri="{FF2B5EF4-FFF2-40B4-BE49-F238E27FC236}">
                <a16:creationId xmlns:a16="http://schemas.microsoft.com/office/drawing/2014/main" id="{A6837531-D16B-363E-A698-906C0851CF09}"/>
              </a:ext>
            </a:extLst>
          </p:cNvPr>
          <p:cNvSpPr>
            <a:spLocks noGrp="1"/>
          </p:cNvSpPr>
          <p:nvPr>
            <p:ph idx="1"/>
          </p:nvPr>
        </p:nvSpPr>
        <p:spPr/>
        <p:txBody>
          <a:bodyPr/>
          <a:lstStyle/>
          <a:p>
            <a:pPr marL="0" indent="0">
              <a:buNone/>
            </a:pPr>
            <a:endParaRPr lang="en-IN" dirty="0"/>
          </a:p>
          <a:p>
            <a:pPr marL="971550" lvl="1" indent="-514350">
              <a:buFont typeface="+mj-lt"/>
              <a:buAutoNum type="alphaUcPeriod"/>
            </a:pPr>
            <a:r>
              <a:rPr lang="en-IN" sz="2800" dirty="0"/>
              <a:t>jugular venous distension </a:t>
            </a:r>
          </a:p>
          <a:p>
            <a:pPr marL="971550" lvl="1" indent="-514350">
              <a:buFont typeface="+mj-lt"/>
              <a:buAutoNum type="alphaUcPeriod"/>
            </a:pPr>
            <a:r>
              <a:rPr lang="en-IN" sz="2800" dirty="0" err="1"/>
              <a:t>pulsus-paradoxus</a:t>
            </a:r>
            <a:r>
              <a:rPr lang="en-IN" sz="2800" dirty="0"/>
              <a:t> </a:t>
            </a:r>
          </a:p>
          <a:p>
            <a:pPr marL="971550" lvl="1" indent="-514350">
              <a:buFont typeface="+mj-lt"/>
              <a:buAutoNum type="alphaUcPeriod"/>
            </a:pPr>
            <a:r>
              <a:rPr lang="en-IN" sz="2800" dirty="0"/>
              <a:t>frank electromechanical disassociation without overt failure</a:t>
            </a:r>
          </a:p>
          <a:p>
            <a:pPr marL="971550" lvl="1" indent="-514350">
              <a:buFont typeface="+mj-lt"/>
              <a:buAutoNum type="alphaUcPeriod"/>
            </a:pPr>
            <a:r>
              <a:rPr lang="en-IN" sz="2800" dirty="0"/>
              <a:t>muffled heart sounds</a:t>
            </a:r>
            <a:endParaRPr lang="en-US" dirty="0"/>
          </a:p>
        </p:txBody>
      </p:sp>
    </p:spTree>
    <p:extLst>
      <p:ext uri="{BB962C8B-B14F-4D97-AF65-F5344CB8AC3E}">
        <p14:creationId xmlns:p14="http://schemas.microsoft.com/office/powerpoint/2010/main" val="30276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6A45-8670-E7D3-1DF7-9530C1466597}"/>
              </a:ext>
            </a:extLst>
          </p:cNvPr>
          <p:cNvSpPr>
            <a:spLocks noGrp="1"/>
          </p:cNvSpPr>
          <p:nvPr>
            <p:ph type="title"/>
          </p:nvPr>
        </p:nvSpPr>
        <p:spPr/>
        <p:txBody>
          <a:bodyPr/>
          <a:lstStyle/>
          <a:p>
            <a:r>
              <a:rPr lang="en-IN" dirty="0"/>
              <a:t>4. Which of the following is </a:t>
            </a:r>
            <a:r>
              <a:rPr lang="en-IN"/>
              <a:t>false  </a:t>
            </a:r>
            <a:r>
              <a:rPr lang="en-IN" dirty="0"/>
              <a:t>w.r.t LV </a:t>
            </a:r>
            <a:r>
              <a:rPr lang="en-IN" dirty="0" err="1"/>
              <a:t>pseudoaneurysm</a:t>
            </a:r>
            <a:r>
              <a:rPr lang="en-IN" dirty="0"/>
              <a:t> ?</a:t>
            </a:r>
            <a:endParaRPr lang="en-US" dirty="0"/>
          </a:p>
        </p:txBody>
      </p:sp>
      <p:sp>
        <p:nvSpPr>
          <p:cNvPr id="3" name="Content Placeholder 2">
            <a:extLst>
              <a:ext uri="{FF2B5EF4-FFF2-40B4-BE49-F238E27FC236}">
                <a16:creationId xmlns:a16="http://schemas.microsoft.com/office/drawing/2014/main" id="{20FC6E31-FE5F-7C8E-E900-013D5B691BA5}"/>
              </a:ext>
            </a:extLst>
          </p:cNvPr>
          <p:cNvSpPr>
            <a:spLocks noGrp="1"/>
          </p:cNvSpPr>
          <p:nvPr>
            <p:ph idx="1"/>
          </p:nvPr>
        </p:nvSpPr>
        <p:spPr/>
        <p:txBody>
          <a:bodyPr/>
          <a:lstStyle/>
          <a:p>
            <a:pPr marL="514350" indent="-514350">
              <a:buFont typeface="+mj-lt"/>
              <a:buAutoNum type="alphaUcPeriod"/>
            </a:pPr>
            <a:r>
              <a:rPr lang="en-US" dirty="0"/>
              <a:t>maintains communication with the cavity of the left ventricle</a:t>
            </a:r>
            <a:endParaRPr lang="en-IN" dirty="0"/>
          </a:p>
          <a:p>
            <a:pPr marL="514350" indent="-514350">
              <a:buFont typeface="+mj-lt"/>
              <a:buAutoNum type="alphaUcPeriod"/>
            </a:pPr>
            <a:r>
              <a:rPr lang="en-US" dirty="0" err="1"/>
              <a:t>aneurysmectomy</a:t>
            </a:r>
            <a:r>
              <a:rPr lang="en-US" dirty="0"/>
              <a:t> when intractable ventricular arrhythmia and heart failure</a:t>
            </a:r>
            <a:r>
              <a:rPr lang="en-IN" dirty="0"/>
              <a:t> presents</a:t>
            </a:r>
          </a:p>
          <a:p>
            <a:pPr marL="514350" indent="-514350">
              <a:buFont typeface="+mj-lt"/>
              <a:buAutoNum type="alphaUcPeriod"/>
            </a:pPr>
            <a:r>
              <a:rPr lang="en-IN" dirty="0"/>
              <a:t>Maybe asymptomatic </a:t>
            </a:r>
          </a:p>
          <a:p>
            <a:pPr marL="514350" indent="-514350">
              <a:buFont typeface="+mj-lt"/>
              <a:buAutoNum type="alphaUcPeriod"/>
            </a:pPr>
            <a:r>
              <a:rPr lang="en-IN" dirty="0"/>
              <a:t>Asymptomatic cases do not require surgery</a:t>
            </a:r>
          </a:p>
          <a:p>
            <a:endParaRPr lang="en-US" dirty="0"/>
          </a:p>
        </p:txBody>
      </p:sp>
    </p:spTree>
    <p:extLst>
      <p:ext uri="{BB962C8B-B14F-4D97-AF65-F5344CB8AC3E}">
        <p14:creationId xmlns:p14="http://schemas.microsoft.com/office/powerpoint/2010/main" val="7342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B79B-E867-360D-17FA-DD963F0B6AFA}"/>
              </a:ext>
            </a:extLst>
          </p:cNvPr>
          <p:cNvSpPr>
            <a:spLocks noGrp="1"/>
          </p:cNvSpPr>
          <p:nvPr>
            <p:ph type="title"/>
          </p:nvPr>
        </p:nvSpPr>
        <p:spPr/>
        <p:txBody>
          <a:bodyPr/>
          <a:lstStyle/>
          <a:p>
            <a:r>
              <a:rPr lang="en-IN" dirty="0"/>
              <a:t>5. Identify Becker morphological  type 3 FWR?</a:t>
            </a:r>
            <a:endParaRPr lang="en-US" dirty="0"/>
          </a:p>
        </p:txBody>
      </p:sp>
      <p:pic>
        <p:nvPicPr>
          <p:cNvPr id="6" name="Content Placeholder 5">
            <a:extLst>
              <a:ext uri="{FF2B5EF4-FFF2-40B4-BE49-F238E27FC236}">
                <a16:creationId xmlns:a16="http://schemas.microsoft.com/office/drawing/2014/main" id="{978EBF70-DF26-72EA-C05F-F350474B43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61" t="2984" r="951" b="56785"/>
          <a:stretch/>
        </p:blipFill>
        <p:spPr>
          <a:xfrm>
            <a:off x="484909" y="1962726"/>
            <a:ext cx="11286489" cy="3666905"/>
          </a:xfrm>
          <a:prstGeom prst="rect">
            <a:avLst/>
          </a:prstGeom>
        </p:spPr>
      </p:pic>
    </p:spTree>
    <p:extLst>
      <p:ext uri="{BB962C8B-B14F-4D97-AF65-F5344CB8AC3E}">
        <p14:creationId xmlns:p14="http://schemas.microsoft.com/office/powerpoint/2010/main" val="1609096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CC314-3DB7-3F9F-BE22-1CC225A62917}"/>
              </a:ext>
            </a:extLst>
          </p:cNvPr>
          <p:cNvSpPr>
            <a:spLocks noGrp="1"/>
          </p:cNvSpPr>
          <p:nvPr>
            <p:ph type="title"/>
          </p:nvPr>
        </p:nvSpPr>
        <p:spPr/>
        <p:txBody>
          <a:bodyPr/>
          <a:lstStyle/>
          <a:p>
            <a:r>
              <a:rPr lang="en-IN" dirty="0"/>
              <a:t>Thank you !</a:t>
            </a:r>
            <a:endParaRPr lang="en-US" dirty="0"/>
          </a:p>
        </p:txBody>
      </p:sp>
      <p:sp>
        <p:nvSpPr>
          <p:cNvPr id="3" name="Content Placeholder 2">
            <a:extLst>
              <a:ext uri="{FF2B5EF4-FFF2-40B4-BE49-F238E27FC236}">
                <a16:creationId xmlns:a16="http://schemas.microsoft.com/office/drawing/2014/main" id="{71077DA7-C075-09DC-4EE2-15832D92305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9118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718AB-D135-AD9F-1B87-DD6AB6A620DB}"/>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dirty="0">
                <a:solidFill>
                  <a:schemeClr val="tx1"/>
                </a:solidFill>
                <a:latin typeface="+mj-lt"/>
                <a:ea typeface="+mj-ea"/>
                <a:cs typeface="+mj-cs"/>
              </a:rPr>
              <a:t>Papillary muscle rupture</a:t>
            </a:r>
          </a:p>
        </p:txBody>
      </p:sp>
      <p:grpSp>
        <p:nvGrpSpPr>
          <p:cNvPr id="41" name="Group 4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2" name="Rectangle 4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69D493-9B29-A3F1-9DF2-83F1A27F8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1067583"/>
            <a:ext cx="5536001" cy="4664080"/>
          </a:xfrm>
          <a:prstGeom prst="rect">
            <a:avLst/>
          </a:prstGeom>
        </p:spPr>
      </p:pic>
    </p:spTree>
    <p:extLst>
      <p:ext uri="{BB962C8B-B14F-4D97-AF65-F5344CB8AC3E}">
        <p14:creationId xmlns:p14="http://schemas.microsoft.com/office/powerpoint/2010/main" val="145367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958927-0EFE-E49B-C316-8717C6BFEB40}"/>
              </a:ext>
            </a:extLst>
          </p:cNvPr>
          <p:cNvSpPr>
            <a:spLocks noGrp="1"/>
          </p:cNvSpPr>
          <p:nvPr>
            <p:ph type="title"/>
          </p:nvPr>
        </p:nvSpPr>
        <p:spPr>
          <a:xfrm>
            <a:off x="572493" y="238539"/>
            <a:ext cx="11018520" cy="1434415"/>
          </a:xfrm>
        </p:spPr>
        <p:txBody>
          <a:bodyPr anchor="b">
            <a:normAutofit/>
          </a:bodyPr>
          <a:lstStyle/>
          <a:p>
            <a:r>
              <a:rPr lang="en-IN" sz="4600" dirty="0"/>
              <a:t>1.</a:t>
            </a:r>
            <a:r>
              <a:rPr lang="en-IN" sz="4600" b="1" dirty="0"/>
              <a:t>Papillary Muscle Rupture </a:t>
            </a:r>
            <a:endParaRPr lang="en-US" sz="4600" b="1" dirty="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BD921C-7287-D872-CA70-38AA2D08E9D5}"/>
              </a:ext>
            </a:extLst>
          </p:cNvPr>
          <p:cNvSpPr>
            <a:spLocks noGrp="1"/>
          </p:cNvSpPr>
          <p:nvPr>
            <p:ph idx="1"/>
          </p:nvPr>
        </p:nvSpPr>
        <p:spPr>
          <a:xfrm>
            <a:off x="572492" y="2071316"/>
            <a:ext cx="11319325" cy="4119172"/>
          </a:xfrm>
        </p:spPr>
        <p:txBody>
          <a:bodyPr anchor="t">
            <a:normAutofit fontScale="92500" lnSpcReduction="20000"/>
          </a:bodyPr>
          <a:lstStyle/>
          <a:p>
            <a:r>
              <a:rPr lang="en-IN" sz="3000" b="1" dirty="0"/>
              <a:t>Incidence</a:t>
            </a:r>
            <a:r>
              <a:rPr lang="en-IN" sz="3000" dirty="0"/>
              <a:t> - </a:t>
            </a:r>
            <a:r>
              <a:rPr lang="en-US" sz="3000" dirty="0"/>
              <a:t>declined in the </a:t>
            </a:r>
            <a:r>
              <a:rPr lang="en-US" sz="3000" dirty="0" err="1"/>
              <a:t>reperfusion</a:t>
            </a:r>
            <a:r>
              <a:rPr lang="en-US" sz="3000" dirty="0"/>
              <a:t> era </a:t>
            </a:r>
            <a:r>
              <a:rPr lang="en-IN" sz="3000" dirty="0"/>
              <a:t>(0.05-0.26%)</a:t>
            </a:r>
          </a:p>
          <a:p>
            <a:r>
              <a:rPr lang="en-US" sz="3000" dirty="0"/>
              <a:t>hospital </a:t>
            </a:r>
            <a:r>
              <a:rPr lang="en-US" sz="3000" b="1" dirty="0"/>
              <a:t>mortality rate </a:t>
            </a:r>
            <a:r>
              <a:rPr lang="en-US" sz="3000" dirty="0"/>
              <a:t>remains high between 10% and 40%.</a:t>
            </a:r>
            <a:endParaRPr lang="en-IN" sz="3000" dirty="0"/>
          </a:p>
          <a:p>
            <a:r>
              <a:rPr lang="en-US" sz="3000" b="1" dirty="0"/>
              <a:t>Complete</a:t>
            </a:r>
            <a:r>
              <a:rPr lang="en-US" sz="3000" dirty="0"/>
              <a:t> transection of an LV papillary muscle</a:t>
            </a:r>
            <a:r>
              <a:rPr lang="en-IN" sz="3000" dirty="0"/>
              <a:t>- </a:t>
            </a:r>
            <a:r>
              <a:rPr lang="en-US" sz="3000" dirty="0"/>
              <a:t>incompatible with life</a:t>
            </a:r>
            <a:r>
              <a:rPr lang="en-IN" sz="3000" dirty="0"/>
              <a:t> —</a:t>
            </a:r>
            <a:r>
              <a:rPr lang="en-US" sz="3000" dirty="0"/>
              <a:t> sudden massive MR </a:t>
            </a:r>
            <a:endParaRPr lang="en-IN" sz="3000" dirty="0"/>
          </a:p>
          <a:p>
            <a:r>
              <a:rPr lang="en-US" sz="3000" dirty="0"/>
              <a:t>Rupture of a portion of a papillary muscle</a:t>
            </a:r>
            <a:r>
              <a:rPr lang="en-IN" sz="3000" dirty="0"/>
              <a:t> (</a:t>
            </a:r>
            <a:r>
              <a:rPr lang="en-IN" sz="3000" b="1" dirty="0"/>
              <a:t>partial</a:t>
            </a:r>
            <a:r>
              <a:rPr lang="en-IN" sz="3000" dirty="0"/>
              <a:t>)</a:t>
            </a:r>
            <a:r>
              <a:rPr lang="en-US" sz="3000" dirty="0"/>
              <a:t>, usually the tip or head </a:t>
            </a:r>
            <a:r>
              <a:rPr lang="en-IN" sz="3000" dirty="0"/>
              <a:t>              —&gt;</a:t>
            </a:r>
            <a:r>
              <a:rPr lang="en-US" sz="3000" dirty="0"/>
              <a:t> severe</a:t>
            </a:r>
            <a:r>
              <a:rPr lang="en-IN" sz="3000" dirty="0"/>
              <a:t> </a:t>
            </a:r>
            <a:r>
              <a:rPr lang="en-US" sz="3000" dirty="0"/>
              <a:t>MR, </a:t>
            </a:r>
            <a:r>
              <a:rPr lang="en-IN" sz="3000" dirty="0"/>
              <a:t>-</a:t>
            </a:r>
            <a:r>
              <a:rPr lang="en-US" sz="3000" dirty="0"/>
              <a:t> more frequent </a:t>
            </a:r>
            <a:r>
              <a:rPr lang="en-IN" sz="3000" dirty="0"/>
              <a:t>-</a:t>
            </a:r>
            <a:r>
              <a:rPr lang="en-US" sz="3000" dirty="0"/>
              <a:t> not immediately fatal</a:t>
            </a:r>
            <a:endParaRPr lang="en-IN" sz="3000" dirty="0"/>
          </a:p>
          <a:p>
            <a:r>
              <a:rPr lang="en-IN" sz="3000" dirty="0">
                <a:solidFill>
                  <a:srgbClr val="7030A0"/>
                </a:solidFill>
              </a:rPr>
              <a:t>IW or LW MI —&gt; </a:t>
            </a:r>
            <a:r>
              <a:rPr lang="en-IN" sz="3000" dirty="0" err="1">
                <a:solidFill>
                  <a:srgbClr val="7030A0"/>
                </a:solidFill>
              </a:rPr>
              <a:t>Posteromedial</a:t>
            </a:r>
            <a:r>
              <a:rPr lang="en-IN" sz="3000" dirty="0">
                <a:solidFill>
                  <a:srgbClr val="7030A0"/>
                </a:solidFill>
              </a:rPr>
              <a:t> </a:t>
            </a:r>
            <a:r>
              <a:rPr lang="en-US" sz="3000" dirty="0">
                <a:solidFill>
                  <a:srgbClr val="7030A0"/>
                </a:solidFill>
              </a:rPr>
              <a:t> </a:t>
            </a:r>
            <a:r>
              <a:rPr lang="en-IN" sz="3000" dirty="0">
                <a:solidFill>
                  <a:srgbClr val="7030A0"/>
                </a:solidFill>
              </a:rPr>
              <a:t>PM (singular blood supply)</a:t>
            </a:r>
          </a:p>
          <a:p>
            <a:r>
              <a:rPr lang="en-IN" sz="3000" dirty="0">
                <a:solidFill>
                  <a:srgbClr val="7030A0"/>
                </a:solidFill>
              </a:rPr>
              <a:t>AWMI —&gt; Anterolateral PM (dual blood supply)</a:t>
            </a:r>
          </a:p>
          <a:p>
            <a:r>
              <a:rPr lang="en-IN" sz="3000" dirty="0"/>
              <a:t>Occurs with a </a:t>
            </a:r>
            <a:r>
              <a:rPr lang="en-IN" sz="3000" i="1" dirty="0">
                <a:solidFill>
                  <a:schemeClr val="accent6">
                    <a:lumMod val="50000"/>
                  </a:schemeClr>
                </a:solidFill>
              </a:rPr>
              <a:t>relatively small infarction</a:t>
            </a:r>
            <a:r>
              <a:rPr lang="en-IN" sz="3000" dirty="0"/>
              <a:t> in approx half of cases</a:t>
            </a:r>
          </a:p>
          <a:p>
            <a:r>
              <a:rPr lang="en-IN" sz="3000" dirty="0">
                <a:solidFill>
                  <a:schemeClr val="tx2">
                    <a:lumMod val="50000"/>
                  </a:schemeClr>
                </a:solidFill>
              </a:rPr>
              <a:t>Rupture – RV papillary muscle is unusual -cause massive TR and RV failure</a:t>
            </a:r>
          </a:p>
          <a:p>
            <a:endParaRPr lang="en-IN" dirty="0"/>
          </a:p>
          <a:p>
            <a:endParaRPr lang="en-IN" dirty="0"/>
          </a:p>
          <a:p>
            <a:endParaRPr lang="en-US" dirty="0"/>
          </a:p>
        </p:txBody>
      </p:sp>
      <p:pic>
        <p:nvPicPr>
          <p:cNvPr id="4" name="Picture 3">
            <a:extLst>
              <a:ext uri="{FF2B5EF4-FFF2-40B4-BE49-F238E27FC236}">
                <a16:creationId xmlns:a16="http://schemas.microsoft.com/office/drawing/2014/main" id="{C8FD1E40-4CC2-0E5F-356E-D7ADE5283FFD}"/>
              </a:ext>
            </a:extLst>
          </p:cNvPr>
          <p:cNvPicPr>
            <a:picLocks noChangeAspect="1"/>
          </p:cNvPicPr>
          <p:nvPr/>
        </p:nvPicPr>
        <p:blipFill rotWithShape="1">
          <a:blip r:embed="rId2">
            <a:extLst>
              <a:ext uri="{28A0092B-C50C-407E-A947-70E740481C1C}">
                <a14:useLocalDpi xmlns:a14="http://schemas.microsoft.com/office/drawing/2010/main" val="0"/>
              </a:ext>
            </a:extLst>
          </a:blip>
          <a:srcRect l="-2364" t="-4" r="461"/>
          <a:stretch/>
        </p:blipFill>
        <p:spPr>
          <a:xfrm>
            <a:off x="6848800" y="2044438"/>
            <a:ext cx="4770708" cy="4096512"/>
          </a:xfrm>
          <a:prstGeom prst="rect">
            <a:avLst/>
          </a:prstGeom>
        </p:spPr>
      </p:pic>
    </p:spTree>
    <p:extLst>
      <p:ext uri="{BB962C8B-B14F-4D97-AF65-F5344CB8AC3E}">
        <p14:creationId xmlns:p14="http://schemas.microsoft.com/office/powerpoint/2010/main" val="144913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B79E76-56E7-6DF7-D4EF-94035A4DFE9A}"/>
              </a:ext>
            </a:extLst>
          </p:cNvPr>
          <p:cNvSpPr>
            <a:spLocks noGrp="1"/>
          </p:cNvSpPr>
          <p:nvPr>
            <p:ph idx="1"/>
          </p:nvPr>
        </p:nvSpPr>
        <p:spPr>
          <a:xfrm>
            <a:off x="838200" y="450645"/>
            <a:ext cx="10515600" cy="5726318"/>
          </a:xfrm>
        </p:spPr>
        <p:txBody>
          <a:bodyPr>
            <a:normAutofit lnSpcReduction="10000"/>
          </a:bodyPr>
          <a:lstStyle/>
          <a:p>
            <a:r>
              <a:rPr lang="en-IN" b="1" dirty="0"/>
              <a:t>Time course</a:t>
            </a:r>
            <a:r>
              <a:rPr lang="en-IN" dirty="0"/>
              <a:t> -Bimodal peak</a:t>
            </a:r>
          </a:p>
          <a:p>
            <a:pPr lvl="1">
              <a:buFont typeface="Courier New" panose="02070309020205020404" pitchFamily="49" charset="0"/>
              <a:buChar char="o"/>
            </a:pPr>
            <a:r>
              <a:rPr lang="en-IN" dirty="0"/>
              <a:t> </a:t>
            </a:r>
            <a:r>
              <a:rPr lang="en-IN" sz="2500" dirty="0">
                <a:solidFill>
                  <a:srgbClr val="002060"/>
                </a:solidFill>
              </a:rPr>
              <a:t>within 24 hr and 3–5 days</a:t>
            </a:r>
            <a:r>
              <a:rPr lang="en-IN" sz="2500" dirty="0"/>
              <a:t>; range: 1–14 days</a:t>
            </a:r>
          </a:p>
          <a:p>
            <a:pPr lvl="1">
              <a:buFont typeface="Courier New" panose="02070309020205020404" pitchFamily="49" charset="0"/>
              <a:buChar char="o"/>
            </a:pPr>
            <a:r>
              <a:rPr lang="en-IN" sz="2900" dirty="0"/>
              <a:t> </a:t>
            </a:r>
            <a:r>
              <a:rPr lang="en-IN" sz="2500" dirty="0"/>
              <a:t>median time of presentation -13 hrs (SHOCK TRIAL REGISTRY)</a:t>
            </a:r>
          </a:p>
          <a:p>
            <a:r>
              <a:rPr lang="en-IN" sz="2900" b="1" dirty="0"/>
              <a:t>Clinical manifestations</a:t>
            </a:r>
            <a:r>
              <a:rPr lang="en-IN" sz="2900" dirty="0"/>
              <a:t> – </a:t>
            </a:r>
          </a:p>
          <a:p>
            <a:pPr lvl="1">
              <a:buFont typeface="Courier New" panose="02070309020205020404" pitchFamily="49" charset="0"/>
              <a:buChar char="o"/>
            </a:pPr>
            <a:r>
              <a:rPr lang="en-IN" sz="2500" dirty="0"/>
              <a:t>abrupt onset of shortness of breath -pulmonary edema; hypotension</a:t>
            </a:r>
          </a:p>
          <a:p>
            <a:pPr lvl="1">
              <a:buFont typeface="Courier New" panose="02070309020205020404" pitchFamily="49" charset="0"/>
              <a:buChar char="o"/>
            </a:pPr>
            <a:r>
              <a:rPr lang="en-IN" sz="2500" dirty="0"/>
              <a:t>exertion/</a:t>
            </a:r>
            <a:r>
              <a:rPr lang="en-IN" sz="2500" dirty="0" err="1"/>
              <a:t>prolongued</a:t>
            </a:r>
            <a:r>
              <a:rPr lang="en-IN" sz="2500" dirty="0"/>
              <a:t> angina before symptom onset</a:t>
            </a:r>
          </a:p>
          <a:p>
            <a:r>
              <a:rPr lang="en-IN" sz="2900" b="1" dirty="0"/>
              <a:t>Physical findings</a:t>
            </a:r>
            <a:r>
              <a:rPr lang="en-IN" sz="2900" dirty="0"/>
              <a:t> -soft murmur in some cases, no thrill, variable signs of RV overload, severe pulmonary edema, cardiogenic shock</a:t>
            </a:r>
          </a:p>
          <a:p>
            <a:r>
              <a:rPr lang="en-IN" sz="2900" b="1" dirty="0"/>
              <a:t>Echo findings </a:t>
            </a:r>
            <a:r>
              <a:rPr lang="en-IN" sz="2900" dirty="0"/>
              <a:t>-</a:t>
            </a:r>
            <a:r>
              <a:rPr lang="en-IN" sz="2900" dirty="0" err="1"/>
              <a:t>Hypercontractile</a:t>
            </a:r>
            <a:r>
              <a:rPr lang="en-IN" sz="2900" dirty="0"/>
              <a:t> LV, mobile mass in LV prolapsing into LA , prolapsing or flail leaflet , eccentric or board jet of severe MR ,   V shaped MR signal ( rather than typical rounded pattern) in spectral Doppler tracing</a:t>
            </a:r>
          </a:p>
          <a:p>
            <a:r>
              <a:rPr lang="en-IN" sz="2900" b="1" dirty="0"/>
              <a:t>Right heart catheterisation</a:t>
            </a:r>
            <a:r>
              <a:rPr lang="en-IN" sz="2900" dirty="0"/>
              <a:t> -No increase in oxygen saturation from the RA to RV, </a:t>
            </a:r>
            <a:r>
              <a:rPr lang="en-IN" sz="2900" dirty="0">
                <a:solidFill>
                  <a:srgbClr val="C00000"/>
                </a:solidFill>
              </a:rPr>
              <a:t>large v waves - very high PCWP</a:t>
            </a:r>
            <a:endParaRPr lang="en-IN" sz="2900" dirty="0"/>
          </a:p>
          <a:p>
            <a:endParaRPr lang="en-IN" sz="2900" dirty="0">
              <a:solidFill>
                <a:srgbClr val="C00000"/>
              </a:solidFill>
            </a:endParaRPr>
          </a:p>
        </p:txBody>
      </p:sp>
    </p:spTree>
    <p:extLst>
      <p:ext uri="{BB962C8B-B14F-4D97-AF65-F5344CB8AC3E}">
        <p14:creationId xmlns:p14="http://schemas.microsoft.com/office/powerpoint/2010/main" val="4031843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7E9676-59CF-85B2-5074-4258AE0314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08" b="64965"/>
          <a:stretch/>
        </p:blipFill>
        <p:spPr>
          <a:xfrm>
            <a:off x="184728" y="255204"/>
            <a:ext cx="7065817" cy="3173795"/>
          </a:xfrm>
          <a:prstGeom prst="rect">
            <a:avLst/>
          </a:prstGeom>
        </p:spPr>
      </p:pic>
      <p:pic>
        <p:nvPicPr>
          <p:cNvPr id="6" name="Picture 5">
            <a:extLst>
              <a:ext uri="{FF2B5EF4-FFF2-40B4-BE49-F238E27FC236}">
                <a16:creationId xmlns:a16="http://schemas.microsoft.com/office/drawing/2014/main" id="{7869B423-C985-ECE2-C8F4-DE8D70963239}"/>
              </a:ext>
            </a:extLst>
          </p:cNvPr>
          <p:cNvPicPr>
            <a:picLocks noChangeAspect="1"/>
          </p:cNvPicPr>
          <p:nvPr/>
        </p:nvPicPr>
        <p:blipFill rotWithShape="1">
          <a:blip r:embed="rId3">
            <a:extLst>
              <a:ext uri="{28A0092B-C50C-407E-A947-70E740481C1C}">
                <a14:useLocalDpi xmlns:a14="http://schemas.microsoft.com/office/drawing/2010/main" val="0"/>
              </a:ext>
            </a:extLst>
          </a:blip>
          <a:srcRect t="37445" b="31197"/>
          <a:stretch/>
        </p:blipFill>
        <p:spPr>
          <a:xfrm>
            <a:off x="184728" y="3684206"/>
            <a:ext cx="7296727" cy="3173794"/>
          </a:xfrm>
          <a:prstGeom prst="rect">
            <a:avLst/>
          </a:prstGeom>
        </p:spPr>
      </p:pic>
      <p:pic>
        <p:nvPicPr>
          <p:cNvPr id="7" name="Picture 6">
            <a:extLst>
              <a:ext uri="{FF2B5EF4-FFF2-40B4-BE49-F238E27FC236}">
                <a16:creationId xmlns:a16="http://schemas.microsoft.com/office/drawing/2014/main" id="{497C8967-4486-1C9D-7AE5-6F372B7D5025}"/>
              </a:ext>
            </a:extLst>
          </p:cNvPr>
          <p:cNvPicPr>
            <a:picLocks noChangeAspect="1"/>
          </p:cNvPicPr>
          <p:nvPr/>
        </p:nvPicPr>
        <p:blipFill rotWithShape="1">
          <a:blip r:embed="rId4">
            <a:extLst>
              <a:ext uri="{28A0092B-C50C-407E-A947-70E740481C1C}">
                <a14:useLocalDpi xmlns:a14="http://schemas.microsoft.com/office/drawing/2010/main" val="0"/>
              </a:ext>
            </a:extLst>
          </a:blip>
          <a:srcRect t="72059" r="47965" b="1002"/>
          <a:stretch/>
        </p:blipFill>
        <p:spPr>
          <a:xfrm>
            <a:off x="7481455" y="255204"/>
            <a:ext cx="4419507" cy="3173793"/>
          </a:xfrm>
          <a:prstGeom prst="rect">
            <a:avLst/>
          </a:prstGeom>
        </p:spPr>
      </p:pic>
      <p:pic>
        <p:nvPicPr>
          <p:cNvPr id="8" name="Picture 7">
            <a:extLst>
              <a:ext uri="{FF2B5EF4-FFF2-40B4-BE49-F238E27FC236}">
                <a16:creationId xmlns:a16="http://schemas.microsoft.com/office/drawing/2014/main" id="{D9A16EA7-9A7B-463C-E0D7-5DDE985EC2DB}"/>
              </a:ext>
            </a:extLst>
          </p:cNvPr>
          <p:cNvPicPr>
            <a:picLocks noChangeAspect="1"/>
          </p:cNvPicPr>
          <p:nvPr/>
        </p:nvPicPr>
        <p:blipFill rotWithShape="1">
          <a:blip r:embed="rId5">
            <a:extLst>
              <a:ext uri="{28A0092B-C50C-407E-A947-70E740481C1C}">
                <a14:useLocalDpi xmlns:a14="http://schemas.microsoft.com/office/drawing/2010/main" val="0"/>
              </a:ext>
            </a:extLst>
          </a:blip>
          <a:srcRect l="51317" t="71451"/>
          <a:stretch/>
        </p:blipFill>
        <p:spPr>
          <a:xfrm>
            <a:off x="7999351" y="3615587"/>
            <a:ext cx="3901611" cy="3173793"/>
          </a:xfrm>
          <a:prstGeom prst="rect">
            <a:avLst/>
          </a:prstGeom>
        </p:spPr>
      </p:pic>
    </p:spTree>
    <p:extLst>
      <p:ext uri="{BB962C8B-B14F-4D97-AF65-F5344CB8AC3E}">
        <p14:creationId xmlns:p14="http://schemas.microsoft.com/office/powerpoint/2010/main" val="1108402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1D1E-E29C-F9A4-9674-8EBA51743CBB}"/>
              </a:ext>
            </a:extLst>
          </p:cNvPr>
          <p:cNvSpPr>
            <a:spLocks noGrp="1"/>
          </p:cNvSpPr>
          <p:nvPr>
            <p:ph type="title"/>
          </p:nvPr>
        </p:nvSpPr>
        <p:spPr/>
        <p:txBody>
          <a:bodyPr/>
          <a:lstStyle/>
          <a:p>
            <a:r>
              <a:rPr lang="en-IN" dirty="0"/>
              <a:t>Management</a:t>
            </a:r>
            <a:endParaRPr lang="en-US" dirty="0"/>
          </a:p>
        </p:txBody>
      </p:sp>
      <p:sp>
        <p:nvSpPr>
          <p:cNvPr id="3" name="Content Placeholder 2">
            <a:extLst>
              <a:ext uri="{FF2B5EF4-FFF2-40B4-BE49-F238E27FC236}">
                <a16:creationId xmlns:a16="http://schemas.microsoft.com/office/drawing/2014/main" id="{AE03E554-2399-F5E2-0122-F3FB8C063133}"/>
              </a:ext>
            </a:extLst>
          </p:cNvPr>
          <p:cNvSpPr>
            <a:spLocks noGrp="1"/>
          </p:cNvSpPr>
          <p:nvPr>
            <p:ph idx="1"/>
          </p:nvPr>
        </p:nvSpPr>
        <p:spPr>
          <a:xfrm>
            <a:off x="838199" y="1825625"/>
            <a:ext cx="11235047" cy="4351338"/>
          </a:xfrm>
        </p:spPr>
        <p:txBody>
          <a:bodyPr>
            <a:normAutofit lnSpcReduction="10000"/>
          </a:bodyPr>
          <a:lstStyle/>
          <a:p>
            <a:r>
              <a:rPr lang="en-IN" b="1" dirty="0"/>
              <a:t>Initial medical care and resuscitation </a:t>
            </a:r>
            <a:r>
              <a:rPr lang="en-IN" dirty="0"/>
              <a:t>-vasoactive drugs and respiratory support </a:t>
            </a:r>
          </a:p>
          <a:p>
            <a:pPr lvl="1">
              <a:buFont typeface="Courier New" panose="02070309020205020404" pitchFamily="49" charset="0"/>
              <a:buChar char="o"/>
            </a:pPr>
            <a:r>
              <a:rPr lang="en-US" b="1" dirty="0">
                <a:solidFill>
                  <a:srgbClr val="002060"/>
                </a:solidFill>
              </a:rPr>
              <a:t>norepinephrine or dopamine </a:t>
            </a:r>
            <a:r>
              <a:rPr lang="en-US" dirty="0"/>
              <a:t>is a good initial vasoactive agent  but after the hemodynamic stabilization is achieved, the addition of an inotropic agent is suggested for patients with pump failure</a:t>
            </a:r>
            <a:endParaRPr lang="en-IN" dirty="0"/>
          </a:p>
          <a:p>
            <a:pPr lvl="1">
              <a:buFont typeface="Courier New" panose="02070309020205020404" pitchFamily="49" charset="0"/>
              <a:buChar char="o"/>
            </a:pPr>
            <a:r>
              <a:rPr lang="en-IN" b="1" dirty="0">
                <a:solidFill>
                  <a:srgbClr val="002060"/>
                </a:solidFill>
              </a:rPr>
              <a:t>positive-pressure ventilation</a:t>
            </a:r>
            <a:r>
              <a:rPr lang="en-IN" b="1" dirty="0"/>
              <a:t> </a:t>
            </a:r>
            <a:r>
              <a:rPr lang="en-IN" dirty="0"/>
              <a:t>can improve gas exchange and cardiovascular </a:t>
            </a:r>
            <a:r>
              <a:rPr lang="en-IN" dirty="0" err="1"/>
              <a:t>hemodynamics</a:t>
            </a:r>
            <a:r>
              <a:rPr lang="en-IN" dirty="0"/>
              <a:t> by reducing LV preload and </a:t>
            </a:r>
            <a:r>
              <a:rPr lang="en-IN" dirty="0" err="1"/>
              <a:t>afterload</a:t>
            </a:r>
            <a:r>
              <a:rPr lang="en-IN" dirty="0"/>
              <a:t> and MR, augmenting cardiac output </a:t>
            </a:r>
          </a:p>
          <a:p>
            <a:r>
              <a:rPr lang="en-US" dirty="0"/>
              <a:t>In hemodynamically stable patients</a:t>
            </a:r>
            <a:r>
              <a:rPr lang="en-IN" dirty="0"/>
              <a:t>-</a:t>
            </a:r>
            <a:r>
              <a:rPr lang="en-US" dirty="0"/>
              <a:t> </a:t>
            </a:r>
            <a:r>
              <a:rPr lang="en-IN" b="1" dirty="0"/>
              <a:t>IV </a:t>
            </a:r>
            <a:r>
              <a:rPr lang="en-US" b="1" dirty="0"/>
              <a:t>nitroglycerin or </a:t>
            </a:r>
            <a:r>
              <a:rPr lang="en-US" b="1" dirty="0" err="1"/>
              <a:t>nitroprusside</a:t>
            </a:r>
            <a:r>
              <a:rPr lang="en-IN" b="1" dirty="0"/>
              <a:t> </a:t>
            </a:r>
            <a:r>
              <a:rPr lang="en-IN" dirty="0"/>
              <a:t>—</a:t>
            </a:r>
            <a:r>
              <a:rPr lang="en-US" dirty="0"/>
              <a:t> reduce LV </a:t>
            </a:r>
            <a:r>
              <a:rPr lang="en-US" dirty="0" err="1"/>
              <a:t>afterload</a:t>
            </a:r>
            <a:endParaRPr lang="en-IN" dirty="0"/>
          </a:p>
          <a:p>
            <a:r>
              <a:rPr lang="en-US" dirty="0"/>
              <a:t>Patients who do not initially present with cardiogenic shock</a:t>
            </a:r>
            <a:r>
              <a:rPr lang="en-IN" dirty="0"/>
              <a:t> </a:t>
            </a:r>
            <a:r>
              <a:rPr lang="en-US" dirty="0"/>
              <a:t>commonly experience rapid hemodynamic deterioration</a:t>
            </a:r>
            <a:endParaRPr lang="en-IN" dirty="0"/>
          </a:p>
          <a:p>
            <a:endParaRPr lang="en-IN" dirty="0"/>
          </a:p>
        </p:txBody>
      </p:sp>
    </p:spTree>
    <p:extLst>
      <p:ext uri="{BB962C8B-B14F-4D97-AF65-F5344CB8AC3E}">
        <p14:creationId xmlns:p14="http://schemas.microsoft.com/office/powerpoint/2010/main" val="2744348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0</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Contents</vt:lpstr>
      <vt:lpstr>INTRODUCTION</vt:lpstr>
      <vt:lpstr>PowerPoint Presentation</vt:lpstr>
      <vt:lpstr>Papillary muscle rupture</vt:lpstr>
      <vt:lpstr>1.Papillary Muscle Rupture </vt:lpstr>
      <vt:lpstr>PowerPoint Presentation</vt:lpstr>
      <vt:lpstr>PowerPoint Presentation</vt:lpstr>
      <vt:lpstr>Management</vt:lpstr>
      <vt:lpstr>PowerPoint Presentation</vt:lpstr>
      <vt:lpstr>1. Cardiac surgery</vt:lpstr>
      <vt:lpstr>PowerPoint Presentation</vt:lpstr>
      <vt:lpstr>2. Transcatheter edge-to-edge MV repair </vt:lpstr>
      <vt:lpstr>Ventricular septal rupture</vt:lpstr>
      <vt:lpstr>2.Ventricular Septal Rupture </vt:lpstr>
      <vt:lpstr>PowerPoint Presentation</vt:lpstr>
      <vt:lpstr>PowerPoint Presentation</vt:lpstr>
      <vt:lpstr>Management</vt:lpstr>
      <vt:lpstr>1. Cardiac surgery </vt:lpstr>
      <vt:lpstr>PowerPoint Presentation</vt:lpstr>
      <vt:lpstr>2. Transcatheter repair of VSR</vt:lpstr>
      <vt:lpstr>PowerPoint Presentation</vt:lpstr>
      <vt:lpstr>Free wall rupture</vt:lpstr>
      <vt:lpstr>3. Free Wall Rupture </vt:lpstr>
      <vt:lpstr>PowerPoint Presentation</vt:lpstr>
      <vt:lpstr>PowerPoint Presentation</vt:lpstr>
      <vt:lpstr>PowerPoint Presentation</vt:lpstr>
      <vt:lpstr>Management</vt:lpstr>
      <vt:lpstr>PowerPoint Presentation</vt:lpstr>
      <vt:lpstr>Pseudoaneurysm &amp; True LV aneurysm </vt:lpstr>
      <vt:lpstr>4. Pseudoaneurysm</vt:lpstr>
      <vt:lpstr>PowerPoint Presentation</vt:lpstr>
      <vt:lpstr>Management</vt:lpstr>
      <vt:lpstr>Recomendations – LV aneurysm</vt:lpstr>
      <vt:lpstr>Differentials ??</vt:lpstr>
      <vt:lpstr>PowerPoint Presentation</vt:lpstr>
      <vt:lpstr>PowerPoint Presentation</vt:lpstr>
      <vt:lpstr>PowerPoint Presentation</vt:lpstr>
      <vt:lpstr>PowerPoint Presentation</vt:lpstr>
      <vt:lpstr>PowerPoint Presentation</vt:lpstr>
      <vt:lpstr>PowerPoint Presentation</vt:lpstr>
      <vt:lpstr>MCQ </vt:lpstr>
      <vt:lpstr>PowerPoint Presentation</vt:lpstr>
      <vt:lpstr>3. FWR – most specific physical finding?</vt:lpstr>
      <vt:lpstr>4. Which of the following is false  w.r.t LV pseudoaneurysm ?</vt:lpstr>
      <vt:lpstr>5. Identify Becker morphological  type 3 FWR?</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Sanchna Dev</dc:creator>
  <cp:lastModifiedBy>Sanchna Dev</cp:lastModifiedBy>
  <cp:revision>4</cp:revision>
  <dcterms:created xsi:type="dcterms:W3CDTF">2023-10-04T16:54:27Z</dcterms:created>
  <dcterms:modified xsi:type="dcterms:W3CDTF">2023-10-09T22:13:10Z</dcterms:modified>
</cp:coreProperties>
</file>