
<file path=[Content_Types].xml><?xml version="1.0" encoding="utf-8"?>
<Types xmlns="http://schemas.openxmlformats.org/package/2006/content-types">
  <Default Extension="gif" ContentType="image/gif"/>
  <Default Extension="glb" ContentType="model/gltf.binary"/>
  <Default Extension="jpeg" ContentType="image/jpeg"/>
  <Default Extension="jpg" ContentType="image/jp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media/image19.jpg" ContentType="image/jpeg"/>
  <Override PartName="/ppt/media/image32.jpg" ContentType="image/jpeg"/>
  <Override PartName="/ppt/media/image33.jpg" ContentType="image/jpeg"/>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66" r:id="rId5"/>
    <p:sldId id="308" r:id="rId6"/>
    <p:sldId id="309" r:id="rId7"/>
    <p:sldId id="311" r:id="rId8"/>
    <p:sldId id="357" r:id="rId9"/>
    <p:sldId id="366" r:id="rId10"/>
    <p:sldId id="318" r:id="rId11"/>
    <p:sldId id="350" r:id="rId12"/>
    <p:sldId id="310" r:id="rId13"/>
    <p:sldId id="316" r:id="rId14"/>
    <p:sldId id="312" r:id="rId15"/>
    <p:sldId id="365" r:id="rId16"/>
    <p:sldId id="313" r:id="rId17"/>
    <p:sldId id="353" r:id="rId18"/>
    <p:sldId id="314" r:id="rId19"/>
    <p:sldId id="352" r:id="rId20"/>
    <p:sldId id="315" r:id="rId21"/>
    <p:sldId id="354" r:id="rId22"/>
    <p:sldId id="355" r:id="rId23"/>
    <p:sldId id="359" r:id="rId24"/>
    <p:sldId id="358" r:id="rId25"/>
    <p:sldId id="356" r:id="rId26"/>
    <p:sldId id="369" r:id="rId27"/>
    <p:sldId id="361" r:id="rId28"/>
    <p:sldId id="362" r:id="rId29"/>
    <p:sldId id="368" r:id="rId30"/>
    <p:sldId id="363" r:id="rId31"/>
    <p:sldId id="367" r:id="rId32"/>
    <p:sldId id="364" r:id="rId33"/>
    <p:sldId id="370" r:id="rId34"/>
    <p:sldId id="377" r:id="rId35"/>
    <p:sldId id="378" r:id="rId36"/>
    <p:sldId id="379" r:id="rId37"/>
    <p:sldId id="380" r:id="rId38"/>
    <p:sldId id="381" r:id="rId39"/>
    <p:sldId id="382" r:id="rId40"/>
    <p:sldId id="383" r:id="rId41"/>
    <p:sldId id="384" r:id="rId42"/>
    <p:sldId id="385" r:id="rId43"/>
    <p:sldId id="386" r:id="rId44"/>
    <p:sldId id="387" r:id="rId45"/>
    <p:sldId id="388" r:id="rId46"/>
    <p:sldId id="371" r:id="rId47"/>
    <p:sldId id="372" r:id="rId48"/>
    <p:sldId id="373" r:id="rId49"/>
    <p:sldId id="374" r:id="rId50"/>
    <p:sldId id="375" r:id="rId51"/>
    <p:sldId id="257" r:id="rId52"/>
    <p:sldId id="351"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B17A1E-36D9-49B3-BDF4-474B43559539}" v="292" dt="2023-08-07T21:47:29.5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19" autoAdjust="0"/>
  </p:normalViewPr>
  <p:slideViewPr>
    <p:cSldViewPr snapToGrid="0">
      <p:cViewPr varScale="1">
        <p:scale>
          <a:sx n="85" d="100"/>
          <a:sy n="85" d="100"/>
        </p:scale>
        <p:origin x="18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ma Sharma" userId="2f546e21d9f6c0c6" providerId="LiveId" clId="{26B17A1E-36D9-49B3-BDF4-474B43559539}"/>
    <pc:docChg chg="undo custSel addSld delSld modSld sldOrd">
      <pc:chgData name="Shama Sharma" userId="2f546e21d9f6c0c6" providerId="LiveId" clId="{26B17A1E-36D9-49B3-BDF4-474B43559539}" dt="2023-08-07T22:01:41.063" v="2695" actId="47"/>
      <pc:docMkLst>
        <pc:docMk/>
      </pc:docMkLst>
      <pc:sldChg chg="modSp mod">
        <pc:chgData name="Shama Sharma" userId="2f546e21d9f6c0c6" providerId="LiveId" clId="{26B17A1E-36D9-49B3-BDF4-474B43559539}" dt="2023-08-07T21:47:29.566" v="2694" actId="20577"/>
        <pc:sldMkLst>
          <pc:docMk/>
          <pc:sldMk cId="265522590" sldId="308"/>
        </pc:sldMkLst>
        <pc:spChg chg="mod">
          <ac:chgData name="Shama Sharma" userId="2f546e21d9f6c0c6" providerId="LiveId" clId="{26B17A1E-36D9-49B3-BDF4-474B43559539}" dt="2023-08-07T20:24:11.064" v="517" actId="20577"/>
          <ac:spMkLst>
            <pc:docMk/>
            <pc:sldMk cId="265522590" sldId="308"/>
            <ac:spMk id="2" creationId="{66A47F5C-50EC-416A-AE8C-6F6BB4225673}"/>
          </ac:spMkLst>
        </pc:spChg>
        <pc:graphicFrameChg chg="mod">
          <ac:chgData name="Shama Sharma" userId="2f546e21d9f6c0c6" providerId="LiveId" clId="{26B17A1E-36D9-49B3-BDF4-474B43559539}" dt="2023-08-07T21:47:29.566" v="2694" actId="20577"/>
          <ac:graphicFrameMkLst>
            <pc:docMk/>
            <pc:sldMk cId="265522590" sldId="308"/>
            <ac:graphicFrameMk id="4" creationId="{59F5A1AC-D08D-42AE-B94A-1CAFB517D846}"/>
          </ac:graphicFrameMkLst>
        </pc:graphicFrameChg>
      </pc:sldChg>
      <pc:sldChg chg="modAnim">
        <pc:chgData name="Shama Sharma" userId="2f546e21d9f6c0c6" providerId="LiveId" clId="{26B17A1E-36D9-49B3-BDF4-474B43559539}" dt="2023-08-07T19:34:30.596" v="6"/>
        <pc:sldMkLst>
          <pc:docMk/>
          <pc:sldMk cId="2819980059" sldId="310"/>
        </pc:sldMkLst>
      </pc:sldChg>
      <pc:sldChg chg="modSp mod">
        <pc:chgData name="Shama Sharma" userId="2f546e21d9f6c0c6" providerId="LiveId" clId="{26B17A1E-36D9-49B3-BDF4-474B43559539}" dt="2023-08-07T19:35:49.188" v="17" actId="20577"/>
        <pc:sldMkLst>
          <pc:docMk/>
          <pc:sldMk cId="3572577102" sldId="313"/>
        </pc:sldMkLst>
        <pc:spChg chg="mod">
          <ac:chgData name="Shama Sharma" userId="2f546e21d9f6c0c6" providerId="LiveId" clId="{26B17A1E-36D9-49B3-BDF4-474B43559539}" dt="2023-08-07T19:35:49.188" v="17" actId="20577"/>
          <ac:spMkLst>
            <pc:docMk/>
            <pc:sldMk cId="3572577102" sldId="313"/>
            <ac:spMk id="3" creationId="{C2A476D2-B564-8421-96C8-A88771940B36}"/>
          </ac:spMkLst>
        </pc:spChg>
      </pc:sldChg>
      <pc:sldChg chg="modAnim">
        <pc:chgData name="Shama Sharma" userId="2f546e21d9f6c0c6" providerId="LiveId" clId="{26B17A1E-36D9-49B3-BDF4-474B43559539}" dt="2023-08-07T19:35:15.003" v="13"/>
        <pc:sldMkLst>
          <pc:docMk/>
          <pc:sldMk cId="648995046" sldId="316"/>
        </pc:sldMkLst>
      </pc:sldChg>
      <pc:sldChg chg="del">
        <pc:chgData name="Shama Sharma" userId="2f546e21d9f6c0c6" providerId="LiveId" clId="{26B17A1E-36D9-49B3-BDF4-474B43559539}" dt="2023-08-07T19:34:00.217" v="3" actId="47"/>
        <pc:sldMkLst>
          <pc:docMk/>
          <pc:sldMk cId="2160669263" sldId="317"/>
        </pc:sldMkLst>
      </pc:sldChg>
      <pc:sldChg chg="addSp modSp new mod">
        <pc:chgData name="Shama Sharma" userId="2f546e21d9f6c0c6" providerId="LiveId" clId="{26B17A1E-36D9-49B3-BDF4-474B43559539}" dt="2023-08-07T19:33:23.254" v="2" actId="14100"/>
        <pc:sldMkLst>
          <pc:docMk/>
          <pc:sldMk cId="1248017838" sldId="357"/>
        </pc:sldMkLst>
        <pc:spChg chg="add mod">
          <ac:chgData name="Shama Sharma" userId="2f546e21d9f6c0c6" providerId="LiveId" clId="{26B17A1E-36D9-49B3-BDF4-474B43559539}" dt="2023-08-07T19:33:23.254" v="2" actId="14100"/>
          <ac:spMkLst>
            <pc:docMk/>
            <pc:sldMk cId="1248017838" sldId="357"/>
            <ac:spMk id="4" creationId="{F4B325D7-4651-D2F6-05BB-7C725F94B9FE}"/>
          </ac:spMkLst>
        </pc:spChg>
      </pc:sldChg>
      <pc:sldChg chg="addSp delSp modSp new mod ord">
        <pc:chgData name="Shama Sharma" userId="2f546e21d9f6c0c6" providerId="LiveId" clId="{26B17A1E-36D9-49B3-BDF4-474B43559539}" dt="2023-08-07T20:40:12.858" v="587"/>
        <pc:sldMkLst>
          <pc:docMk/>
          <pc:sldMk cId="3172625582" sldId="358"/>
        </pc:sldMkLst>
        <pc:spChg chg="mod">
          <ac:chgData name="Shama Sharma" userId="2f546e21d9f6c0c6" providerId="LiveId" clId="{26B17A1E-36D9-49B3-BDF4-474B43559539}" dt="2023-08-07T19:40:04.146" v="162" actId="1076"/>
          <ac:spMkLst>
            <pc:docMk/>
            <pc:sldMk cId="3172625582" sldId="358"/>
            <ac:spMk id="2" creationId="{D081A6DE-BD6C-F2C5-08E7-25615D108CD8}"/>
          </ac:spMkLst>
        </pc:spChg>
        <pc:spChg chg="del">
          <ac:chgData name="Shama Sharma" userId="2f546e21d9f6c0c6" providerId="LiveId" clId="{26B17A1E-36D9-49B3-BDF4-474B43559539}" dt="2023-08-07T19:38:45.238" v="34" actId="1032"/>
          <ac:spMkLst>
            <pc:docMk/>
            <pc:sldMk cId="3172625582" sldId="358"/>
            <ac:spMk id="3" creationId="{35F32063-4B2A-A952-2DAA-3E69569BD01C}"/>
          </ac:spMkLst>
        </pc:spChg>
        <pc:graphicFrameChg chg="add mod modGraphic">
          <ac:chgData name="Shama Sharma" userId="2f546e21d9f6c0c6" providerId="LiveId" clId="{26B17A1E-36D9-49B3-BDF4-474B43559539}" dt="2023-08-07T19:41:22.732" v="222" actId="12269"/>
          <ac:graphicFrameMkLst>
            <pc:docMk/>
            <pc:sldMk cId="3172625582" sldId="358"/>
            <ac:graphicFrameMk id="4" creationId="{24C5CE47-A87B-26C5-90A8-C7FA460B3FDD}"/>
          </ac:graphicFrameMkLst>
        </pc:graphicFrameChg>
      </pc:sldChg>
      <pc:sldChg chg="addSp delSp modSp new mod ord modAnim">
        <pc:chgData name="Shama Sharma" userId="2f546e21d9f6c0c6" providerId="LiveId" clId="{26B17A1E-36D9-49B3-BDF4-474B43559539}" dt="2023-08-07T20:39:40.606" v="585"/>
        <pc:sldMkLst>
          <pc:docMk/>
          <pc:sldMk cId="2015110836" sldId="359"/>
        </pc:sldMkLst>
        <pc:spChg chg="mod">
          <ac:chgData name="Shama Sharma" userId="2f546e21d9f6c0c6" providerId="LiveId" clId="{26B17A1E-36D9-49B3-BDF4-474B43559539}" dt="2023-08-07T19:50:07.699" v="298" actId="20577"/>
          <ac:spMkLst>
            <pc:docMk/>
            <pc:sldMk cId="2015110836" sldId="359"/>
            <ac:spMk id="2" creationId="{4327D005-5459-C18A-B46C-33D215106E7F}"/>
          </ac:spMkLst>
        </pc:spChg>
        <pc:spChg chg="mod">
          <ac:chgData name="Shama Sharma" userId="2f546e21d9f6c0c6" providerId="LiveId" clId="{26B17A1E-36D9-49B3-BDF4-474B43559539}" dt="2023-08-07T20:04:47.812" v="401" actId="27636"/>
          <ac:spMkLst>
            <pc:docMk/>
            <pc:sldMk cId="2015110836" sldId="359"/>
            <ac:spMk id="3" creationId="{C18A61C0-F415-70BF-B4AE-A978889C9265}"/>
          </ac:spMkLst>
        </pc:spChg>
        <pc:spChg chg="add mod">
          <ac:chgData name="Shama Sharma" userId="2f546e21d9f6c0c6" providerId="LiveId" clId="{26B17A1E-36D9-49B3-BDF4-474B43559539}" dt="2023-08-07T20:03:48.626" v="390" actId="21"/>
          <ac:spMkLst>
            <pc:docMk/>
            <pc:sldMk cId="2015110836" sldId="359"/>
            <ac:spMk id="6" creationId="{889A66DD-C2EA-2296-9DA9-44FF2B4EC7A8}"/>
          </ac:spMkLst>
        </pc:spChg>
        <pc:spChg chg="add mod">
          <ac:chgData name="Shama Sharma" userId="2f546e21d9f6c0c6" providerId="LiveId" clId="{26B17A1E-36D9-49B3-BDF4-474B43559539}" dt="2023-08-07T20:04:32.474" v="397" actId="1076"/>
          <ac:spMkLst>
            <pc:docMk/>
            <pc:sldMk cId="2015110836" sldId="359"/>
            <ac:spMk id="7" creationId="{5BD36BB0-CA01-5EE4-12DA-3A4CF3C3C83C}"/>
          </ac:spMkLst>
        </pc:spChg>
        <pc:picChg chg="add del mod">
          <ac:chgData name="Shama Sharma" userId="2f546e21d9f6c0c6" providerId="LiveId" clId="{26B17A1E-36D9-49B3-BDF4-474B43559539}" dt="2023-08-07T19:49:44.080" v="249" actId="478"/>
          <ac:picMkLst>
            <pc:docMk/>
            <pc:sldMk cId="2015110836" sldId="359"/>
            <ac:picMk id="4" creationId="{93AFD764-8360-E861-51D3-3D0FD9660FA2}"/>
          </ac:picMkLst>
        </pc:picChg>
      </pc:sldChg>
      <pc:sldChg chg="addSp delSp modSp new del mod">
        <pc:chgData name="Shama Sharma" userId="2f546e21d9f6c0c6" providerId="LiveId" clId="{26B17A1E-36D9-49B3-BDF4-474B43559539}" dt="2023-08-07T20:07:04.174" v="431" actId="47"/>
        <pc:sldMkLst>
          <pc:docMk/>
          <pc:sldMk cId="2292113836" sldId="360"/>
        </pc:sldMkLst>
        <pc:spChg chg="del">
          <ac:chgData name="Shama Sharma" userId="2f546e21d9f6c0c6" providerId="LiveId" clId="{26B17A1E-36D9-49B3-BDF4-474B43559539}" dt="2023-08-07T19:56:07.397" v="300" actId="478"/>
          <ac:spMkLst>
            <pc:docMk/>
            <pc:sldMk cId="2292113836" sldId="360"/>
            <ac:spMk id="2" creationId="{00BE05A0-97B8-9559-726E-144418E80EC0}"/>
          </ac:spMkLst>
        </pc:spChg>
        <pc:spChg chg="mod">
          <ac:chgData name="Shama Sharma" userId="2f546e21d9f6c0c6" providerId="LiveId" clId="{26B17A1E-36D9-49B3-BDF4-474B43559539}" dt="2023-08-07T20:06:08.145" v="415" actId="21"/>
          <ac:spMkLst>
            <pc:docMk/>
            <pc:sldMk cId="2292113836" sldId="360"/>
            <ac:spMk id="3" creationId="{B3C74D1E-F3E3-8B88-69A2-FA8C15DBB368}"/>
          </ac:spMkLst>
        </pc:spChg>
        <pc:spChg chg="add del mod">
          <ac:chgData name="Shama Sharma" userId="2f546e21d9f6c0c6" providerId="LiveId" clId="{26B17A1E-36D9-49B3-BDF4-474B43559539}" dt="2023-08-07T19:57:55.557" v="329"/>
          <ac:spMkLst>
            <pc:docMk/>
            <pc:sldMk cId="2292113836" sldId="360"/>
            <ac:spMk id="4" creationId="{80EC125B-6AE6-1924-1253-89606FE429CA}"/>
          </ac:spMkLst>
        </pc:spChg>
        <pc:spChg chg="add del mod">
          <ac:chgData name="Shama Sharma" userId="2f546e21d9f6c0c6" providerId="LiveId" clId="{26B17A1E-36D9-49B3-BDF4-474B43559539}" dt="2023-08-07T19:57:55.559" v="331"/>
          <ac:spMkLst>
            <pc:docMk/>
            <pc:sldMk cId="2292113836" sldId="360"/>
            <ac:spMk id="5" creationId="{EDE24FDF-B094-1A09-0505-C3F7BAEEC6C1}"/>
          </ac:spMkLst>
        </pc:spChg>
        <pc:spChg chg="add del mod">
          <ac:chgData name="Shama Sharma" userId="2f546e21d9f6c0c6" providerId="LiveId" clId="{26B17A1E-36D9-49B3-BDF4-474B43559539}" dt="2023-08-07T19:57:55.559" v="333"/>
          <ac:spMkLst>
            <pc:docMk/>
            <pc:sldMk cId="2292113836" sldId="360"/>
            <ac:spMk id="6" creationId="{6AF63D82-4035-9615-01C2-7F7078FA6545}"/>
          </ac:spMkLst>
        </pc:spChg>
        <pc:picChg chg="add del mod modCrop">
          <ac:chgData name="Shama Sharma" userId="2f546e21d9f6c0c6" providerId="LiveId" clId="{26B17A1E-36D9-49B3-BDF4-474B43559539}" dt="2023-08-07T20:06:39.050" v="425" actId="21"/>
          <ac:picMkLst>
            <pc:docMk/>
            <pc:sldMk cId="2292113836" sldId="360"/>
            <ac:picMk id="8" creationId="{607F32D9-2EAF-2E5B-6962-75F24FF6EB4E}"/>
          </ac:picMkLst>
        </pc:picChg>
      </pc:sldChg>
      <pc:sldChg chg="addSp modSp new mod">
        <pc:chgData name="Shama Sharma" userId="2f546e21d9f6c0c6" providerId="LiveId" clId="{26B17A1E-36D9-49B3-BDF4-474B43559539}" dt="2023-08-07T20:00:11.915" v="353" actId="1076"/>
        <pc:sldMkLst>
          <pc:docMk/>
          <pc:sldMk cId="246861954" sldId="361"/>
        </pc:sldMkLst>
        <pc:spChg chg="add mod">
          <ac:chgData name="Shama Sharma" userId="2f546e21d9f6c0c6" providerId="LiveId" clId="{26B17A1E-36D9-49B3-BDF4-474B43559539}" dt="2023-08-07T20:00:11.915" v="353" actId="1076"/>
          <ac:spMkLst>
            <pc:docMk/>
            <pc:sldMk cId="246861954" sldId="361"/>
            <ac:spMk id="4" creationId="{351F541B-CEFE-3671-C464-5D8CE8EC476B}"/>
          </ac:spMkLst>
        </pc:spChg>
      </pc:sldChg>
      <pc:sldChg chg="addSp delSp modSp new mod">
        <pc:chgData name="Shama Sharma" userId="2f546e21d9f6c0c6" providerId="LiveId" clId="{26B17A1E-36D9-49B3-BDF4-474B43559539}" dt="2023-08-07T20:00:48.785" v="361" actId="1076"/>
        <pc:sldMkLst>
          <pc:docMk/>
          <pc:sldMk cId="546882466" sldId="362"/>
        </pc:sldMkLst>
        <pc:spChg chg="del">
          <ac:chgData name="Shama Sharma" userId="2f546e21d9f6c0c6" providerId="LiveId" clId="{26B17A1E-36D9-49B3-BDF4-474B43559539}" dt="2023-08-07T20:00:29.185" v="356" actId="478"/>
          <ac:spMkLst>
            <pc:docMk/>
            <pc:sldMk cId="546882466" sldId="362"/>
            <ac:spMk id="2" creationId="{F1E598E6-A893-83FB-B6F2-E035D32EEBAE}"/>
          </ac:spMkLst>
        </pc:spChg>
        <pc:spChg chg="mod">
          <ac:chgData name="Shama Sharma" userId="2f546e21d9f6c0c6" providerId="LiveId" clId="{26B17A1E-36D9-49B3-BDF4-474B43559539}" dt="2023-08-07T20:00:45.516" v="360" actId="27636"/>
          <ac:spMkLst>
            <pc:docMk/>
            <pc:sldMk cId="546882466" sldId="362"/>
            <ac:spMk id="3" creationId="{9E4B8827-E629-BF32-0CDD-6AD0BB820C8C}"/>
          </ac:spMkLst>
        </pc:spChg>
        <pc:picChg chg="add mod">
          <ac:chgData name="Shama Sharma" userId="2f546e21d9f6c0c6" providerId="LiveId" clId="{26B17A1E-36D9-49B3-BDF4-474B43559539}" dt="2023-08-07T20:00:48.785" v="361" actId="1076"/>
          <ac:picMkLst>
            <pc:docMk/>
            <pc:sldMk cId="546882466" sldId="362"/>
            <ac:picMk id="4" creationId="{6350CD25-102F-D350-297C-FD41C5F0F56D}"/>
          </ac:picMkLst>
        </pc:picChg>
      </pc:sldChg>
      <pc:sldChg chg="addSp modSp new mod">
        <pc:chgData name="Shama Sharma" userId="2f546e21d9f6c0c6" providerId="LiveId" clId="{26B17A1E-36D9-49B3-BDF4-474B43559539}" dt="2023-08-07T20:02:23.208" v="377" actId="14100"/>
        <pc:sldMkLst>
          <pc:docMk/>
          <pc:sldMk cId="4215710327" sldId="363"/>
        </pc:sldMkLst>
        <pc:spChg chg="add mod">
          <ac:chgData name="Shama Sharma" userId="2f546e21d9f6c0c6" providerId="LiveId" clId="{26B17A1E-36D9-49B3-BDF4-474B43559539}" dt="2023-08-07T20:02:23.208" v="377" actId="14100"/>
          <ac:spMkLst>
            <pc:docMk/>
            <pc:sldMk cId="4215710327" sldId="363"/>
            <ac:spMk id="4" creationId="{A029FA6D-5EDA-39E4-228B-58BAC68895AD}"/>
          </ac:spMkLst>
        </pc:spChg>
      </pc:sldChg>
      <pc:sldChg chg="addSp modSp new mod">
        <pc:chgData name="Shama Sharma" userId="2f546e21d9f6c0c6" providerId="LiveId" clId="{26B17A1E-36D9-49B3-BDF4-474B43559539}" dt="2023-08-07T20:08:48.329" v="437" actId="14100"/>
        <pc:sldMkLst>
          <pc:docMk/>
          <pc:sldMk cId="511852661" sldId="364"/>
        </pc:sldMkLst>
        <pc:spChg chg="add mod">
          <ac:chgData name="Shama Sharma" userId="2f546e21d9f6c0c6" providerId="LiveId" clId="{26B17A1E-36D9-49B3-BDF4-474B43559539}" dt="2023-08-07T20:08:45.119" v="436" actId="14100"/>
          <ac:spMkLst>
            <pc:docMk/>
            <pc:sldMk cId="511852661" sldId="364"/>
            <ac:spMk id="4" creationId="{EE9B3014-FA09-59B1-D5E6-5B195E810B16}"/>
          </ac:spMkLst>
        </pc:spChg>
        <pc:spChg chg="add mod">
          <ac:chgData name="Shama Sharma" userId="2f546e21d9f6c0c6" providerId="LiveId" clId="{26B17A1E-36D9-49B3-BDF4-474B43559539}" dt="2023-08-07T20:08:48.329" v="437" actId="14100"/>
          <ac:spMkLst>
            <pc:docMk/>
            <pc:sldMk cId="511852661" sldId="364"/>
            <ac:spMk id="5" creationId="{B1E51F19-119A-E068-E8AB-3523E07C8324}"/>
          </ac:spMkLst>
        </pc:spChg>
      </pc:sldChg>
      <pc:sldChg chg="delSp modSp new mod">
        <pc:chgData name="Shama Sharma" userId="2f546e21d9f6c0c6" providerId="LiveId" clId="{26B17A1E-36D9-49B3-BDF4-474B43559539}" dt="2023-08-07T19:45:08.521" v="237" actId="1076"/>
        <pc:sldMkLst>
          <pc:docMk/>
          <pc:sldMk cId="1776209057" sldId="365"/>
        </pc:sldMkLst>
        <pc:spChg chg="del">
          <ac:chgData name="Shama Sharma" userId="2f546e21d9f6c0c6" providerId="LiveId" clId="{26B17A1E-36D9-49B3-BDF4-474B43559539}" dt="2023-08-07T19:44:50.359" v="232" actId="478"/>
          <ac:spMkLst>
            <pc:docMk/>
            <pc:sldMk cId="1776209057" sldId="365"/>
            <ac:spMk id="2" creationId="{B4B075C4-5130-47EC-73E7-EA225CDBDF09}"/>
          </ac:spMkLst>
        </pc:spChg>
        <pc:spChg chg="mod">
          <ac:chgData name="Shama Sharma" userId="2f546e21d9f6c0c6" providerId="LiveId" clId="{26B17A1E-36D9-49B3-BDF4-474B43559539}" dt="2023-08-07T19:45:08.521" v="237" actId="1076"/>
          <ac:spMkLst>
            <pc:docMk/>
            <pc:sldMk cId="1776209057" sldId="365"/>
            <ac:spMk id="3" creationId="{C2BB89FB-344D-968E-B2F0-1606587B42A5}"/>
          </ac:spMkLst>
        </pc:spChg>
      </pc:sldChg>
      <pc:sldChg chg="delSp modSp new mod ord">
        <pc:chgData name="Shama Sharma" userId="2f546e21d9f6c0c6" providerId="LiveId" clId="{26B17A1E-36D9-49B3-BDF4-474B43559539}" dt="2023-08-07T20:31:35.508" v="583" actId="20577"/>
        <pc:sldMkLst>
          <pc:docMk/>
          <pc:sldMk cId="550911221" sldId="366"/>
        </pc:sldMkLst>
        <pc:spChg chg="del">
          <ac:chgData name="Shama Sharma" userId="2f546e21d9f6c0c6" providerId="LiveId" clId="{26B17A1E-36D9-49B3-BDF4-474B43559539}" dt="2023-08-07T19:47:21.468" v="242" actId="478"/>
          <ac:spMkLst>
            <pc:docMk/>
            <pc:sldMk cId="550911221" sldId="366"/>
            <ac:spMk id="2" creationId="{8D9A39E4-E885-A9B5-CAA4-F0975B997954}"/>
          </ac:spMkLst>
        </pc:spChg>
        <pc:spChg chg="mod">
          <ac:chgData name="Shama Sharma" userId="2f546e21d9f6c0c6" providerId="LiveId" clId="{26B17A1E-36D9-49B3-BDF4-474B43559539}" dt="2023-08-07T20:31:35.508" v="583" actId="20577"/>
          <ac:spMkLst>
            <pc:docMk/>
            <pc:sldMk cId="550911221" sldId="366"/>
            <ac:spMk id="3" creationId="{B28515D0-B190-F883-E8E4-879BDF0F4803}"/>
          </ac:spMkLst>
        </pc:spChg>
      </pc:sldChg>
      <pc:sldChg chg="modSp new mod">
        <pc:chgData name="Shama Sharma" userId="2f546e21d9f6c0c6" providerId="LiveId" clId="{26B17A1E-36D9-49B3-BDF4-474B43559539}" dt="2023-08-07T20:02:42.213" v="379"/>
        <pc:sldMkLst>
          <pc:docMk/>
          <pc:sldMk cId="3092293195" sldId="367"/>
        </pc:sldMkLst>
        <pc:spChg chg="mod">
          <ac:chgData name="Shama Sharma" userId="2f546e21d9f6c0c6" providerId="LiveId" clId="{26B17A1E-36D9-49B3-BDF4-474B43559539}" dt="2023-08-07T20:02:42.213" v="379"/>
          <ac:spMkLst>
            <pc:docMk/>
            <pc:sldMk cId="3092293195" sldId="367"/>
            <ac:spMk id="2" creationId="{4E7E24FA-50BC-BC2D-6E61-C146F0516B88}"/>
          </ac:spMkLst>
        </pc:spChg>
        <pc:spChg chg="mod">
          <ac:chgData name="Shama Sharma" userId="2f546e21d9f6c0c6" providerId="LiveId" clId="{26B17A1E-36D9-49B3-BDF4-474B43559539}" dt="2023-08-07T20:02:37.607" v="378"/>
          <ac:spMkLst>
            <pc:docMk/>
            <pc:sldMk cId="3092293195" sldId="367"/>
            <ac:spMk id="3" creationId="{C3A39EFB-69CE-FE68-5680-D55589A7D522}"/>
          </ac:spMkLst>
        </pc:spChg>
      </pc:sldChg>
      <pc:sldChg chg="addSp delSp modSp new mod ord">
        <pc:chgData name="Shama Sharma" userId="2f546e21d9f6c0c6" providerId="LiveId" clId="{26B17A1E-36D9-49B3-BDF4-474B43559539}" dt="2023-08-07T20:01:55.624" v="374"/>
        <pc:sldMkLst>
          <pc:docMk/>
          <pc:sldMk cId="3029853860" sldId="368"/>
        </pc:sldMkLst>
        <pc:spChg chg="del">
          <ac:chgData name="Shama Sharma" userId="2f546e21d9f6c0c6" providerId="LiveId" clId="{26B17A1E-36D9-49B3-BDF4-474B43559539}" dt="2023-08-07T20:01:30.382" v="366" actId="478"/>
          <ac:spMkLst>
            <pc:docMk/>
            <pc:sldMk cId="3029853860" sldId="368"/>
            <ac:spMk id="2" creationId="{BCF3D079-82F9-025B-DF81-37F9866F6AB2}"/>
          </ac:spMkLst>
        </pc:spChg>
        <pc:spChg chg="mod">
          <ac:chgData name="Shama Sharma" userId="2f546e21d9f6c0c6" providerId="LiveId" clId="{26B17A1E-36D9-49B3-BDF4-474B43559539}" dt="2023-08-07T20:01:39.031" v="370" actId="27636"/>
          <ac:spMkLst>
            <pc:docMk/>
            <pc:sldMk cId="3029853860" sldId="368"/>
            <ac:spMk id="3" creationId="{B6C2F791-B481-7450-FDFA-17279B870683}"/>
          </ac:spMkLst>
        </pc:spChg>
        <pc:picChg chg="add mod">
          <ac:chgData name="Shama Sharma" userId="2f546e21d9f6c0c6" providerId="LiveId" clId="{26B17A1E-36D9-49B3-BDF4-474B43559539}" dt="2023-08-07T20:01:52.315" v="372" actId="1076"/>
          <ac:picMkLst>
            <pc:docMk/>
            <pc:sldMk cId="3029853860" sldId="368"/>
            <ac:picMk id="4" creationId="{0343C74B-BBD8-DEFD-844F-66611A6DB197}"/>
          </ac:picMkLst>
        </pc:picChg>
      </pc:sldChg>
      <pc:sldChg chg="addSp modSp new mod">
        <pc:chgData name="Shama Sharma" userId="2f546e21d9f6c0c6" providerId="LiveId" clId="{26B17A1E-36D9-49B3-BDF4-474B43559539}" dt="2023-08-07T20:06:55.047" v="430" actId="1076"/>
        <pc:sldMkLst>
          <pc:docMk/>
          <pc:sldMk cId="296425075" sldId="369"/>
        </pc:sldMkLst>
        <pc:spChg chg="mod">
          <ac:chgData name="Shama Sharma" userId="2f546e21d9f6c0c6" providerId="LiveId" clId="{26B17A1E-36D9-49B3-BDF4-474B43559539}" dt="2023-08-07T20:05:28.018" v="408" actId="27636"/>
          <ac:spMkLst>
            <pc:docMk/>
            <pc:sldMk cId="296425075" sldId="369"/>
            <ac:spMk id="2" creationId="{37418D0D-BF65-5117-FB46-908C0C437FA9}"/>
          </ac:spMkLst>
        </pc:spChg>
        <pc:spChg chg="mod">
          <ac:chgData name="Shama Sharma" userId="2f546e21d9f6c0c6" providerId="LiveId" clId="{26B17A1E-36D9-49B3-BDF4-474B43559539}" dt="2023-08-07T20:06:26.476" v="424" actId="27636"/>
          <ac:spMkLst>
            <pc:docMk/>
            <pc:sldMk cId="296425075" sldId="369"/>
            <ac:spMk id="3" creationId="{D9BFCF61-9755-930A-47CB-1373E8290D01}"/>
          </ac:spMkLst>
        </pc:spChg>
        <pc:picChg chg="add mod modCrop">
          <ac:chgData name="Shama Sharma" userId="2f546e21d9f6c0c6" providerId="LiveId" clId="{26B17A1E-36D9-49B3-BDF4-474B43559539}" dt="2023-08-07T20:06:55.047" v="430" actId="1076"/>
          <ac:picMkLst>
            <pc:docMk/>
            <pc:sldMk cId="296425075" sldId="369"/>
            <ac:picMk id="4" creationId="{70CD0ADE-865B-6C5D-F995-E55E731EED0E}"/>
          </ac:picMkLst>
        </pc:picChg>
      </pc:sldChg>
      <pc:sldChg chg="addSp delSp modSp new mod modAnim">
        <pc:chgData name="Shama Sharma" userId="2f546e21d9f6c0c6" providerId="LiveId" clId="{26B17A1E-36D9-49B3-BDF4-474B43559539}" dt="2023-08-07T20:12:22.150" v="442" actId="14100"/>
        <pc:sldMkLst>
          <pc:docMk/>
          <pc:sldMk cId="109213354" sldId="370"/>
        </pc:sldMkLst>
        <pc:spChg chg="del">
          <ac:chgData name="Shama Sharma" userId="2f546e21d9f6c0c6" providerId="LiveId" clId="{26B17A1E-36D9-49B3-BDF4-474B43559539}" dt="2023-08-07T20:12:13.218" v="439"/>
          <ac:spMkLst>
            <pc:docMk/>
            <pc:sldMk cId="109213354" sldId="370"/>
            <ac:spMk id="3" creationId="{EEC07A2C-37CA-87E7-3BF5-3A558A6EF4A6}"/>
          </ac:spMkLst>
        </pc:spChg>
        <pc:picChg chg="add mod">
          <ac:chgData name="Shama Sharma" userId="2f546e21d9f6c0c6" providerId="LiveId" clId="{26B17A1E-36D9-49B3-BDF4-474B43559539}" dt="2023-08-07T20:12:22.150" v="442" actId="14100"/>
          <ac:picMkLst>
            <pc:docMk/>
            <pc:sldMk cId="109213354" sldId="370"/>
            <ac:picMk id="4" creationId="{C119A109-62F5-E228-D008-5272528519D1}"/>
          </ac:picMkLst>
        </pc:picChg>
      </pc:sldChg>
      <pc:sldChg chg="new del">
        <pc:chgData name="Shama Sharma" userId="2f546e21d9f6c0c6" providerId="LiveId" clId="{26B17A1E-36D9-49B3-BDF4-474B43559539}" dt="2023-08-07T20:07:04.174" v="431" actId="47"/>
        <pc:sldMkLst>
          <pc:docMk/>
          <pc:sldMk cId="2858783147" sldId="370"/>
        </pc:sldMkLst>
      </pc:sldChg>
      <pc:sldChg chg="modSp new mod">
        <pc:chgData name="Shama Sharma" userId="2f546e21d9f6c0c6" providerId="LiveId" clId="{26B17A1E-36D9-49B3-BDF4-474B43559539}" dt="2023-08-07T20:20:44.084" v="461" actId="27636"/>
        <pc:sldMkLst>
          <pc:docMk/>
          <pc:sldMk cId="1563417972" sldId="371"/>
        </pc:sldMkLst>
        <pc:spChg chg="mod">
          <ac:chgData name="Shama Sharma" userId="2f546e21d9f6c0c6" providerId="LiveId" clId="{26B17A1E-36D9-49B3-BDF4-474B43559539}" dt="2023-08-07T20:20:35.348" v="457" actId="1076"/>
          <ac:spMkLst>
            <pc:docMk/>
            <pc:sldMk cId="1563417972" sldId="371"/>
            <ac:spMk id="2" creationId="{4C47AE0A-1D29-1C4C-DCC2-36085FAB0B9E}"/>
          </ac:spMkLst>
        </pc:spChg>
        <pc:spChg chg="mod">
          <ac:chgData name="Shama Sharma" userId="2f546e21d9f6c0c6" providerId="LiveId" clId="{26B17A1E-36D9-49B3-BDF4-474B43559539}" dt="2023-08-07T20:20:44.084" v="461" actId="27636"/>
          <ac:spMkLst>
            <pc:docMk/>
            <pc:sldMk cId="1563417972" sldId="371"/>
            <ac:spMk id="3" creationId="{6BF99C88-68B9-0551-2CCE-1FE9A10148BF}"/>
          </ac:spMkLst>
        </pc:spChg>
      </pc:sldChg>
      <pc:sldChg chg="addSp delSp modSp new mod modAnim">
        <pc:chgData name="Shama Sharma" userId="2f546e21d9f6c0c6" providerId="LiveId" clId="{26B17A1E-36D9-49B3-BDF4-474B43559539}" dt="2023-08-07T20:19:08.448" v="452" actId="14100"/>
        <pc:sldMkLst>
          <pc:docMk/>
          <pc:sldMk cId="935370130" sldId="372"/>
        </pc:sldMkLst>
        <pc:spChg chg="del">
          <ac:chgData name="Shama Sharma" userId="2f546e21d9f6c0c6" providerId="LiveId" clId="{26B17A1E-36D9-49B3-BDF4-474B43559539}" dt="2023-08-07T20:18:59.791" v="449"/>
          <ac:spMkLst>
            <pc:docMk/>
            <pc:sldMk cId="935370130" sldId="372"/>
            <ac:spMk id="3" creationId="{F77FA6F6-842A-CDF7-4ED7-A53ABFD4860C}"/>
          </ac:spMkLst>
        </pc:spChg>
        <pc:spChg chg="add del">
          <ac:chgData name="Shama Sharma" userId="2f546e21d9f6c0c6" providerId="LiveId" clId="{26B17A1E-36D9-49B3-BDF4-474B43559539}" dt="2023-08-07T20:17:56.607" v="448" actId="22"/>
          <ac:spMkLst>
            <pc:docMk/>
            <pc:sldMk cId="935370130" sldId="372"/>
            <ac:spMk id="5" creationId="{E69CB10E-EAA6-6701-4E31-E4620299A428}"/>
          </ac:spMkLst>
        </pc:spChg>
        <pc:picChg chg="add mod">
          <ac:chgData name="Shama Sharma" userId="2f546e21d9f6c0c6" providerId="LiveId" clId="{26B17A1E-36D9-49B3-BDF4-474B43559539}" dt="2023-08-07T20:19:08.448" v="452" actId="14100"/>
          <ac:picMkLst>
            <pc:docMk/>
            <pc:sldMk cId="935370130" sldId="372"/>
            <ac:picMk id="6" creationId="{6531A9D5-76D2-F5BE-38A2-6635E82D27FF}"/>
          </ac:picMkLst>
        </pc:picChg>
      </pc:sldChg>
      <pc:sldChg chg="modSp new mod">
        <pc:chgData name="Shama Sharma" userId="2f546e21d9f6c0c6" providerId="LiveId" clId="{26B17A1E-36D9-49B3-BDF4-474B43559539}" dt="2023-08-07T20:21:09.505" v="462"/>
        <pc:sldMkLst>
          <pc:docMk/>
          <pc:sldMk cId="3306990475" sldId="373"/>
        </pc:sldMkLst>
        <pc:spChg chg="mod">
          <ac:chgData name="Shama Sharma" userId="2f546e21d9f6c0c6" providerId="LiveId" clId="{26B17A1E-36D9-49B3-BDF4-474B43559539}" dt="2023-08-07T20:21:09.505" v="462"/>
          <ac:spMkLst>
            <pc:docMk/>
            <pc:sldMk cId="3306990475" sldId="373"/>
            <ac:spMk id="3" creationId="{0E7A7AF6-370B-2050-BDC1-8B2239795774}"/>
          </ac:spMkLst>
        </pc:spChg>
      </pc:sldChg>
      <pc:sldChg chg="addSp modSp new mod">
        <pc:chgData name="Shama Sharma" userId="2f546e21d9f6c0c6" providerId="LiveId" clId="{26B17A1E-36D9-49B3-BDF4-474B43559539}" dt="2023-08-07T20:21:21.890" v="464" actId="14100"/>
        <pc:sldMkLst>
          <pc:docMk/>
          <pc:sldMk cId="2384992258" sldId="374"/>
        </pc:sldMkLst>
        <pc:spChg chg="add mod">
          <ac:chgData name="Shama Sharma" userId="2f546e21d9f6c0c6" providerId="LiveId" clId="{26B17A1E-36D9-49B3-BDF4-474B43559539}" dt="2023-08-07T20:21:21.890" v="464" actId="14100"/>
          <ac:spMkLst>
            <pc:docMk/>
            <pc:sldMk cId="2384992258" sldId="374"/>
            <ac:spMk id="4" creationId="{8425E803-0B0A-76D0-CFA6-F8D63AFC8723}"/>
          </ac:spMkLst>
        </pc:spChg>
      </pc:sldChg>
      <pc:sldChg chg="addSp modSp new mod">
        <pc:chgData name="Shama Sharma" userId="2f546e21d9f6c0c6" providerId="LiveId" clId="{26B17A1E-36D9-49B3-BDF4-474B43559539}" dt="2023-08-07T20:23:21.473" v="469" actId="14100"/>
        <pc:sldMkLst>
          <pc:docMk/>
          <pc:sldMk cId="1916897346" sldId="375"/>
        </pc:sldMkLst>
        <pc:spChg chg="add mod">
          <ac:chgData name="Shama Sharma" userId="2f546e21d9f6c0c6" providerId="LiveId" clId="{26B17A1E-36D9-49B3-BDF4-474B43559539}" dt="2023-08-07T20:23:21.473" v="469" actId="14100"/>
          <ac:spMkLst>
            <pc:docMk/>
            <pc:sldMk cId="1916897346" sldId="375"/>
            <ac:spMk id="4" creationId="{0F913E29-E65C-B853-EAAC-FD0D5E7D1637}"/>
          </ac:spMkLst>
        </pc:spChg>
      </pc:sldChg>
      <pc:sldChg chg="new del">
        <pc:chgData name="Shama Sharma" userId="2f546e21d9f6c0c6" providerId="LiveId" clId="{26B17A1E-36D9-49B3-BDF4-474B43559539}" dt="2023-08-07T22:01:41.063" v="2695" actId="47"/>
        <pc:sldMkLst>
          <pc:docMk/>
          <pc:sldMk cId="3916220046" sldId="376"/>
        </pc:sldMkLst>
      </pc:sldChg>
      <pc:sldChg chg="modSp new mod">
        <pc:chgData name="Shama Sharma" userId="2f546e21d9f6c0c6" providerId="LiveId" clId="{26B17A1E-36D9-49B3-BDF4-474B43559539}" dt="2023-08-07T20:47:54.902" v="742" actId="20577"/>
        <pc:sldMkLst>
          <pc:docMk/>
          <pc:sldMk cId="904599612" sldId="377"/>
        </pc:sldMkLst>
        <pc:spChg chg="mod">
          <ac:chgData name="Shama Sharma" userId="2f546e21d9f6c0c6" providerId="LiveId" clId="{26B17A1E-36D9-49B3-BDF4-474B43559539}" dt="2023-08-07T20:46:46.726" v="616" actId="20577"/>
          <ac:spMkLst>
            <pc:docMk/>
            <pc:sldMk cId="904599612" sldId="377"/>
            <ac:spMk id="2" creationId="{7F604DDC-575F-9C04-8651-7D42D6468754}"/>
          </ac:spMkLst>
        </pc:spChg>
        <pc:spChg chg="mod">
          <ac:chgData name="Shama Sharma" userId="2f546e21d9f6c0c6" providerId="LiveId" clId="{26B17A1E-36D9-49B3-BDF4-474B43559539}" dt="2023-08-07T20:47:54.902" v="742" actId="20577"/>
          <ac:spMkLst>
            <pc:docMk/>
            <pc:sldMk cId="904599612" sldId="377"/>
            <ac:spMk id="3" creationId="{A8B5D4A7-C7DA-D6BE-6C6B-2F6D29FA1CE3}"/>
          </ac:spMkLst>
        </pc:spChg>
      </pc:sldChg>
      <pc:sldChg chg="modSp new mod">
        <pc:chgData name="Shama Sharma" userId="2f546e21d9f6c0c6" providerId="LiveId" clId="{26B17A1E-36D9-49B3-BDF4-474B43559539}" dt="2023-08-07T20:49:40.987" v="935" actId="20577"/>
        <pc:sldMkLst>
          <pc:docMk/>
          <pc:sldMk cId="3948101648" sldId="378"/>
        </pc:sldMkLst>
        <pc:spChg chg="mod">
          <ac:chgData name="Shama Sharma" userId="2f546e21d9f6c0c6" providerId="LiveId" clId="{26B17A1E-36D9-49B3-BDF4-474B43559539}" dt="2023-08-07T20:48:24.814" v="790" actId="20577"/>
          <ac:spMkLst>
            <pc:docMk/>
            <pc:sldMk cId="3948101648" sldId="378"/>
            <ac:spMk id="2" creationId="{81AFE68A-3AD5-7BCB-70C4-3ECEC7A07E31}"/>
          </ac:spMkLst>
        </pc:spChg>
        <pc:spChg chg="mod">
          <ac:chgData name="Shama Sharma" userId="2f546e21d9f6c0c6" providerId="LiveId" clId="{26B17A1E-36D9-49B3-BDF4-474B43559539}" dt="2023-08-07T20:49:40.987" v="935" actId="20577"/>
          <ac:spMkLst>
            <pc:docMk/>
            <pc:sldMk cId="3948101648" sldId="378"/>
            <ac:spMk id="3" creationId="{5CD0C214-425D-0FC6-A2ED-17BC4B90998C}"/>
          </ac:spMkLst>
        </pc:spChg>
      </pc:sldChg>
      <pc:sldChg chg="addSp delSp modSp new mod modAnim">
        <pc:chgData name="Shama Sharma" userId="2f546e21d9f6c0c6" providerId="LiveId" clId="{26B17A1E-36D9-49B3-BDF4-474B43559539}" dt="2023-08-07T20:58:08.437" v="940" actId="14100"/>
        <pc:sldMkLst>
          <pc:docMk/>
          <pc:sldMk cId="3517600696" sldId="379"/>
        </pc:sldMkLst>
        <pc:spChg chg="del">
          <ac:chgData name="Shama Sharma" userId="2f546e21d9f6c0c6" providerId="LiveId" clId="{26B17A1E-36D9-49B3-BDF4-474B43559539}" dt="2023-08-07T20:57:59.215" v="937"/>
          <ac:spMkLst>
            <pc:docMk/>
            <pc:sldMk cId="3517600696" sldId="379"/>
            <ac:spMk id="3" creationId="{42E304F8-71BF-C6B0-43F6-6F52294AB7E6}"/>
          </ac:spMkLst>
        </pc:spChg>
        <pc:picChg chg="add mod">
          <ac:chgData name="Shama Sharma" userId="2f546e21d9f6c0c6" providerId="LiveId" clId="{26B17A1E-36D9-49B3-BDF4-474B43559539}" dt="2023-08-07T20:58:08.437" v="940" actId="14100"/>
          <ac:picMkLst>
            <pc:docMk/>
            <pc:sldMk cId="3517600696" sldId="379"/>
            <ac:picMk id="4" creationId="{3544D446-CF0F-A2AC-33D2-A54A061B110D}"/>
          </ac:picMkLst>
        </pc:picChg>
      </pc:sldChg>
      <pc:sldChg chg="addSp delSp modSp new mod modAnim">
        <pc:chgData name="Shama Sharma" userId="2f546e21d9f6c0c6" providerId="LiveId" clId="{26B17A1E-36D9-49B3-BDF4-474B43559539}" dt="2023-08-07T21:12:10.233" v="945" actId="14100"/>
        <pc:sldMkLst>
          <pc:docMk/>
          <pc:sldMk cId="4068136173" sldId="380"/>
        </pc:sldMkLst>
        <pc:spChg chg="del">
          <ac:chgData name="Shama Sharma" userId="2f546e21d9f6c0c6" providerId="LiveId" clId="{26B17A1E-36D9-49B3-BDF4-474B43559539}" dt="2023-08-07T21:12:02.573" v="942"/>
          <ac:spMkLst>
            <pc:docMk/>
            <pc:sldMk cId="4068136173" sldId="380"/>
            <ac:spMk id="3" creationId="{9F9965CA-C782-DDD7-F1C6-2CBFA1D5EC4A}"/>
          </ac:spMkLst>
        </pc:spChg>
        <pc:picChg chg="add mod">
          <ac:chgData name="Shama Sharma" userId="2f546e21d9f6c0c6" providerId="LiveId" clId="{26B17A1E-36D9-49B3-BDF4-474B43559539}" dt="2023-08-07T21:12:10.233" v="945" actId="14100"/>
          <ac:picMkLst>
            <pc:docMk/>
            <pc:sldMk cId="4068136173" sldId="380"/>
            <ac:picMk id="4" creationId="{3D925C0A-F021-5FD8-CC8F-5849D91FE305}"/>
          </ac:picMkLst>
        </pc:picChg>
      </pc:sldChg>
      <pc:sldChg chg="new">
        <pc:chgData name="Shama Sharma" userId="2f546e21d9f6c0c6" providerId="LiveId" clId="{26B17A1E-36D9-49B3-BDF4-474B43559539}" dt="2023-08-07T21:14:37.647" v="946" actId="680"/>
        <pc:sldMkLst>
          <pc:docMk/>
          <pc:sldMk cId="3568956943" sldId="381"/>
        </pc:sldMkLst>
      </pc:sldChg>
      <pc:sldChg chg="addSp delSp modSp new mod">
        <pc:chgData name="Shama Sharma" userId="2f546e21d9f6c0c6" providerId="LiveId" clId="{26B17A1E-36D9-49B3-BDF4-474B43559539}" dt="2023-08-07T21:19:45.159" v="1454" actId="5793"/>
        <pc:sldMkLst>
          <pc:docMk/>
          <pc:sldMk cId="3331142671" sldId="382"/>
        </pc:sldMkLst>
        <pc:spChg chg="del">
          <ac:chgData name="Shama Sharma" userId="2f546e21d9f6c0c6" providerId="LiveId" clId="{26B17A1E-36D9-49B3-BDF4-474B43559539}" dt="2023-08-07T21:17:17.785" v="1269" actId="478"/>
          <ac:spMkLst>
            <pc:docMk/>
            <pc:sldMk cId="3331142671" sldId="382"/>
            <ac:spMk id="2" creationId="{ECBA0B80-54DA-6050-1F23-474B7D793A5A}"/>
          </ac:spMkLst>
        </pc:spChg>
        <pc:spChg chg="mod">
          <ac:chgData name="Shama Sharma" userId="2f546e21d9f6c0c6" providerId="LiveId" clId="{26B17A1E-36D9-49B3-BDF4-474B43559539}" dt="2023-08-07T21:17:36.395" v="1274" actId="14100"/>
          <ac:spMkLst>
            <pc:docMk/>
            <pc:sldMk cId="3331142671" sldId="382"/>
            <ac:spMk id="3" creationId="{821FDEB1-CE75-5180-9515-8F69DC7F5D63}"/>
          </ac:spMkLst>
        </pc:spChg>
        <pc:spChg chg="add mod">
          <ac:chgData name="Shama Sharma" userId="2f546e21d9f6c0c6" providerId="LiveId" clId="{26B17A1E-36D9-49B3-BDF4-474B43559539}" dt="2023-08-07T21:18:57.752" v="1411" actId="403"/>
          <ac:spMkLst>
            <pc:docMk/>
            <pc:sldMk cId="3331142671" sldId="382"/>
            <ac:spMk id="4" creationId="{CF7FF7A8-9053-9653-A768-1C049A2DE8C9}"/>
          </ac:spMkLst>
        </pc:spChg>
        <pc:spChg chg="add mod">
          <ac:chgData name="Shama Sharma" userId="2f546e21d9f6c0c6" providerId="LiveId" clId="{26B17A1E-36D9-49B3-BDF4-474B43559539}" dt="2023-08-07T21:19:10.763" v="1415" actId="1076"/>
          <ac:spMkLst>
            <pc:docMk/>
            <pc:sldMk cId="3331142671" sldId="382"/>
            <ac:spMk id="5" creationId="{C0593D37-AC3F-CFA2-F484-2681EA386CC6}"/>
          </ac:spMkLst>
        </pc:spChg>
        <pc:spChg chg="add mod">
          <ac:chgData name="Shama Sharma" userId="2f546e21d9f6c0c6" providerId="LiveId" clId="{26B17A1E-36D9-49B3-BDF4-474B43559539}" dt="2023-08-07T21:19:25.350" v="1429" actId="20577"/>
          <ac:spMkLst>
            <pc:docMk/>
            <pc:sldMk cId="3331142671" sldId="382"/>
            <ac:spMk id="6" creationId="{3ABBE54F-4F46-5668-D110-9CE12023CA24}"/>
          </ac:spMkLst>
        </pc:spChg>
        <pc:spChg chg="add mod">
          <ac:chgData name="Shama Sharma" userId="2f546e21d9f6c0c6" providerId="LiveId" clId="{26B17A1E-36D9-49B3-BDF4-474B43559539}" dt="2023-08-07T21:19:45.159" v="1454" actId="5793"/>
          <ac:spMkLst>
            <pc:docMk/>
            <pc:sldMk cId="3331142671" sldId="382"/>
            <ac:spMk id="7" creationId="{93D53AD7-E538-531A-8551-F06DF5ED6E27}"/>
          </ac:spMkLst>
        </pc:spChg>
      </pc:sldChg>
      <pc:sldChg chg="addSp delSp modSp new mod">
        <pc:chgData name="Shama Sharma" userId="2f546e21d9f6c0c6" providerId="LiveId" clId="{26B17A1E-36D9-49B3-BDF4-474B43559539}" dt="2023-08-07T21:26:39.786" v="1826" actId="1076"/>
        <pc:sldMkLst>
          <pc:docMk/>
          <pc:sldMk cId="118502911" sldId="383"/>
        </pc:sldMkLst>
        <pc:spChg chg="del">
          <ac:chgData name="Shama Sharma" userId="2f546e21d9f6c0c6" providerId="LiveId" clId="{26B17A1E-36D9-49B3-BDF4-474B43559539}" dt="2023-08-07T21:20:18.429" v="1456" actId="478"/>
          <ac:spMkLst>
            <pc:docMk/>
            <pc:sldMk cId="118502911" sldId="383"/>
            <ac:spMk id="2" creationId="{8D9AF980-F768-E539-5E75-71E8D7C49742}"/>
          </ac:spMkLst>
        </pc:spChg>
        <pc:spChg chg="add mod">
          <ac:chgData name="Shama Sharma" userId="2f546e21d9f6c0c6" providerId="LiveId" clId="{26B17A1E-36D9-49B3-BDF4-474B43559539}" dt="2023-08-07T21:23:13.015" v="1787" actId="14100"/>
          <ac:spMkLst>
            <pc:docMk/>
            <pc:sldMk cId="118502911" sldId="383"/>
            <ac:spMk id="4" creationId="{7E2E69AA-8A92-906D-3089-0AF78ABDB690}"/>
          </ac:spMkLst>
        </pc:spChg>
        <pc:spChg chg="add mod">
          <ac:chgData name="Shama Sharma" userId="2f546e21d9f6c0c6" providerId="LiveId" clId="{26B17A1E-36D9-49B3-BDF4-474B43559539}" dt="2023-08-07T21:23:16.028" v="1789" actId="403"/>
          <ac:spMkLst>
            <pc:docMk/>
            <pc:sldMk cId="118502911" sldId="383"/>
            <ac:spMk id="5" creationId="{69D67CCA-F621-1902-06BA-956B7663DDC5}"/>
          </ac:spMkLst>
        </pc:spChg>
        <pc:spChg chg="add mod">
          <ac:chgData name="Shama Sharma" userId="2f546e21d9f6c0c6" providerId="LiveId" clId="{26B17A1E-36D9-49B3-BDF4-474B43559539}" dt="2023-08-07T21:23:24.745" v="1793" actId="14100"/>
          <ac:spMkLst>
            <pc:docMk/>
            <pc:sldMk cId="118502911" sldId="383"/>
            <ac:spMk id="6" creationId="{DD034DB9-49DC-294A-4D48-8E6D91FD4A17}"/>
          </ac:spMkLst>
        </pc:spChg>
        <pc:spChg chg="add mod">
          <ac:chgData name="Shama Sharma" userId="2f546e21d9f6c0c6" providerId="LiveId" clId="{26B17A1E-36D9-49B3-BDF4-474B43559539}" dt="2023-08-07T21:23:31.875" v="1796" actId="1076"/>
          <ac:spMkLst>
            <pc:docMk/>
            <pc:sldMk cId="118502911" sldId="383"/>
            <ac:spMk id="7" creationId="{2507955F-BB45-FCF1-5DEE-8E8B413058A2}"/>
          </ac:spMkLst>
        </pc:spChg>
        <pc:spChg chg="add mod ord">
          <ac:chgData name="Shama Sharma" userId="2f546e21d9f6c0c6" providerId="LiveId" clId="{26B17A1E-36D9-49B3-BDF4-474B43559539}" dt="2023-08-07T21:24:30.770" v="1799" actId="167"/>
          <ac:spMkLst>
            <pc:docMk/>
            <pc:sldMk cId="118502911" sldId="383"/>
            <ac:spMk id="8" creationId="{BDE0C9D7-7C8F-2D48-C892-2C34581475B1}"/>
          </ac:spMkLst>
        </pc:spChg>
        <pc:spChg chg="add mod ord">
          <ac:chgData name="Shama Sharma" userId="2f546e21d9f6c0c6" providerId="LiveId" clId="{26B17A1E-36D9-49B3-BDF4-474B43559539}" dt="2023-08-07T21:24:45.710" v="1803" actId="167"/>
          <ac:spMkLst>
            <pc:docMk/>
            <pc:sldMk cId="118502911" sldId="383"/>
            <ac:spMk id="9" creationId="{AE0C9D6A-82F3-D942-3FC1-3FFF7B87C94D}"/>
          </ac:spMkLst>
        </pc:spChg>
        <pc:spChg chg="add mod ord">
          <ac:chgData name="Shama Sharma" userId="2f546e21d9f6c0c6" providerId="LiveId" clId="{26B17A1E-36D9-49B3-BDF4-474B43559539}" dt="2023-08-07T21:25:07.456" v="1812" actId="167"/>
          <ac:spMkLst>
            <pc:docMk/>
            <pc:sldMk cId="118502911" sldId="383"/>
            <ac:spMk id="10" creationId="{9CB82B30-F475-964E-04CB-6ACE499C6FC3}"/>
          </ac:spMkLst>
        </pc:spChg>
        <pc:spChg chg="add mod ord">
          <ac:chgData name="Shama Sharma" userId="2f546e21d9f6c0c6" providerId="LiveId" clId="{26B17A1E-36D9-49B3-BDF4-474B43559539}" dt="2023-08-07T21:25:10.036" v="1813" actId="167"/>
          <ac:spMkLst>
            <pc:docMk/>
            <pc:sldMk cId="118502911" sldId="383"/>
            <ac:spMk id="11" creationId="{3937C6AE-694E-5CE5-60D3-CBFC77EECD8F}"/>
          </ac:spMkLst>
        </pc:spChg>
        <pc:spChg chg="add mod">
          <ac:chgData name="Shama Sharma" userId="2f546e21d9f6c0c6" providerId="LiveId" clId="{26B17A1E-36D9-49B3-BDF4-474B43559539}" dt="2023-08-07T21:25:32.666" v="1817" actId="1076"/>
          <ac:spMkLst>
            <pc:docMk/>
            <pc:sldMk cId="118502911" sldId="383"/>
            <ac:spMk id="14" creationId="{184A37E8-728B-80BF-B175-1C9FD80A5F5F}"/>
          </ac:spMkLst>
        </pc:spChg>
        <pc:spChg chg="add del mod">
          <ac:chgData name="Shama Sharma" userId="2f546e21d9f6c0c6" providerId="LiveId" clId="{26B17A1E-36D9-49B3-BDF4-474B43559539}" dt="2023-08-07T21:26:16.166" v="1820" actId="478"/>
          <ac:spMkLst>
            <pc:docMk/>
            <pc:sldMk cId="118502911" sldId="383"/>
            <ac:spMk id="15" creationId="{33CF33C6-6EE7-685A-507A-DA6137B043AF}"/>
          </ac:spMkLst>
        </pc:spChg>
        <pc:spChg chg="add mod">
          <ac:chgData name="Shama Sharma" userId="2f546e21d9f6c0c6" providerId="LiveId" clId="{26B17A1E-36D9-49B3-BDF4-474B43559539}" dt="2023-08-07T21:26:33.050" v="1824" actId="14100"/>
          <ac:spMkLst>
            <pc:docMk/>
            <pc:sldMk cId="118502911" sldId="383"/>
            <ac:spMk id="16" creationId="{9AC0C6D8-694C-2A3F-FA18-DCF3F940E162}"/>
          </ac:spMkLst>
        </pc:spChg>
        <pc:spChg chg="add mod">
          <ac:chgData name="Shama Sharma" userId="2f546e21d9f6c0c6" providerId="LiveId" clId="{26B17A1E-36D9-49B3-BDF4-474B43559539}" dt="2023-08-07T21:26:39.786" v="1826" actId="1076"/>
          <ac:spMkLst>
            <pc:docMk/>
            <pc:sldMk cId="118502911" sldId="383"/>
            <ac:spMk id="17" creationId="{1F6B6E6C-1A28-0EAD-880F-442752AFAFC8}"/>
          </ac:spMkLst>
        </pc:spChg>
      </pc:sldChg>
      <pc:sldChg chg="addSp delSp modSp new mod modAnim">
        <pc:chgData name="Shama Sharma" userId="2f546e21d9f6c0c6" providerId="LiveId" clId="{26B17A1E-36D9-49B3-BDF4-474B43559539}" dt="2023-08-07T21:30:23.887" v="1830" actId="14100"/>
        <pc:sldMkLst>
          <pc:docMk/>
          <pc:sldMk cId="4045013812" sldId="384"/>
        </pc:sldMkLst>
        <pc:spChg chg="del">
          <ac:chgData name="Shama Sharma" userId="2f546e21d9f6c0c6" providerId="LiveId" clId="{26B17A1E-36D9-49B3-BDF4-474B43559539}" dt="2023-08-07T21:30:15.322" v="1828"/>
          <ac:spMkLst>
            <pc:docMk/>
            <pc:sldMk cId="4045013812" sldId="384"/>
            <ac:spMk id="3" creationId="{40919232-2749-65AA-76E9-524955238CD8}"/>
          </ac:spMkLst>
        </pc:spChg>
        <pc:picChg chg="add mod">
          <ac:chgData name="Shama Sharma" userId="2f546e21d9f6c0c6" providerId="LiveId" clId="{26B17A1E-36D9-49B3-BDF4-474B43559539}" dt="2023-08-07T21:30:23.887" v="1830" actId="14100"/>
          <ac:picMkLst>
            <pc:docMk/>
            <pc:sldMk cId="4045013812" sldId="384"/>
            <ac:picMk id="4" creationId="{D2817805-4149-0F5C-C9A6-3D7BCA478630}"/>
          </ac:picMkLst>
        </pc:picChg>
      </pc:sldChg>
      <pc:sldChg chg="modSp new mod">
        <pc:chgData name="Shama Sharma" userId="2f546e21d9f6c0c6" providerId="LiveId" clId="{26B17A1E-36D9-49B3-BDF4-474B43559539}" dt="2023-08-07T21:33:46.810" v="2115" actId="20577"/>
        <pc:sldMkLst>
          <pc:docMk/>
          <pc:sldMk cId="4129271281" sldId="385"/>
        </pc:sldMkLst>
        <pc:spChg chg="mod">
          <ac:chgData name="Shama Sharma" userId="2f546e21d9f6c0c6" providerId="LiveId" clId="{26B17A1E-36D9-49B3-BDF4-474B43559539}" dt="2023-08-07T21:31:53.122" v="1879" actId="20577"/>
          <ac:spMkLst>
            <pc:docMk/>
            <pc:sldMk cId="4129271281" sldId="385"/>
            <ac:spMk id="2" creationId="{8D36EA9F-825A-36C3-6FED-73A59EBDA4C8}"/>
          </ac:spMkLst>
        </pc:spChg>
        <pc:spChg chg="mod">
          <ac:chgData name="Shama Sharma" userId="2f546e21d9f6c0c6" providerId="LiveId" clId="{26B17A1E-36D9-49B3-BDF4-474B43559539}" dt="2023-08-07T21:33:46.810" v="2115" actId="20577"/>
          <ac:spMkLst>
            <pc:docMk/>
            <pc:sldMk cId="4129271281" sldId="385"/>
            <ac:spMk id="3" creationId="{CEDE37B9-9946-6DA8-DB2C-EF071B19ADE8}"/>
          </ac:spMkLst>
        </pc:spChg>
      </pc:sldChg>
      <pc:sldChg chg="modSp new mod">
        <pc:chgData name="Shama Sharma" userId="2f546e21d9f6c0c6" providerId="LiveId" clId="{26B17A1E-36D9-49B3-BDF4-474B43559539}" dt="2023-08-07T21:36:36.007" v="2377" actId="20577"/>
        <pc:sldMkLst>
          <pc:docMk/>
          <pc:sldMk cId="2395788131" sldId="386"/>
        </pc:sldMkLst>
        <pc:spChg chg="mod">
          <ac:chgData name="Shama Sharma" userId="2f546e21d9f6c0c6" providerId="LiveId" clId="{26B17A1E-36D9-49B3-BDF4-474B43559539}" dt="2023-08-07T21:36:36.007" v="2377" actId="20577"/>
          <ac:spMkLst>
            <pc:docMk/>
            <pc:sldMk cId="2395788131" sldId="386"/>
            <ac:spMk id="3" creationId="{E17B24F7-BBE0-4868-A8D9-0CF11DFF5172}"/>
          </ac:spMkLst>
        </pc:spChg>
      </pc:sldChg>
      <pc:sldChg chg="addSp delSp modSp new mod modAnim">
        <pc:chgData name="Shama Sharma" userId="2f546e21d9f6c0c6" providerId="LiveId" clId="{26B17A1E-36D9-49B3-BDF4-474B43559539}" dt="2023-08-07T21:40:21.662" v="2415" actId="14100"/>
        <pc:sldMkLst>
          <pc:docMk/>
          <pc:sldMk cId="1553220622" sldId="387"/>
        </pc:sldMkLst>
        <pc:spChg chg="mod">
          <ac:chgData name="Shama Sharma" userId="2f546e21d9f6c0c6" providerId="LiveId" clId="{26B17A1E-36D9-49B3-BDF4-474B43559539}" dt="2023-08-07T21:37:34.799" v="2412" actId="20577"/>
          <ac:spMkLst>
            <pc:docMk/>
            <pc:sldMk cId="1553220622" sldId="387"/>
            <ac:spMk id="2" creationId="{0778C885-083E-E7F8-7106-8E532640F3B2}"/>
          </ac:spMkLst>
        </pc:spChg>
        <pc:spChg chg="del">
          <ac:chgData name="Shama Sharma" userId="2f546e21d9f6c0c6" providerId="LiveId" clId="{26B17A1E-36D9-49B3-BDF4-474B43559539}" dt="2023-08-07T21:40:16.117" v="2413"/>
          <ac:spMkLst>
            <pc:docMk/>
            <pc:sldMk cId="1553220622" sldId="387"/>
            <ac:spMk id="3" creationId="{F0914042-B052-A768-1F11-811AB8C53217}"/>
          </ac:spMkLst>
        </pc:spChg>
        <pc:picChg chg="add mod">
          <ac:chgData name="Shama Sharma" userId="2f546e21d9f6c0c6" providerId="LiveId" clId="{26B17A1E-36D9-49B3-BDF4-474B43559539}" dt="2023-08-07T21:40:21.662" v="2415" actId="14100"/>
          <ac:picMkLst>
            <pc:docMk/>
            <pc:sldMk cId="1553220622" sldId="387"/>
            <ac:picMk id="4" creationId="{1298604D-3ABB-B63B-0274-42FF7A6FB11B}"/>
          </ac:picMkLst>
        </pc:picChg>
      </pc:sldChg>
      <pc:sldChg chg="modSp new mod">
        <pc:chgData name="Shama Sharma" userId="2f546e21d9f6c0c6" providerId="LiveId" clId="{26B17A1E-36D9-49B3-BDF4-474B43559539}" dt="2023-08-07T21:46:47.850" v="2680" actId="20577"/>
        <pc:sldMkLst>
          <pc:docMk/>
          <pc:sldMk cId="3276749217" sldId="388"/>
        </pc:sldMkLst>
        <pc:spChg chg="mod">
          <ac:chgData name="Shama Sharma" userId="2f546e21d9f6c0c6" providerId="LiveId" clId="{26B17A1E-36D9-49B3-BDF4-474B43559539}" dt="2023-08-07T21:41:43.825" v="2436" actId="20577"/>
          <ac:spMkLst>
            <pc:docMk/>
            <pc:sldMk cId="3276749217" sldId="388"/>
            <ac:spMk id="2" creationId="{FE93A129-98AF-9571-E182-F33106CF8D1B}"/>
          </ac:spMkLst>
        </pc:spChg>
        <pc:spChg chg="mod">
          <ac:chgData name="Shama Sharma" userId="2f546e21d9f6c0c6" providerId="LiveId" clId="{26B17A1E-36D9-49B3-BDF4-474B43559539}" dt="2023-08-07T21:46:47.850" v="2680" actId="20577"/>
          <ac:spMkLst>
            <pc:docMk/>
            <pc:sldMk cId="3276749217" sldId="388"/>
            <ac:spMk id="3" creationId="{511B1C34-E932-06BA-A4DC-58CA81FFA091}"/>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5" Type="http://schemas.openxmlformats.org/officeDocument/2006/relationships/image" Target="../media/image17.svg"/><Relationship Id="rId4"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5" Type="http://schemas.openxmlformats.org/officeDocument/2006/relationships/image" Target="../media/image17.svg"/><Relationship Id="rId4"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A66772-F185-4D58-B8BB-E9370D7A7A2B}"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0FC4FFE-8987-4A26-B7F4-8A516F18ADAE}">
      <dgm:prSet/>
      <dgm:spPr/>
      <dgm:t>
        <a:bodyPr/>
        <a:lstStyle/>
        <a:p>
          <a:pPr>
            <a:lnSpc>
              <a:spcPct val="100000"/>
            </a:lnSpc>
            <a:defRPr cap="all"/>
          </a:pPr>
          <a:r>
            <a:rPr lang="en-US" dirty="0"/>
            <a:t>Introduction</a:t>
          </a:r>
        </a:p>
      </dgm:t>
    </dgm:pt>
    <dgm:pt modelId="{CAD7EF86-FB23-41F6-BF42-040B36DEFDB1}" type="parTrans" cxnId="{C7AD8469-3C68-4AF9-AB82-79B0043AA120}">
      <dgm:prSet/>
      <dgm:spPr/>
      <dgm:t>
        <a:bodyPr/>
        <a:lstStyle/>
        <a:p>
          <a:endParaRPr lang="en-US"/>
        </a:p>
      </dgm:t>
    </dgm:pt>
    <dgm:pt modelId="{5B62599A-5C9B-48E7-896E-EA782AC60C8B}" type="sibTrans" cxnId="{C7AD8469-3C68-4AF9-AB82-79B0043AA120}">
      <dgm:prSet/>
      <dgm:spPr/>
      <dgm:t>
        <a:bodyPr/>
        <a:lstStyle/>
        <a:p>
          <a:endParaRPr lang="en-US"/>
        </a:p>
      </dgm:t>
    </dgm:pt>
    <dgm:pt modelId="{49225C73-1633-42F1-AB3B-7CB183E5F8B8}">
      <dgm:prSet/>
      <dgm:spPr/>
      <dgm:t>
        <a:bodyPr/>
        <a:lstStyle/>
        <a:p>
          <a:pPr>
            <a:lnSpc>
              <a:spcPct val="100000"/>
            </a:lnSpc>
            <a:defRPr cap="all"/>
          </a:pPr>
          <a:r>
            <a:rPr lang="en-US" dirty="0"/>
            <a:t>Management options</a:t>
          </a:r>
        </a:p>
      </dgm:t>
    </dgm:pt>
    <dgm:pt modelId="{1A0E2090-1D4F-438A-8766-B6030CE01ADD}" type="parTrans" cxnId="{A9154303-8225-4248-91DC-1B0156A35F07}">
      <dgm:prSet/>
      <dgm:spPr/>
      <dgm:t>
        <a:bodyPr/>
        <a:lstStyle/>
        <a:p>
          <a:endParaRPr lang="en-US"/>
        </a:p>
      </dgm:t>
    </dgm:pt>
    <dgm:pt modelId="{9646853A-8964-4519-A5B1-0B7D18B2983D}" type="sibTrans" cxnId="{A9154303-8225-4248-91DC-1B0156A35F07}">
      <dgm:prSet/>
      <dgm:spPr/>
      <dgm:t>
        <a:bodyPr/>
        <a:lstStyle/>
        <a:p>
          <a:endParaRPr lang="en-US"/>
        </a:p>
      </dgm:t>
    </dgm:pt>
    <dgm:pt modelId="{1C383F32-22E8-4F62-A3E0-BDC3D5F48992}">
      <dgm:prSet/>
      <dgm:spPr/>
      <dgm:t>
        <a:bodyPr/>
        <a:lstStyle/>
        <a:p>
          <a:pPr>
            <a:lnSpc>
              <a:spcPct val="100000"/>
            </a:lnSpc>
            <a:defRPr cap="all"/>
          </a:pPr>
          <a:r>
            <a:rPr lang="en-US"/>
            <a:t>bdg</a:t>
          </a:r>
          <a:endParaRPr lang="en-US" dirty="0"/>
        </a:p>
      </dgm:t>
    </dgm:pt>
    <dgm:pt modelId="{A7920A2F-3244-4159-AF04-6A1D38B7B317}" type="parTrans" cxnId="{C4CCE57E-E871-46D6-BAD5-880252C95D22}">
      <dgm:prSet/>
      <dgm:spPr/>
      <dgm:t>
        <a:bodyPr/>
        <a:lstStyle/>
        <a:p>
          <a:endParaRPr lang="en-US"/>
        </a:p>
      </dgm:t>
    </dgm:pt>
    <dgm:pt modelId="{8500F72A-2C6D-4FDF-9C1D-CA691380EB0B}" type="sibTrans" cxnId="{C4CCE57E-E871-46D6-BAD5-880252C95D22}">
      <dgm:prSet/>
      <dgm:spPr/>
      <dgm:t>
        <a:bodyPr/>
        <a:lstStyle/>
        <a:p>
          <a:endParaRPr lang="en-US"/>
        </a:p>
      </dgm:t>
    </dgm:pt>
    <dgm:pt modelId="{B6056BFB-47D7-4C5F-BA11-2CB63C56A52D}" type="pres">
      <dgm:prSet presAssocID="{01A66772-F185-4D58-B8BB-E9370D7A7A2B}" presName="root" presStyleCnt="0">
        <dgm:presLayoutVars>
          <dgm:dir/>
          <dgm:resizeHandles val="exact"/>
        </dgm:presLayoutVars>
      </dgm:prSet>
      <dgm:spPr/>
    </dgm:pt>
    <dgm:pt modelId="{311B26C8-22B1-4363-B621-DD56FB7418C8}" type="pres">
      <dgm:prSet presAssocID="{40FC4FFE-8987-4A26-B7F4-8A516F18ADAE}" presName="compNode" presStyleCnt="0"/>
      <dgm:spPr/>
    </dgm:pt>
    <dgm:pt modelId="{A201D7A7-914C-4D24-8B82-EE40155AB0BE}" type="pres">
      <dgm:prSet presAssocID="{40FC4FFE-8987-4A26-B7F4-8A516F18ADAE}" presName="iconBgRect" presStyleLbl="bgShp" presStyleIdx="0" presStyleCnt="3"/>
      <dgm:spPr>
        <a:prstGeom prst="ellipse">
          <a:avLst/>
        </a:prstGeom>
      </dgm:spPr>
    </dgm:pt>
    <dgm:pt modelId="{8FA2F131-CD01-4CBD-B7A5-1B9B5E7F0402}" type="pres">
      <dgm:prSet presAssocID="{40FC4FFE-8987-4A26-B7F4-8A516F18ADAE}"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Pie chart"/>
        </a:ext>
      </dgm:extLst>
    </dgm:pt>
    <dgm:pt modelId="{F755F00C-B2DB-4097-B4BC-8F1BACC938B7}" type="pres">
      <dgm:prSet presAssocID="{40FC4FFE-8987-4A26-B7F4-8A516F18ADAE}" presName="spaceRect" presStyleCnt="0"/>
      <dgm:spPr/>
    </dgm:pt>
    <dgm:pt modelId="{08F4E96D-0DB6-4476-8C51-7CC7EC2F227B}" type="pres">
      <dgm:prSet presAssocID="{40FC4FFE-8987-4A26-B7F4-8A516F18ADAE}" presName="textRect" presStyleLbl="revTx" presStyleIdx="0" presStyleCnt="3">
        <dgm:presLayoutVars>
          <dgm:chMax val="1"/>
          <dgm:chPref val="1"/>
        </dgm:presLayoutVars>
      </dgm:prSet>
      <dgm:spPr/>
    </dgm:pt>
    <dgm:pt modelId="{5AB3C10D-885E-4522-AB39-7ED4318D191A}" type="pres">
      <dgm:prSet presAssocID="{5B62599A-5C9B-48E7-896E-EA782AC60C8B}" presName="sibTrans" presStyleCnt="0"/>
      <dgm:spPr/>
    </dgm:pt>
    <dgm:pt modelId="{2F278BF9-E1B2-4A1C-B065-C19A7B904219}" type="pres">
      <dgm:prSet presAssocID="{49225C73-1633-42F1-AB3B-7CB183E5F8B8}" presName="compNode" presStyleCnt="0"/>
      <dgm:spPr/>
    </dgm:pt>
    <dgm:pt modelId="{543C18BC-1989-44B2-9862-C670C61D3452}" type="pres">
      <dgm:prSet presAssocID="{49225C73-1633-42F1-AB3B-7CB183E5F8B8}" presName="iconBgRect" presStyleLbl="bgShp" presStyleIdx="1" presStyleCnt="3"/>
      <dgm:spPr>
        <a:prstGeom prst="ellipse">
          <a:avLst/>
        </a:prstGeom>
      </dgm:spPr>
    </dgm:pt>
    <dgm:pt modelId="{E94F35BC-9C76-400A-BBCA-0032259E2E5A}" type="pres">
      <dgm:prSet presAssocID="{49225C73-1633-42F1-AB3B-7CB183E5F8B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ullseye"/>
        </a:ext>
      </dgm:extLst>
    </dgm:pt>
    <dgm:pt modelId="{503A6D04-9ADD-43CC-9847-497CD48F2D11}" type="pres">
      <dgm:prSet presAssocID="{49225C73-1633-42F1-AB3B-7CB183E5F8B8}" presName="spaceRect" presStyleCnt="0"/>
      <dgm:spPr/>
    </dgm:pt>
    <dgm:pt modelId="{20363298-B2A6-463D-A7BE-F9F67404E389}" type="pres">
      <dgm:prSet presAssocID="{49225C73-1633-42F1-AB3B-7CB183E5F8B8}" presName="textRect" presStyleLbl="revTx" presStyleIdx="1" presStyleCnt="3">
        <dgm:presLayoutVars>
          <dgm:chMax val="1"/>
          <dgm:chPref val="1"/>
        </dgm:presLayoutVars>
      </dgm:prSet>
      <dgm:spPr/>
    </dgm:pt>
    <dgm:pt modelId="{A47947BB-708D-4F7E-B072-3C2E42B34B24}" type="pres">
      <dgm:prSet presAssocID="{9646853A-8964-4519-A5B1-0B7D18B2983D}" presName="sibTrans" presStyleCnt="0"/>
      <dgm:spPr/>
    </dgm:pt>
    <dgm:pt modelId="{BDCD0AC9-D564-4025-AD8A-36664A6CBE31}" type="pres">
      <dgm:prSet presAssocID="{1C383F32-22E8-4F62-A3E0-BDC3D5F48992}" presName="compNode" presStyleCnt="0"/>
      <dgm:spPr/>
    </dgm:pt>
    <dgm:pt modelId="{5BDDFF18-9AEC-4E5E-B9AA-33D86F01A63E}" type="pres">
      <dgm:prSet presAssocID="{1C383F32-22E8-4F62-A3E0-BDC3D5F48992}" presName="iconBgRect" presStyleLbl="bgShp" presStyleIdx="2" presStyleCnt="3"/>
      <dgm:spPr>
        <a:prstGeom prst="ellipse">
          <a:avLst/>
        </a:prstGeom>
      </dgm:spPr>
    </dgm:pt>
    <dgm:pt modelId="{F09AEBFF-D2D3-4FFF-AD65-C3CEAEEB10F2}" type="pres">
      <dgm:prSet presAssocID="{1C383F32-22E8-4F62-A3E0-BDC3D5F4899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topwatch"/>
        </a:ext>
      </dgm:extLst>
    </dgm:pt>
    <dgm:pt modelId="{F2EBFBCF-0520-415A-A886-3C4F90D208EF}" type="pres">
      <dgm:prSet presAssocID="{1C383F32-22E8-4F62-A3E0-BDC3D5F48992}" presName="spaceRect" presStyleCnt="0"/>
      <dgm:spPr/>
    </dgm:pt>
    <dgm:pt modelId="{AB9CAFAA-6939-48A6-A89B-19D1A94B9EA1}" type="pres">
      <dgm:prSet presAssocID="{1C383F32-22E8-4F62-A3E0-BDC3D5F48992}" presName="textRect" presStyleLbl="revTx" presStyleIdx="2" presStyleCnt="3">
        <dgm:presLayoutVars>
          <dgm:chMax val="1"/>
          <dgm:chPref val="1"/>
        </dgm:presLayoutVars>
      </dgm:prSet>
      <dgm:spPr/>
    </dgm:pt>
  </dgm:ptLst>
  <dgm:cxnLst>
    <dgm:cxn modelId="{A9154303-8225-4248-91DC-1B0156A35F07}" srcId="{01A66772-F185-4D58-B8BB-E9370D7A7A2B}" destId="{49225C73-1633-42F1-AB3B-7CB183E5F8B8}" srcOrd="1" destOrd="0" parTransId="{1A0E2090-1D4F-438A-8766-B6030CE01ADD}" sibTransId="{9646853A-8964-4519-A5B1-0B7D18B2983D}"/>
    <dgm:cxn modelId="{BA953D32-2DFF-47FE-AF26-C6B9E63D38DF}" type="presOf" srcId="{49225C73-1633-42F1-AB3B-7CB183E5F8B8}" destId="{20363298-B2A6-463D-A7BE-F9F67404E389}" srcOrd="0" destOrd="0" presId="urn:microsoft.com/office/officeart/2018/5/layout/IconLeafLabelList"/>
    <dgm:cxn modelId="{EC450542-0ED9-4BD6-9E85-5709B80794C5}" type="presOf" srcId="{01A66772-F185-4D58-B8BB-E9370D7A7A2B}" destId="{B6056BFB-47D7-4C5F-BA11-2CB63C56A52D}" srcOrd="0" destOrd="0" presId="urn:microsoft.com/office/officeart/2018/5/layout/IconLeafLabelList"/>
    <dgm:cxn modelId="{C7AD8469-3C68-4AF9-AB82-79B0043AA120}" srcId="{01A66772-F185-4D58-B8BB-E9370D7A7A2B}" destId="{40FC4FFE-8987-4A26-B7F4-8A516F18ADAE}" srcOrd="0" destOrd="0" parTransId="{CAD7EF86-FB23-41F6-BF42-040B36DEFDB1}" sibTransId="{5B62599A-5C9B-48E7-896E-EA782AC60C8B}"/>
    <dgm:cxn modelId="{C4CCE57E-E871-46D6-BAD5-880252C95D22}" srcId="{01A66772-F185-4D58-B8BB-E9370D7A7A2B}" destId="{1C383F32-22E8-4F62-A3E0-BDC3D5F48992}" srcOrd="2" destOrd="0" parTransId="{A7920A2F-3244-4159-AF04-6A1D38B7B317}" sibTransId="{8500F72A-2C6D-4FDF-9C1D-CA691380EB0B}"/>
    <dgm:cxn modelId="{D55FAE9C-CF3C-44F3-9D1E-DE6DF574E6D9}" type="presOf" srcId="{1C383F32-22E8-4F62-A3E0-BDC3D5F48992}" destId="{AB9CAFAA-6939-48A6-A89B-19D1A94B9EA1}" srcOrd="0" destOrd="0" presId="urn:microsoft.com/office/officeart/2018/5/layout/IconLeafLabelList"/>
    <dgm:cxn modelId="{A85983B4-FADF-419C-BC71-B5F0871C3055}" type="presOf" srcId="{40FC4FFE-8987-4A26-B7F4-8A516F18ADAE}" destId="{08F4E96D-0DB6-4476-8C51-7CC7EC2F227B}" srcOrd="0" destOrd="0" presId="urn:microsoft.com/office/officeart/2018/5/layout/IconLeafLabelList"/>
    <dgm:cxn modelId="{A3E74EE8-8900-4EBD-8983-3BF0AFD6DCC7}" type="presParOf" srcId="{B6056BFB-47D7-4C5F-BA11-2CB63C56A52D}" destId="{311B26C8-22B1-4363-B621-DD56FB7418C8}" srcOrd="0" destOrd="0" presId="urn:microsoft.com/office/officeart/2018/5/layout/IconLeafLabelList"/>
    <dgm:cxn modelId="{044EA9E0-B51B-492A-BE32-015CEAD0BAC9}" type="presParOf" srcId="{311B26C8-22B1-4363-B621-DD56FB7418C8}" destId="{A201D7A7-914C-4D24-8B82-EE40155AB0BE}" srcOrd="0" destOrd="0" presId="urn:microsoft.com/office/officeart/2018/5/layout/IconLeafLabelList"/>
    <dgm:cxn modelId="{08373EC6-14CB-429D-9495-F32683B931D7}" type="presParOf" srcId="{311B26C8-22B1-4363-B621-DD56FB7418C8}" destId="{8FA2F131-CD01-4CBD-B7A5-1B9B5E7F0402}" srcOrd="1" destOrd="0" presId="urn:microsoft.com/office/officeart/2018/5/layout/IconLeafLabelList"/>
    <dgm:cxn modelId="{9AB500F0-62A2-4E73-B4F4-5056804C8D6A}" type="presParOf" srcId="{311B26C8-22B1-4363-B621-DD56FB7418C8}" destId="{F755F00C-B2DB-4097-B4BC-8F1BACC938B7}" srcOrd="2" destOrd="0" presId="urn:microsoft.com/office/officeart/2018/5/layout/IconLeafLabelList"/>
    <dgm:cxn modelId="{676606A7-6564-4CEB-ACE0-4FF9A3A04E67}" type="presParOf" srcId="{311B26C8-22B1-4363-B621-DD56FB7418C8}" destId="{08F4E96D-0DB6-4476-8C51-7CC7EC2F227B}" srcOrd="3" destOrd="0" presId="urn:microsoft.com/office/officeart/2018/5/layout/IconLeafLabelList"/>
    <dgm:cxn modelId="{EAE0F94A-A454-4049-84F7-9EC90E847A03}" type="presParOf" srcId="{B6056BFB-47D7-4C5F-BA11-2CB63C56A52D}" destId="{5AB3C10D-885E-4522-AB39-7ED4318D191A}" srcOrd="1" destOrd="0" presId="urn:microsoft.com/office/officeart/2018/5/layout/IconLeafLabelList"/>
    <dgm:cxn modelId="{B0B5B21A-5ADD-4500-9A67-9B26AF543EBA}" type="presParOf" srcId="{B6056BFB-47D7-4C5F-BA11-2CB63C56A52D}" destId="{2F278BF9-E1B2-4A1C-B065-C19A7B904219}" srcOrd="2" destOrd="0" presId="urn:microsoft.com/office/officeart/2018/5/layout/IconLeafLabelList"/>
    <dgm:cxn modelId="{11FEAF2C-54F7-4E9C-A1D6-5FA0BF7F3665}" type="presParOf" srcId="{2F278BF9-E1B2-4A1C-B065-C19A7B904219}" destId="{543C18BC-1989-44B2-9862-C670C61D3452}" srcOrd="0" destOrd="0" presId="urn:microsoft.com/office/officeart/2018/5/layout/IconLeafLabelList"/>
    <dgm:cxn modelId="{92C17ECB-A80D-4A0E-95CF-40A53D32275F}" type="presParOf" srcId="{2F278BF9-E1B2-4A1C-B065-C19A7B904219}" destId="{E94F35BC-9C76-400A-BBCA-0032259E2E5A}" srcOrd="1" destOrd="0" presId="urn:microsoft.com/office/officeart/2018/5/layout/IconLeafLabelList"/>
    <dgm:cxn modelId="{54E5AE33-4BE6-44E7-871B-1103A0BA7A56}" type="presParOf" srcId="{2F278BF9-E1B2-4A1C-B065-C19A7B904219}" destId="{503A6D04-9ADD-43CC-9847-497CD48F2D11}" srcOrd="2" destOrd="0" presId="urn:microsoft.com/office/officeart/2018/5/layout/IconLeafLabelList"/>
    <dgm:cxn modelId="{3575FCA0-4FCE-460A-8D84-2C767D311A20}" type="presParOf" srcId="{2F278BF9-E1B2-4A1C-B065-C19A7B904219}" destId="{20363298-B2A6-463D-A7BE-F9F67404E389}" srcOrd="3" destOrd="0" presId="urn:microsoft.com/office/officeart/2018/5/layout/IconLeafLabelList"/>
    <dgm:cxn modelId="{4FD22448-C17B-4C43-BAB3-A0B7AA9BCE0D}" type="presParOf" srcId="{B6056BFB-47D7-4C5F-BA11-2CB63C56A52D}" destId="{A47947BB-708D-4F7E-B072-3C2E42B34B24}" srcOrd="3" destOrd="0" presId="urn:microsoft.com/office/officeart/2018/5/layout/IconLeafLabelList"/>
    <dgm:cxn modelId="{75E30F4F-0E76-457B-9D4F-CDE27C2F7F77}" type="presParOf" srcId="{B6056BFB-47D7-4C5F-BA11-2CB63C56A52D}" destId="{BDCD0AC9-D564-4025-AD8A-36664A6CBE31}" srcOrd="4" destOrd="0" presId="urn:microsoft.com/office/officeart/2018/5/layout/IconLeafLabelList"/>
    <dgm:cxn modelId="{C6A367E7-6A7C-42CB-94E4-8EA78AEF87BF}" type="presParOf" srcId="{BDCD0AC9-D564-4025-AD8A-36664A6CBE31}" destId="{5BDDFF18-9AEC-4E5E-B9AA-33D86F01A63E}" srcOrd="0" destOrd="0" presId="urn:microsoft.com/office/officeart/2018/5/layout/IconLeafLabelList"/>
    <dgm:cxn modelId="{B180CBEB-FA9F-4E52-8CA3-A65CB80BB91B}" type="presParOf" srcId="{BDCD0AC9-D564-4025-AD8A-36664A6CBE31}" destId="{F09AEBFF-D2D3-4FFF-AD65-C3CEAEEB10F2}" srcOrd="1" destOrd="0" presId="urn:microsoft.com/office/officeart/2018/5/layout/IconLeafLabelList"/>
    <dgm:cxn modelId="{170B020E-1E19-4EB4-A72C-4FCF01A7DD7E}" type="presParOf" srcId="{BDCD0AC9-D564-4025-AD8A-36664A6CBE31}" destId="{F2EBFBCF-0520-415A-A886-3C4F90D208EF}" srcOrd="2" destOrd="0" presId="urn:microsoft.com/office/officeart/2018/5/layout/IconLeafLabelList"/>
    <dgm:cxn modelId="{CADD8F7D-722C-42A0-AF21-39A3559F8D7B}" type="presParOf" srcId="{BDCD0AC9-D564-4025-AD8A-36664A6CBE31}" destId="{AB9CAFAA-6939-48A6-A89B-19D1A94B9EA1}"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F55FEC-53FA-43DA-A5D0-D70552D980E8}" type="doc">
      <dgm:prSet loTypeId="urn:microsoft.com/office/officeart/2005/8/layout/vList3" loCatId="list" qsTypeId="urn:microsoft.com/office/officeart/2005/8/quickstyle/simple1" qsCatId="simple" csTypeId="urn:microsoft.com/office/officeart/2005/8/colors/accent1_2" csCatId="accent1" phldr="1"/>
      <dgm:spPr/>
    </dgm:pt>
    <dgm:pt modelId="{97EB30A2-6488-4815-A513-8F1353C79C59}">
      <dgm:prSet phldrT="[Text]" custT="1"/>
      <dgm:spPr/>
      <dgm:t>
        <a:bodyPr/>
        <a:lstStyle/>
        <a:p>
          <a:pPr algn="ctr"/>
          <a:r>
            <a:rPr lang="en-IN" sz="2400" dirty="0"/>
            <a:t>Decreased PBF (cyanosis) </a:t>
          </a:r>
        </a:p>
        <a:p>
          <a:pPr algn="l"/>
          <a:r>
            <a:rPr lang="en-IN" sz="1800" dirty="0"/>
            <a:t>   Inadequate flow			Obstructed flow</a:t>
          </a:r>
        </a:p>
        <a:p>
          <a:pPr algn="ctr"/>
          <a:endParaRPr lang="en-IN" sz="1800" dirty="0"/>
        </a:p>
      </dgm:t>
    </dgm:pt>
    <dgm:pt modelId="{898AED91-EB5E-4E3E-86AC-DDB9FCE2E1EB}" type="parTrans" cxnId="{47E02025-D459-48E5-A4B1-80BE2721717F}">
      <dgm:prSet/>
      <dgm:spPr/>
      <dgm:t>
        <a:bodyPr/>
        <a:lstStyle/>
        <a:p>
          <a:endParaRPr lang="en-IN"/>
        </a:p>
      </dgm:t>
    </dgm:pt>
    <dgm:pt modelId="{741E2B44-3F35-4EC2-806B-2F1B796BAD8D}" type="sibTrans" cxnId="{47E02025-D459-48E5-A4B1-80BE2721717F}">
      <dgm:prSet/>
      <dgm:spPr/>
      <dgm:t>
        <a:bodyPr/>
        <a:lstStyle/>
        <a:p>
          <a:endParaRPr lang="en-IN"/>
        </a:p>
      </dgm:t>
    </dgm:pt>
    <dgm:pt modelId="{C2C27C01-FD32-4FC3-B3B8-264A3A9DAC9F}">
      <dgm:prSet phldrT="[Text]" custT="1"/>
      <dgm:spPr/>
      <dgm:t>
        <a:bodyPr/>
        <a:lstStyle/>
        <a:p>
          <a:pPr algn="ctr"/>
          <a:r>
            <a:rPr lang="en-IN" sz="2400" dirty="0"/>
            <a:t>Increased PBF(congestion)</a:t>
          </a:r>
        </a:p>
        <a:p>
          <a:pPr algn="l"/>
          <a:r>
            <a:rPr lang="en-IN" sz="1800" dirty="0"/>
            <a:t>      Unobstructed/excessive blood flow	 obstructive systemic blood flow</a:t>
          </a:r>
        </a:p>
      </dgm:t>
    </dgm:pt>
    <dgm:pt modelId="{9894B9A2-12E4-43A9-B078-2FD7118CD383}" type="parTrans" cxnId="{42A04526-CE4E-45E2-9D7B-9346478137E4}">
      <dgm:prSet/>
      <dgm:spPr/>
      <dgm:t>
        <a:bodyPr/>
        <a:lstStyle/>
        <a:p>
          <a:endParaRPr lang="en-IN"/>
        </a:p>
      </dgm:t>
    </dgm:pt>
    <dgm:pt modelId="{F11D7859-985C-4848-B77C-C7A4CB2C1EAE}" type="sibTrans" cxnId="{42A04526-CE4E-45E2-9D7B-9346478137E4}">
      <dgm:prSet/>
      <dgm:spPr/>
      <dgm:t>
        <a:bodyPr/>
        <a:lstStyle/>
        <a:p>
          <a:endParaRPr lang="en-IN"/>
        </a:p>
      </dgm:t>
    </dgm:pt>
    <dgm:pt modelId="{0172F84C-0EB5-4912-AAC6-AE088AD42BA7}">
      <dgm:prSet phldrT="[Text]" custT="1"/>
      <dgm:spPr/>
      <dgm:t>
        <a:bodyPr/>
        <a:lstStyle/>
        <a:p>
          <a:r>
            <a:rPr lang="en-IN" sz="2400" dirty="0"/>
            <a:t>Ductus dependent systemic circulation</a:t>
          </a:r>
        </a:p>
      </dgm:t>
    </dgm:pt>
    <dgm:pt modelId="{845ACCF2-2184-4BA1-83FA-893A10E5D87F}" type="parTrans" cxnId="{A22E9E58-801B-405B-A611-FCBE83BD10ED}">
      <dgm:prSet/>
      <dgm:spPr/>
      <dgm:t>
        <a:bodyPr/>
        <a:lstStyle/>
        <a:p>
          <a:endParaRPr lang="en-IN"/>
        </a:p>
      </dgm:t>
    </dgm:pt>
    <dgm:pt modelId="{7BE474EB-3D0C-443C-9B33-5F4689F4D39E}" type="sibTrans" cxnId="{A22E9E58-801B-405B-A611-FCBE83BD10ED}">
      <dgm:prSet/>
      <dgm:spPr/>
      <dgm:t>
        <a:bodyPr/>
        <a:lstStyle/>
        <a:p>
          <a:endParaRPr lang="en-IN"/>
        </a:p>
      </dgm:t>
    </dgm:pt>
    <dgm:pt modelId="{B170B774-4B38-46C9-8357-8C25CA96532E}" type="pres">
      <dgm:prSet presAssocID="{8EF55FEC-53FA-43DA-A5D0-D70552D980E8}" presName="linearFlow" presStyleCnt="0">
        <dgm:presLayoutVars>
          <dgm:dir/>
          <dgm:resizeHandles val="exact"/>
        </dgm:presLayoutVars>
      </dgm:prSet>
      <dgm:spPr/>
    </dgm:pt>
    <dgm:pt modelId="{E058F241-04B4-4223-B9A0-DA162F111835}" type="pres">
      <dgm:prSet presAssocID="{97EB30A2-6488-4815-A513-8F1353C79C59}" presName="composite" presStyleCnt="0"/>
      <dgm:spPr/>
    </dgm:pt>
    <dgm:pt modelId="{13D7EA8F-41B2-4B0C-B715-2C6EFE23DC32}" type="pres">
      <dgm:prSet presAssocID="{97EB30A2-6488-4815-A513-8F1353C79C59}" presName="imgShp" presStyleLbl="fgImgPlace1" presStyleIdx="0" presStyleCnt="3" custLinFactNeighborX="-25434" custLinFactNeighborY="-101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7000" b="-17000"/>
          </a:stretch>
        </a:blipFill>
      </dgm:spPr>
    </dgm:pt>
    <dgm:pt modelId="{ABE75E7F-A0A7-4210-8675-98EC07BB2601}" type="pres">
      <dgm:prSet presAssocID="{97EB30A2-6488-4815-A513-8F1353C79C59}" presName="txShp" presStyleLbl="node1" presStyleIdx="0" presStyleCnt="3" custScaleX="104149" custLinFactNeighborX="-6160">
        <dgm:presLayoutVars>
          <dgm:bulletEnabled val="1"/>
        </dgm:presLayoutVars>
      </dgm:prSet>
      <dgm:spPr/>
    </dgm:pt>
    <dgm:pt modelId="{4CF00E45-A878-4FC1-B925-DB2191F5023F}" type="pres">
      <dgm:prSet presAssocID="{741E2B44-3F35-4EC2-806B-2F1B796BAD8D}" presName="spacing" presStyleCnt="0"/>
      <dgm:spPr/>
    </dgm:pt>
    <dgm:pt modelId="{90336258-695D-4712-8C8F-436210CFB3B5}" type="pres">
      <dgm:prSet presAssocID="{C2C27C01-FD32-4FC3-B3B8-264A3A9DAC9F}" presName="composite" presStyleCnt="0"/>
      <dgm:spPr/>
    </dgm:pt>
    <dgm:pt modelId="{F70C6789-0F56-489E-9C1C-0BBCD9A9CA78}" type="pres">
      <dgm:prSet presAssocID="{C2C27C01-FD32-4FC3-B3B8-264A3A9DAC9F}" presName="imgShp" presStyleLbl="fgImgPlace1" presStyleIdx="1" presStyleCnt="3" custLinFactNeighborX="-20347"/>
      <dgm:spPr>
        <a:blipFill>
          <a:blip xmlns:r="http://schemas.openxmlformats.org/officeDocument/2006/relationships" r:embed="rId3">
            <a:extLst>
              <a:ext uri="{28A0092B-C50C-407E-A947-70E740481C1C}">
                <a14:useLocalDpi xmlns:a14="http://schemas.microsoft.com/office/drawing/2010/main" val="0"/>
              </a:ext>
            </a:extLst>
          </a:blip>
          <a:srcRect/>
          <a:stretch>
            <a:fillRect t="-35000" b="-35000"/>
          </a:stretch>
        </a:blipFill>
      </dgm:spPr>
    </dgm:pt>
    <dgm:pt modelId="{615234C8-0F35-4B67-9180-219617028785}" type="pres">
      <dgm:prSet presAssocID="{C2C27C01-FD32-4FC3-B3B8-264A3A9DAC9F}" presName="txShp" presStyleLbl="node1" presStyleIdx="1" presStyleCnt="3" custScaleX="110309" custLinFactNeighborX="-6522">
        <dgm:presLayoutVars>
          <dgm:bulletEnabled val="1"/>
        </dgm:presLayoutVars>
      </dgm:prSet>
      <dgm:spPr/>
    </dgm:pt>
    <dgm:pt modelId="{39F24A1B-E02C-4D5A-A14C-887B29236A8D}" type="pres">
      <dgm:prSet presAssocID="{F11D7859-985C-4848-B77C-C7A4CB2C1EAE}" presName="spacing" presStyleCnt="0"/>
      <dgm:spPr/>
    </dgm:pt>
    <dgm:pt modelId="{72784681-10E6-40C8-8729-48BA8CAFD027}" type="pres">
      <dgm:prSet presAssocID="{0172F84C-0EB5-4912-AAC6-AE088AD42BA7}" presName="composite" presStyleCnt="0"/>
      <dgm:spPr/>
    </dgm:pt>
    <dgm:pt modelId="{9C5ADB28-B4D7-4D18-BEC5-9E48DF5D3EE5}" type="pres">
      <dgm:prSet presAssocID="{0172F84C-0EB5-4912-AAC6-AE088AD42BA7}" presName="imgShp" presStyleLbl="fgImgPlace1" presStyleIdx="2" presStyleCnt="3" custLinFactNeighborX="-22381" custLinFactNeighborY="-1017"/>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t="-12000" b="-12000"/>
          </a:stretch>
        </a:blipFill>
      </dgm:spPr>
    </dgm:pt>
    <dgm:pt modelId="{0D0EF4E9-820B-4807-AA93-8E3A59227D8B}" type="pres">
      <dgm:prSet presAssocID="{0172F84C-0EB5-4912-AAC6-AE088AD42BA7}" presName="txShp" presStyleLbl="node1" presStyleIdx="2" presStyleCnt="3" custScaleX="106324" custLinFactNeighborX="-6704" custLinFactNeighborY="4069">
        <dgm:presLayoutVars>
          <dgm:bulletEnabled val="1"/>
        </dgm:presLayoutVars>
      </dgm:prSet>
      <dgm:spPr/>
    </dgm:pt>
  </dgm:ptLst>
  <dgm:cxnLst>
    <dgm:cxn modelId="{47E02025-D459-48E5-A4B1-80BE2721717F}" srcId="{8EF55FEC-53FA-43DA-A5D0-D70552D980E8}" destId="{97EB30A2-6488-4815-A513-8F1353C79C59}" srcOrd="0" destOrd="0" parTransId="{898AED91-EB5E-4E3E-86AC-DDB9FCE2E1EB}" sibTransId="{741E2B44-3F35-4EC2-806B-2F1B796BAD8D}"/>
    <dgm:cxn modelId="{42A04526-CE4E-45E2-9D7B-9346478137E4}" srcId="{8EF55FEC-53FA-43DA-A5D0-D70552D980E8}" destId="{C2C27C01-FD32-4FC3-B3B8-264A3A9DAC9F}" srcOrd="1" destOrd="0" parTransId="{9894B9A2-12E4-43A9-B078-2FD7118CD383}" sibTransId="{F11D7859-985C-4848-B77C-C7A4CB2C1EAE}"/>
    <dgm:cxn modelId="{7E3AEA69-3BA6-4835-A2C7-E85E06394A16}" type="presOf" srcId="{C2C27C01-FD32-4FC3-B3B8-264A3A9DAC9F}" destId="{615234C8-0F35-4B67-9180-219617028785}" srcOrd="0" destOrd="0" presId="urn:microsoft.com/office/officeart/2005/8/layout/vList3"/>
    <dgm:cxn modelId="{A22E9E58-801B-405B-A611-FCBE83BD10ED}" srcId="{8EF55FEC-53FA-43DA-A5D0-D70552D980E8}" destId="{0172F84C-0EB5-4912-AAC6-AE088AD42BA7}" srcOrd="2" destOrd="0" parTransId="{845ACCF2-2184-4BA1-83FA-893A10E5D87F}" sibTransId="{7BE474EB-3D0C-443C-9B33-5F4689F4D39E}"/>
    <dgm:cxn modelId="{444658C9-0B71-49D2-A011-B1F34B730ADB}" type="presOf" srcId="{8EF55FEC-53FA-43DA-A5D0-D70552D980E8}" destId="{B170B774-4B38-46C9-8357-8C25CA96532E}" srcOrd="0" destOrd="0" presId="urn:microsoft.com/office/officeart/2005/8/layout/vList3"/>
    <dgm:cxn modelId="{01B683DB-99A2-494A-AAC6-876F480DD3CC}" type="presOf" srcId="{97EB30A2-6488-4815-A513-8F1353C79C59}" destId="{ABE75E7F-A0A7-4210-8675-98EC07BB2601}" srcOrd="0" destOrd="0" presId="urn:microsoft.com/office/officeart/2005/8/layout/vList3"/>
    <dgm:cxn modelId="{D8D02CE5-23FD-4065-989A-8342209EC275}" type="presOf" srcId="{0172F84C-0EB5-4912-AAC6-AE088AD42BA7}" destId="{0D0EF4E9-820B-4807-AA93-8E3A59227D8B}" srcOrd="0" destOrd="0" presId="urn:microsoft.com/office/officeart/2005/8/layout/vList3"/>
    <dgm:cxn modelId="{B65E601A-9B63-434B-83F3-77588D34794A}" type="presParOf" srcId="{B170B774-4B38-46C9-8357-8C25CA96532E}" destId="{E058F241-04B4-4223-B9A0-DA162F111835}" srcOrd="0" destOrd="0" presId="urn:microsoft.com/office/officeart/2005/8/layout/vList3"/>
    <dgm:cxn modelId="{15C2D915-4CD4-4A06-81DB-B5D6F43E9325}" type="presParOf" srcId="{E058F241-04B4-4223-B9A0-DA162F111835}" destId="{13D7EA8F-41B2-4B0C-B715-2C6EFE23DC32}" srcOrd="0" destOrd="0" presId="urn:microsoft.com/office/officeart/2005/8/layout/vList3"/>
    <dgm:cxn modelId="{3DD0421A-9B9F-4B14-9C9A-26F08EDB0371}" type="presParOf" srcId="{E058F241-04B4-4223-B9A0-DA162F111835}" destId="{ABE75E7F-A0A7-4210-8675-98EC07BB2601}" srcOrd="1" destOrd="0" presId="urn:microsoft.com/office/officeart/2005/8/layout/vList3"/>
    <dgm:cxn modelId="{7E8F6FB8-DB82-4F9A-BA30-62083669EC3C}" type="presParOf" srcId="{B170B774-4B38-46C9-8357-8C25CA96532E}" destId="{4CF00E45-A878-4FC1-B925-DB2191F5023F}" srcOrd="1" destOrd="0" presId="urn:microsoft.com/office/officeart/2005/8/layout/vList3"/>
    <dgm:cxn modelId="{B15835FD-EF9B-4651-8F42-4D97686B674D}" type="presParOf" srcId="{B170B774-4B38-46C9-8357-8C25CA96532E}" destId="{90336258-695D-4712-8C8F-436210CFB3B5}" srcOrd="2" destOrd="0" presId="urn:microsoft.com/office/officeart/2005/8/layout/vList3"/>
    <dgm:cxn modelId="{1CC64F41-5D29-40A9-8246-E366F91E6525}" type="presParOf" srcId="{90336258-695D-4712-8C8F-436210CFB3B5}" destId="{F70C6789-0F56-489E-9C1C-0BBCD9A9CA78}" srcOrd="0" destOrd="0" presId="urn:microsoft.com/office/officeart/2005/8/layout/vList3"/>
    <dgm:cxn modelId="{0413A6FD-2E91-4B48-BDF0-894314BE8901}" type="presParOf" srcId="{90336258-695D-4712-8C8F-436210CFB3B5}" destId="{615234C8-0F35-4B67-9180-219617028785}" srcOrd="1" destOrd="0" presId="urn:microsoft.com/office/officeart/2005/8/layout/vList3"/>
    <dgm:cxn modelId="{6022559A-21E4-47A0-A745-FED2074EFA6D}" type="presParOf" srcId="{B170B774-4B38-46C9-8357-8C25CA96532E}" destId="{39F24A1B-E02C-4D5A-A14C-887B29236A8D}" srcOrd="3" destOrd="0" presId="urn:microsoft.com/office/officeart/2005/8/layout/vList3"/>
    <dgm:cxn modelId="{47D84EFD-13EB-4454-8236-3FFC18641E7C}" type="presParOf" srcId="{B170B774-4B38-46C9-8357-8C25CA96532E}" destId="{72784681-10E6-40C8-8729-48BA8CAFD027}" srcOrd="4" destOrd="0" presId="urn:microsoft.com/office/officeart/2005/8/layout/vList3"/>
    <dgm:cxn modelId="{80DE4529-1B12-45C6-AE2E-88C51E667F6A}" type="presParOf" srcId="{72784681-10E6-40C8-8729-48BA8CAFD027}" destId="{9C5ADB28-B4D7-4D18-BEC5-9E48DF5D3EE5}" srcOrd="0" destOrd="0" presId="urn:microsoft.com/office/officeart/2005/8/layout/vList3"/>
    <dgm:cxn modelId="{21EEE9F0-6E5C-485D-AAA6-558A0987CE79}" type="presParOf" srcId="{72784681-10E6-40C8-8729-48BA8CAFD027}" destId="{0D0EF4E9-820B-4807-AA93-8E3A59227D8B}"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B4CA9C2-92D4-4013-BDE6-1513B18ADB1D}" type="doc">
      <dgm:prSet loTypeId="urn:microsoft.com/office/officeart/2005/8/layout/list1" loCatId="list" qsTypeId="urn:microsoft.com/office/officeart/2005/8/quickstyle/3d6" qsCatId="3D" csTypeId="urn:microsoft.com/office/officeart/2005/8/colors/accent1_2" csCatId="accent1" phldr="1"/>
      <dgm:spPr/>
      <dgm:t>
        <a:bodyPr/>
        <a:lstStyle/>
        <a:p>
          <a:endParaRPr lang="en-IN"/>
        </a:p>
      </dgm:t>
    </dgm:pt>
    <dgm:pt modelId="{3A10BF04-EC0E-48D0-A274-3E7DF1538B81}">
      <dgm:prSet phldrT="[Text]"/>
      <dgm:spPr/>
      <dgm:t>
        <a:bodyPr/>
        <a:lstStyle/>
        <a:p>
          <a:r>
            <a:rPr lang="en-IN" dirty="0"/>
            <a:t>Bidirectional </a:t>
          </a:r>
          <a:r>
            <a:rPr lang="en-IN" dirty="0" err="1"/>
            <a:t>cavopulmonary</a:t>
          </a:r>
          <a:r>
            <a:rPr lang="en-IN" dirty="0"/>
            <a:t> anastomosis with preserved antegrade </a:t>
          </a:r>
          <a:r>
            <a:rPr lang="en-IN" dirty="0" err="1"/>
            <a:t>pulm</a:t>
          </a:r>
          <a:r>
            <a:rPr lang="en-IN" dirty="0"/>
            <a:t> flow</a:t>
          </a:r>
        </a:p>
      </dgm:t>
    </dgm:pt>
    <dgm:pt modelId="{2C3D51A1-476D-4358-AD36-E6976DB57DBF}" type="parTrans" cxnId="{16C1F924-90C2-4322-83AB-A39AAEAFC4A8}">
      <dgm:prSet/>
      <dgm:spPr/>
      <dgm:t>
        <a:bodyPr/>
        <a:lstStyle/>
        <a:p>
          <a:endParaRPr lang="en-IN"/>
        </a:p>
      </dgm:t>
    </dgm:pt>
    <dgm:pt modelId="{1A9D7136-8637-4C9B-8A31-EEB4C5FEC335}" type="sibTrans" cxnId="{16C1F924-90C2-4322-83AB-A39AAEAFC4A8}">
      <dgm:prSet/>
      <dgm:spPr/>
      <dgm:t>
        <a:bodyPr/>
        <a:lstStyle/>
        <a:p>
          <a:endParaRPr lang="en-IN"/>
        </a:p>
      </dgm:t>
    </dgm:pt>
    <dgm:pt modelId="{04F6860C-7754-49AE-9F6A-1A0D510AB8E9}">
      <dgm:prSet phldrT="[Text]"/>
      <dgm:spPr/>
      <dgm:t>
        <a:bodyPr/>
        <a:lstStyle/>
        <a:p>
          <a:r>
            <a:rPr lang="en-IN" dirty="0"/>
            <a:t>Bidirectional </a:t>
          </a:r>
          <a:r>
            <a:rPr lang="en-IN" dirty="0" err="1"/>
            <a:t>cavopulmonary</a:t>
          </a:r>
          <a:r>
            <a:rPr lang="en-IN" dirty="0"/>
            <a:t> anastomosis with interruption of antegrade </a:t>
          </a:r>
          <a:r>
            <a:rPr lang="en-IN" dirty="0" err="1"/>
            <a:t>pulm</a:t>
          </a:r>
          <a:r>
            <a:rPr lang="en-IN" dirty="0"/>
            <a:t> flow</a:t>
          </a:r>
        </a:p>
      </dgm:t>
    </dgm:pt>
    <dgm:pt modelId="{3A0B7D3E-A45A-4FCB-832E-101A42C3F5F4}" type="parTrans" cxnId="{84D6256F-6B0F-40B9-9159-D72EF42F79C8}">
      <dgm:prSet/>
      <dgm:spPr/>
      <dgm:t>
        <a:bodyPr/>
        <a:lstStyle/>
        <a:p>
          <a:endParaRPr lang="en-IN"/>
        </a:p>
      </dgm:t>
    </dgm:pt>
    <dgm:pt modelId="{C0135BB8-6263-43A0-94C7-B96D7A51C561}" type="sibTrans" cxnId="{84D6256F-6B0F-40B9-9159-D72EF42F79C8}">
      <dgm:prSet/>
      <dgm:spPr/>
      <dgm:t>
        <a:bodyPr/>
        <a:lstStyle/>
        <a:p>
          <a:endParaRPr lang="en-IN"/>
        </a:p>
      </dgm:t>
    </dgm:pt>
    <dgm:pt modelId="{03E6C25A-4EF3-4400-BBCF-CDCB756EE8F1}">
      <dgm:prSet phldrT="[Text]"/>
      <dgm:spPr/>
      <dgm:t>
        <a:bodyPr/>
        <a:lstStyle/>
        <a:p>
          <a:r>
            <a:rPr lang="en-IN" dirty="0"/>
            <a:t>Hemi-Fontan procedure</a:t>
          </a:r>
        </a:p>
      </dgm:t>
    </dgm:pt>
    <dgm:pt modelId="{EDBC21E8-626C-4440-9C53-BA2F1A3E3B52}" type="parTrans" cxnId="{06147EED-589C-4465-BB44-5AF079FFF313}">
      <dgm:prSet/>
      <dgm:spPr/>
      <dgm:t>
        <a:bodyPr/>
        <a:lstStyle/>
        <a:p>
          <a:endParaRPr lang="en-IN"/>
        </a:p>
      </dgm:t>
    </dgm:pt>
    <dgm:pt modelId="{22B5936D-5624-4A84-9A3B-E25A11C56E43}" type="sibTrans" cxnId="{06147EED-589C-4465-BB44-5AF079FFF313}">
      <dgm:prSet/>
      <dgm:spPr/>
      <dgm:t>
        <a:bodyPr/>
        <a:lstStyle/>
        <a:p>
          <a:endParaRPr lang="en-IN"/>
        </a:p>
      </dgm:t>
    </dgm:pt>
    <dgm:pt modelId="{BEFDFF7F-679A-46C9-90BC-5D8B341BB512}">
      <dgm:prSet/>
      <dgm:spPr/>
      <dgm:t>
        <a:bodyPr/>
        <a:lstStyle/>
        <a:p>
          <a:r>
            <a:rPr lang="en-IN" dirty="0"/>
            <a:t>Primary Fontan operation</a:t>
          </a:r>
        </a:p>
      </dgm:t>
    </dgm:pt>
    <dgm:pt modelId="{F8A01F65-58AC-4C92-8BBF-4C625EF42CBE}" type="parTrans" cxnId="{DEC6D103-8E84-45F8-AEE8-B6EA3B7554CF}">
      <dgm:prSet/>
      <dgm:spPr/>
      <dgm:t>
        <a:bodyPr/>
        <a:lstStyle/>
        <a:p>
          <a:endParaRPr lang="en-IN"/>
        </a:p>
      </dgm:t>
    </dgm:pt>
    <dgm:pt modelId="{7F4CD2B8-CF95-409B-A211-09FD059EC7A8}" type="sibTrans" cxnId="{DEC6D103-8E84-45F8-AEE8-B6EA3B7554CF}">
      <dgm:prSet/>
      <dgm:spPr/>
      <dgm:t>
        <a:bodyPr/>
        <a:lstStyle/>
        <a:p>
          <a:endParaRPr lang="en-IN"/>
        </a:p>
      </dgm:t>
    </dgm:pt>
    <dgm:pt modelId="{0B6D0338-2606-4A74-9806-1B6E1D7F95CE}">
      <dgm:prSet/>
      <dgm:spPr/>
      <dgm:t>
        <a:bodyPr/>
        <a:lstStyle/>
        <a:p>
          <a:r>
            <a:rPr lang="en-IN" dirty="0"/>
            <a:t>Completion Fontan operation </a:t>
          </a:r>
        </a:p>
      </dgm:t>
    </dgm:pt>
    <dgm:pt modelId="{FE37CE72-1B7E-4F05-8B7A-C55AAB98B57C}" type="parTrans" cxnId="{1CAF8792-BFFA-446C-94F9-C11FBFC7F467}">
      <dgm:prSet/>
      <dgm:spPr/>
      <dgm:t>
        <a:bodyPr/>
        <a:lstStyle/>
        <a:p>
          <a:endParaRPr lang="en-IN"/>
        </a:p>
      </dgm:t>
    </dgm:pt>
    <dgm:pt modelId="{8A9DF122-A26F-4383-99A2-CC05C898061E}" type="sibTrans" cxnId="{1CAF8792-BFFA-446C-94F9-C11FBFC7F467}">
      <dgm:prSet/>
      <dgm:spPr/>
      <dgm:t>
        <a:bodyPr/>
        <a:lstStyle/>
        <a:p>
          <a:endParaRPr lang="en-IN"/>
        </a:p>
      </dgm:t>
    </dgm:pt>
    <dgm:pt modelId="{70002E37-570F-48A9-9DCC-B5BF307885C3}" type="pres">
      <dgm:prSet presAssocID="{AB4CA9C2-92D4-4013-BDE6-1513B18ADB1D}" presName="linear" presStyleCnt="0">
        <dgm:presLayoutVars>
          <dgm:dir/>
          <dgm:animLvl val="lvl"/>
          <dgm:resizeHandles val="exact"/>
        </dgm:presLayoutVars>
      </dgm:prSet>
      <dgm:spPr/>
    </dgm:pt>
    <dgm:pt modelId="{9A9CF78F-1E7F-4235-9A6A-58D11DEDFB7B}" type="pres">
      <dgm:prSet presAssocID="{3A10BF04-EC0E-48D0-A274-3E7DF1538B81}" presName="parentLin" presStyleCnt="0"/>
      <dgm:spPr/>
    </dgm:pt>
    <dgm:pt modelId="{2BDB4344-BD8E-402E-933B-5BC6B91ECD59}" type="pres">
      <dgm:prSet presAssocID="{3A10BF04-EC0E-48D0-A274-3E7DF1538B81}" presName="parentLeftMargin" presStyleLbl="node1" presStyleIdx="0" presStyleCnt="5"/>
      <dgm:spPr/>
    </dgm:pt>
    <dgm:pt modelId="{015D5EE6-E971-4593-AB8B-8EB886C05577}" type="pres">
      <dgm:prSet presAssocID="{3A10BF04-EC0E-48D0-A274-3E7DF1538B81}" presName="parentText" presStyleLbl="node1" presStyleIdx="0" presStyleCnt="5">
        <dgm:presLayoutVars>
          <dgm:chMax val="0"/>
          <dgm:bulletEnabled val="1"/>
        </dgm:presLayoutVars>
      </dgm:prSet>
      <dgm:spPr/>
    </dgm:pt>
    <dgm:pt modelId="{249BDD29-822E-4B04-8393-25AEC322905C}" type="pres">
      <dgm:prSet presAssocID="{3A10BF04-EC0E-48D0-A274-3E7DF1538B81}" presName="negativeSpace" presStyleCnt="0"/>
      <dgm:spPr/>
    </dgm:pt>
    <dgm:pt modelId="{142A99F4-E5DF-4602-9773-B208BD9CCD86}" type="pres">
      <dgm:prSet presAssocID="{3A10BF04-EC0E-48D0-A274-3E7DF1538B81}" presName="childText" presStyleLbl="conFgAcc1" presStyleIdx="0" presStyleCnt="5">
        <dgm:presLayoutVars>
          <dgm:bulletEnabled val="1"/>
        </dgm:presLayoutVars>
      </dgm:prSet>
      <dgm:spPr/>
    </dgm:pt>
    <dgm:pt modelId="{11893BA0-CCF0-47E0-8DF0-C93938A055ED}" type="pres">
      <dgm:prSet presAssocID="{1A9D7136-8637-4C9B-8A31-EEB4C5FEC335}" presName="spaceBetweenRectangles" presStyleCnt="0"/>
      <dgm:spPr/>
    </dgm:pt>
    <dgm:pt modelId="{48519FAB-0927-43C1-A33D-C267D2986536}" type="pres">
      <dgm:prSet presAssocID="{04F6860C-7754-49AE-9F6A-1A0D510AB8E9}" presName="parentLin" presStyleCnt="0"/>
      <dgm:spPr/>
    </dgm:pt>
    <dgm:pt modelId="{16CBC242-2CC5-4475-8510-4ABD4720E46A}" type="pres">
      <dgm:prSet presAssocID="{04F6860C-7754-49AE-9F6A-1A0D510AB8E9}" presName="parentLeftMargin" presStyleLbl="node1" presStyleIdx="0" presStyleCnt="5"/>
      <dgm:spPr/>
    </dgm:pt>
    <dgm:pt modelId="{EED51A7A-8B54-4E03-97C8-B20B86B93D5C}" type="pres">
      <dgm:prSet presAssocID="{04F6860C-7754-49AE-9F6A-1A0D510AB8E9}" presName="parentText" presStyleLbl="node1" presStyleIdx="1" presStyleCnt="5">
        <dgm:presLayoutVars>
          <dgm:chMax val="0"/>
          <dgm:bulletEnabled val="1"/>
        </dgm:presLayoutVars>
      </dgm:prSet>
      <dgm:spPr/>
    </dgm:pt>
    <dgm:pt modelId="{24D8B6AA-46A8-4F97-BE6B-B378DFAF607E}" type="pres">
      <dgm:prSet presAssocID="{04F6860C-7754-49AE-9F6A-1A0D510AB8E9}" presName="negativeSpace" presStyleCnt="0"/>
      <dgm:spPr/>
    </dgm:pt>
    <dgm:pt modelId="{83BFFD68-B34B-4618-8B7A-BAE955A6A5C6}" type="pres">
      <dgm:prSet presAssocID="{04F6860C-7754-49AE-9F6A-1A0D510AB8E9}" presName="childText" presStyleLbl="conFgAcc1" presStyleIdx="1" presStyleCnt="5">
        <dgm:presLayoutVars>
          <dgm:bulletEnabled val="1"/>
        </dgm:presLayoutVars>
      </dgm:prSet>
      <dgm:spPr/>
    </dgm:pt>
    <dgm:pt modelId="{5ECA2D6F-B2BD-4E3E-A389-91855B8B9570}" type="pres">
      <dgm:prSet presAssocID="{C0135BB8-6263-43A0-94C7-B96D7A51C561}" presName="spaceBetweenRectangles" presStyleCnt="0"/>
      <dgm:spPr/>
    </dgm:pt>
    <dgm:pt modelId="{70732242-EB25-47A7-84B4-5945DB58CDFC}" type="pres">
      <dgm:prSet presAssocID="{03E6C25A-4EF3-4400-BBCF-CDCB756EE8F1}" presName="parentLin" presStyleCnt="0"/>
      <dgm:spPr/>
    </dgm:pt>
    <dgm:pt modelId="{B3D321D7-789D-4560-938F-0CBDAD7DFEAD}" type="pres">
      <dgm:prSet presAssocID="{03E6C25A-4EF3-4400-BBCF-CDCB756EE8F1}" presName="parentLeftMargin" presStyleLbl="node1" presStyleIdx="1" presStyleCnt="5"/>
      <dgm:spPr/>
    </dgm:pt>
    <dgm:pt modelId="{4EB8CF53-880D-478D-B294-C81C4D28DC64}" type="pres">
      <dgm:prSet presAssocID="{03E6C25A-4EF3-4400-BBCF-CDCB756EE8F1}" presName="parentText" presStyleLbl="node1" presStyleIdx="2" presStyleCnt="5">
        <dgm:presLayoutVars>
          <dgm:chMax val="0"/>
          <dgm:bulletEnabled val="1"/>
        </dgm:presLayoutVars>
      </dgm:prSet>
      <dgm:spPr/>
    </dgm:pt>
    <dgm:pt modelId="{5FA684E1-B266-4E5A-9398-16B70B488F40}" type="pres">
      <dgm:prSet presAssocID="{03E6C25A-4EF3-4400-BBCF-CDCB756EE8F1}" presName="negativeSpace" presStyleCnt="0"/>
      <dgm:spPr/>
    </dgm:pt>
    <dgm:pt modelId="{10AE98E6-0375-4A06-9310-2239A5AE585C}" type="pres">
      <dgm:prSet presAssocID="{03E6C25A-4EF3-4400-BBCF-CDCB756EE8F1}" presName="childText" presStyleLbl="conFgAcc1" presStyleIdx="2" presStyleCnt="5">
        <dgm:presLayoutVars>
          <dgm:bulletEnabled val="1"/>
        </dgm:presLayoutVars>
      </dgm:prSet>
      <dgm:spPr/>
    </dgm:pt>
    <dgm:pt modelId="{8E875F2C-0234-47E2-8515-93445B2E63E2}" type="pres">
      <dgm:prSet presAssocID="{22B5936D-5624-4A84-9A3B-E25A11C56E43}" presName="spaceBetweenRectangles" presStyleCnt="0"/>
      <dgm:spPr/>
    </dgm:pt>
    <dgm:pt modelId="{6BB4FA9C-BE3F-4A11-9BE0-8865FFFB6208}" type="pres">
      <dgm:prSet presAssocID="{BEFDFF7F-679A-46C9-90BC-5D8B341BB512}" presName="parentLin" presStyleCnt="0"/>
      <dgm:spPr/>
    </dgm:pt>
    <dgm:pt modelId="{FE9E3D5F-C7EE-4876-A3D5-6D5304FF0FE5}" type="pres">
      <dgm:prSet presAssocID="{BEFDFF7F-679A-46C9-90BC-5D8B341BB512}" presName="parentLeftMargin" presStyleLbl="node1" presStyleIdx="2" presStyleCnt="5"/>
      <dgm:spPr/>
    </dgm:pt>
    <dgm:pt modelId="{0B8D334F-EC2B-4542-9AD5-2802F4EE056D}" type="pres">
      <dgm:prSet presAssocID="{BEFDFF7F-679A-46C9-90BC-5D8B341BB512}" presName="parentText" presStyleLbl="node1" presStyleIdx="3" presStyleCnt="5" custLinFactNeighborX="8265" custLinFactNeighborY="2133">
        <dgm:presLayoutVars>
          <dgm:chMax val="0"/>
          <dgm:bulletEnabled val="1"/>
        </dgm:presLayoutVars>
      </dgm:prSet>
      <dgm:spPr/>
    </dgm:pt>
    <dgm:pt modelId="{76E8ED0E-F68A-47F1-BB52-0DE1178F26D4}" type="pres">
      <dgm:prSet presAssocID="{BEFDFF7F-679A-46C9-90BC-5D8B341BB512}" presName="negativeSpace" presStyleCnt="0"/>
      <dgm:spPr/>
    </dgm:pt>
    <dgm:pt modelId="{753C8DA3-8EE8-4BAA-9675-DDC6A4AD72DE}" type="pres">
      <dgm:prSet presAssocID="{BEFDFF7F-679A-46C9-90BC-5D8B341BB512}" presName="childText" presStyleLbl="conFgAcc1" presStyleIdx="3" presStyleCnt="5">
        <dgm:presLayoutVars>
          <dgm:bulletEnabled val="1"/>
        </dgm:presLayoutVars>
      </dgm:prSet>
      <dgm:spPr/>
    </dgm:pt>
    <dgm:pt modelId="{0F0F8E62-685D-450C-B9B4-AA6666A9320B}" type="pres">
      <dgm:prSet presAssocID="{7F4CD2B8-CF95-409B-A211-09FD059EC7A8}" presName="spaceBetweenRectangles" presStyleCnt="0"/>
      <dgm:spPr/>
    </dgm:pt>
    <dgm:pt modelId="{04D0D7FE-6E98-4ADF-AEA9-877D6084F510}" type="pres">
      <dgm:prSet presAssocID="{0B6D0338-2606-4A74-9806-1B6E1D7F95CE}" presName="parentLin" presStyleCnt="0"/>
      <dgm:spPr/>
    </dgm:pt>
    <dgm:pt modelId="{A41818D6-2E43-48F3-A57E-ADE3B7A088BC}" type="pres">
      <dgm:prSet presAssocID="{0B6D0338-2606-4A74-9806-1B6E1D7F95CE}" presName="parentLeftMargin" presStyleLbl="node1" presStyleIdx="3" presStyleCnt="5"/>
      <dgm:spPr/>
    </dgm:pt>
    <dgm:pt modelId="{73033289-BA0A-4ADA-AEA7-93603699AE23}" type="pres">
      <dgm:prSet presAssocID="{0B6D0338-2606-4A74-9806-1B6E1D7F95CE}" presName="parentText" presStyleLbl="node1" presStyleIdx="4" presStyleCnt="5">
        <dgm:presLayoutVars>
          <dgm:chMax val="0"/>
          <dgm:bulletEnabled val="1"/>
        </dgm:presLayoutVars>
      </dgm:prSet>
      <dgm:spPr/>
    </dgm:pt>
    <dgm:pt modelId="{51A31B78-224C-4604-96BF-2B2366C7D721}" type="pres">
      <dgm:prSet presAssocID="{0B6D0338-2606-4A74-9806-1B6E1D7F95CE}" presName="negativeSpace" presStyleCnt="0"/>
      <dgm:spPr/>
    </dgm:pt>
    <dgm:pt modelId="{1159A6FC-CA39-4A36-A1BF-60E0D7020A31}" type="pres">
      <dgm:prSet presAssocID="{0B6D0338-2606-4A74-9806-1B6E1D7F95CE}" presName="childText" presStyleLbl="conFgAcc1" presStyleIdx="4" presStyleCnt="5">
        <dgm:presLayoutVars>
          <dgm:bulletEnabled val="1"/>
        </dgm:presLayoutVars>
      </dgm:prSet>
      <dgm:spPr/>
    </dgm:pt>
  </dgm:ptLst>
  <dgm:cxnLst>
    <dgm:cxn modelId="{DEC6D103-8E84-45F8-AEE8-B6EA3B7554CF}" srcId="{AB4CA9C2-92D4-4013-BDE6-1513B18ADB1D}" destId="{BEFDFF7F-679A-46C9-90BC-5D8B341BB512}" srcOrd="3" destOrd="0" parTransId="{F8A01F65-58AC-4C92-8BBF-4C625EF42CBE}" sibTransId="{7F4CD2B8-CF95-409B-A211-09FD059EC7A8}"/>
    <dgm:cxn modelId="{7488FB06-2A01-46C2-AD53-C7C8396CAEA3}" type="presOf" srcId="{3A10BF04-EC0E-48D0-A274-3E7DF1538B81}" destId="{015D5EE6-E971-4593-AB8B-8EB886C05577}" srcOrd="1" destOrd="0" presId="urn:microsoft.com/office/officeart/2005/8/layout/list1"/>
    <dgm:cxn modelId="{7D337021-573F-4F27-BD26-2C505F9867DB}" type="presOf" srcId="{BEFDFF7F-679A-46C9-90BC-5D8B341BB512}" destId="{0B8D334F-EC2B-4542-9AD5-2802F4EE056D}" srcOrd="1" destOrd="0" presId="urn:microsoft.com/office/officeart/2005/8/layout/list1"/>
    <dgm:cxn modelId="{16C1F924-90C2-4322-83AB-A39AAEAFC4A8}" srcId="{AB4CA9C2-92D4-4013-BDE6-1513B18ADB1D}" destId="{3A10BF04-EC0E-48D0-A274-3E7DF1538B81}" srcOrd="0" destOrd="0" parTransId="{2C3D51A1-476D-4358-AD36-E6976DB57DBF}" sibTransId="{1A9D7136-8637-4C9B-8A31-EEB4C5FEC335}"/>
    <dgm:cxn modelId="{5AFAE42F-A078-4750-AB2F-FB7AB6FCFAC3}" type="presOf" srcId="{3A10BF04-EC0E-48D0-A274-3E7DF1538B81}" destId="{2BDB4344-BD8E-402E-933B-5BC6B91ECD59}" srcOrd="0" destOrd="0" presId="urn:microsoft.com/office/officeart/2005/8/layout/list1"/>
    <dgm:cxn modelId="{72007063-BAAC-4F4B-8F6A-A7D54FCB2BC0}" type="presOf" srcId="{0B6D0338-2606-4A74-9806-1B6E1D7F95CE}" destId="{A41818D6-2E43-48F3-A57E-ADE3B7A088BC}" srcOrd="0" destOrd="0" presId="urn:microsoft.com/office/officeart/2005/8/layout/list1"/>
    <dgm:cxn modelId="{84D6256F-6B0F-40B9-9159-D72EF42F79C8}" srcId="{AB4CA9C2-92D4-4013-BDE6-1513B18ADB1D}" destId="{04F6860C-7754-49AE-9F6A-1A0D510AB8E9}" srcOrd="1" destOrd="0" parTransId="{3A0B7D3E-A45A-4FCB-832E-101A42C3F5F4}" sibTransId="{C0135BB8-6263-43A0-94C7-B96D7A51C561}"/>
    <dgm:cxn modelId="{1CAF8792-BFFA-446C-94F9-C11FBFC7F467}" srcId="{AB4CA9C2-92D4-4013-BDE6-1513B18ADB1D}" destId="{0B6D0338-2606-4A74-9806-1B6E1D7F95CE}" srcOrd="4" destOrd="0" parTransId="{FE37CE72-1B7E-4F05-8B7A-C55AAB98B57C}" sibTransId="{8A9DF122-A26F-4383-99A2-CC05C898061E}"/>
    <dgm:cxn modelId="{3BB610AA-D522-46B0-8F86-2866785C2F1A}" type="presOf" srcId="{03E6C25A-4EF3-4400-BBCF-CDCB756EE8F1}" destId="{B3D321D7-789D-4560-938F-0CBDAD7DFEAD}" srcOrd="0" destOrd="0" presId="urn:microsoft.com/office/officeart/2005/8/layout/list1"/>
    <dgm:cxn modelId="{AA0341BC-3E06-438B-9E3A-CE502A4958D4}" type="presOf" srcId="{0B6D0338-2606-4A74-9806-1B6E1D7F95CE}" destId="{73033289-BA0A-4ADA-AEA7-93603699AE23}" srcOrd="1" destOrd="0" presId="urn:microsoft.com/office/officeart/2005/8/layout/list1"/>
    <dgm:cxn modelId="{B0EF03D6-0544-4378-8CCD-EB64B3E5AE1D}" type="presOf" srcId="{04F6860C-7754-49AE-9F6A-1A0D510AB8E9}" destId="{EED51A7A-8B54-4E03-97C8-B20B86B93D5C}" srcOrd="1" destOrd="0" presId="urn:microsoft.com/office/officeart/2005/8/layout/list1"/>
    <dgm:cxn modelId="{A5AD2ADB-7B5F-420E-896A-E107A7521546}" type="presOf" srcId="{04F6860C-7754-49AE-9F6A-1A0D510AB8E9}" destId="{16CBC242-2CC5-4475-8510-4ABD4720E46A}" srcOrd="0" destOrd="0" presId="urn:microsoft.com/office/officeart/2005/8/layout/list1"/>
    <dgm:cxn modelId="{21AE97DC-A951-4D1F-9AB7-BD6DA100F33F}" type="presOf" srcId="{AB4CA9C2-92D4-4013-BDE6-1513B18ADB1D}" destId="{70002E37-570F-48A9-9DCC-B5BF307885C3}" srcOrd="0" destOrd="0" presId="urn:microsoft.com/office/officeart/2005/8/layout/list1"/>
    <dgm:cxn modelId="{498D42DE-DE40-4793-BEA5-FFB3823ABDCE}" type="presOf" srcId="{BEFDFF7F-679A-46C9-90BC-5D8B341BB512}" destId="{FE9E3D5F-C7EE-4876-A3D5-6D5304FF0FE5}" srcOrd="0" destOrd="0" presId="urn:microsoft.com/office/officeart/2005/8/layout/list1"/>
    <dgm:cxn modelId="{06147EED-589C-4465-BB44-5AF079FFF313}" srcId="{AB4CA9C2-92D4-4013-BDE6-1513B18ADB1D}" destId="{03E6C25A-4EF3-4400-BBCF-CDCB756EE8F1}" srcOrd="2" destOrd="0" parTransId="{EDBC21E8-626C-4440-9C53-BA2F1A3E3B52}" sibTransId="{22B5936D-5624-4A84-9A3B-E25A11C56E43}"/>
    <dgm:cxn modelId="{171305F5-5A90-4FF2-95B6-5424B9254469}" type="presOf" srcId="{03E6C25A-4EF3-4400-BBCF-CDCB756EE8F1}" destId="{4EB8CF53-880D-478D-B294-C81C4D28DC64}" srcOrd="1" destOrd="0" presId="urn:microsoft.com/office/officeart/2005/8/layout/list1"/>
    <dgm:cxn modelId="{48253A05-32B0-4A9A-B87D-DB57F2C3BF15}" type="presParOf" srcId="{70002E37-570F-48A9-9DCC-B5BF307885C3}" destId="{9A9CF78F-1E7F-4235-9A6A-58D11DEDFB7B}" srcOrd="0" destOrd="0" presId="urn:microsoft.com/office/officeart/2005/8/layout/list1"/>
    <dgm:cxn modelId="{2011CA70-CF94-4576-BF39-3B8A904A1AF1}" type="presParOf" srcId="{9A9CF78F-1E7F-4235-9A6A-58D11DEDFB7B}" destId="{2BDB4344-BD8E-402E-933B-5BC6B91ECD59}" srcOrd="0" destOrd="0" presId="urn:microsoft.com/office/officeart/2005/8/layout/list1"/>
    <dgm:cxn modelId="{4A234563-D18E-491C-8E92-A51646702A35}" type="presParOf" srcId="{9A9CF78F-1E7F-4235-9A6A-58D11DEDFB7B}" destId="{015D5EE6-E971-4593-AB8B-8EB886C05577}" srcOrd="1" destOrd="0" presId="urn:microsoft.com/office/officeart/2005/8/layout/list1"/>
    <dgm:cxn modelId="{B4A97C61-36F3-4F64-BC80-E2DDA48DDCEB}" type="presParOf" srcId="{70002E37-570F-48A9-9DCC-B5BF307885C3}" destId="{249BDD29-822E-4B04-8393-25AEC322905C}" srcOrd="1" destOrd="0" presId="urn:microsoft.com/office/officeart/2005/8/layout/list1"/>
    <dgm:cxn modelId="{94462E1C-1F66-4F6E-975A-D8F3EE9E632A}" type="presParOf" srcId="{70002E37-570F-48A9-9DCC-B5BF307885C3}" destId="{142A99F4-E5DF-4602-9773-B208BD9CCD86}" srcOrd="2" destOrd="0" presId="urn:microsoft.com/office/officeart/2005/8/layout/list1"/>
    <dgm:cxn modelId="{CC14BDC2-496B-4867-AFD7-D89648AE3ED9}" type="presParOf" srcId="{70002E37-570F-48A9-9DCC-B5BF307885C3}" destId="{11893BA0-CCF0-47E0-8DF0-C93938A055ED}" srcOrd="3" destOrd="0" presId="urn:microsoft.com/office/officeart/2005/8/layout/list1"/>
    <dgm:cxn modelId="{FA9988FE-FA12-4B7B-8EFD-CE4EAE887793}" type="presParOf" srcId="{70002E37-570F-48A9-9DCC-B5BF307885C3}" destId="{48519FAB-0927-43C1-A33D-C267D2986536}" srcOrd="4" destOrd="0" presId="urn:microsoft.com/office/officeart/2005/8/layout/list1"/>
    <dgm:cxn modelId="{3F900477-D06A-483B-8E7D-EC7072D6A377}" type="presParOf" srcId="{48519FAB-0927-43C1-A33D-C267D2986536}" destId="{16CBC242-2CC5-4475-8510-4ABD4720E46A}" srcOrd="0" destOrd="0" presId="urn:microsoft.com/office/officeart/2005/8/layout/list1"/>
    <dgm:cxn modelId="{06431366-A153-4313-857D-B2C97EA7D48F}" type="presParOf" srcId="{48519FAB-0927-43C1-A33D-C267D2986536}" destId="{EED51A7A-8B54-4E03-97C8-B20B86B93D5C}" srcOrd="1" destOrd="0" presId="urn:microsoft.com/office/officeart/2005/8/layout/list1"/>
    <dgm:cxn modelId="{6CC02E7C-38BE-4863-A281-6D2453D07EB4}" type="presParOf" srcId="{70002E37-570F-48A9-9DCC-B5BF307885C3}" destId="{24D8B6AA-46A8-4F97-BE6B-B378DFAF607E}" srcOrd="5" destOrd="0" presId="urn:microsoft.com/office/officeart/2005/8/layout/list1"/>
    <dgm:cxn modelId="{C2563D38-FDE0-486B-8D86-E199E3514706}" type="presParOf" srcId="{70002E37-570F-48A9-9DCC-B5BF307885C3}" destId="{83BFFD68-B34B-4618-8B7A-BAE955A6A5C6}" srcOrd="6" destOrd="0" presId="urn:microsoft.com/office/officeart/2005/8/layout/list1"/>
    <dgm:cxn modelId="{98F917B7-DC15-48A5-B626-0ACFFA530919}" type="presParOf" srcId="{70002E37-570F-48A9-9DCC-B5BF307885C3}" destId="{5ECA2D6F-B2BD-4E3E-A389-91855B8B9570}" srcOrd="7" destOrd="0" presId="urn:microsoft.com/office/officeart/2005/8/layout/list1"/>
    <dgm:cxn modelId="{7F020F9A-9292-4E52-A653-BFD12845C3B1}" type="presParOf" srcId="{70002E37-570F-48A9-9DCC-B5BF307885C3}" destId="{70732242-EB25-47A7-84B4-5945DB58CDFC}" srcOrd="8" destOrd="0" presId="urn:microsoft.com/office/officeart/2005/8/layout/list1"/>
    <dgm:cxn modelId="{8C92C3BD-A209-43B1-8ADC-1E01ACFB7DB4}" type="presParOf" srcId="{70732242-EB25-47A7-84B4-5945DB58CDFC}" destId="{B3D321D7-789D-4560-938F-0CBDAD7DFEAD}" srcOrd="0" destOrd="0" presId="urn:microsoft.com/office/officeart/2005/8/layout/list1"/>
    <dgm:cxn modelId="{676CA661-539A-43CA-BBF1-130EB7629CFA}" type="presParOf" srcId="{70732242-EB25-47A7-84B4-5945DB58CDFC}" destId="{4EB8CF53-880D-478D-B294-C81C4D28DC64}" srcOrd="1" destOrd="0" presId="urn:microsoft.com/office/officeart/2005/8/layout/list1"/>
    <dgm:cxn modelId="{A22A403A-2226-4DB2-83CA-7E909D507E24}" type="presParOf" srcId="{70002E37-570F-48A9-9DCC-B5BF307885C3}" destId="{5FA684E1-B266-4E5A-9398-16B70B488F40}" srcOrd="9" destOrd="0" presId="urn:microsoft.com/office/officeart/2005/8/layout/list1"/>
    <dgm:cxn modelId="{9733C6A7-3F49-449B-9E6F-58AF0E16A924}" type="presParOf" srcId="{70002E37-570F-48A9-9DCC-B5BF307885C3}" destId="{10AE98E6-0375-4A06-9310-2239A5AE585C}" srcOrd="10" destOrd="0" presId="urn:microsoft.com/office/officeart/2005/8/layout/list1"/>
    <dgm:cxn modelId="{8B338EC6-3B47-4760-9037-6A87B3A9BA04}" type="presParOf" srcId="{70002E37-570F-48A9-9DCC-B5BF307885C3}" destId="{8E875F2C-0234-47E2-8515-93445B2E63E2}" srcOrd="11" destOrd="0" presId="urn:microsoft.com/office/officeart/2005/8/layout/list1"/>
    <dgm:cxn modelId="{B08B393B-2F95-4775-BB36-7846AFDA5B2D}" type="presParOf" srcId="{70002E37-570F-48A9-9DCC-B5BF307885C3}" destId="{6BB4FA9C-BE3F-4A11-9BE0-8865FFFB6208}" srcOrd="12" destOrd="0" presId="urn:microsoft.com/office/officeart/2005/8/layout/list1"/>
    <dgm:cxn modelId="{A6E8C660-6970-4172-8DD6-396535281044}" type="presParOf" srcId="{6BB4FA9C-BE3F-4A11-9BE0-8865FFFB6208}" destId="{FE9E3D5F-C7EE-4876-A3D5-6D5304FF0FE5}" srcOrd="0" destOrd="0" presId="urn:microsoft.com/office/officeart/2005/8/layout/list1"/>
    <dgm:cxn modelId="{7E8F6C90-31DB-4B7F-8FA7-4401F9FF6E69}" type="presParOf" srcId="{6BB4FA9C-BE3F-4A11-9BE0-8865FFFB6208}" destId="{0B8D334F-EC2B-4542-9AD5-2802F4EE056D}" srcOrd="1" destOrd="0" presId="urn:microsoft.com/office/officeart/2005/8/layout/list1"/>
    <dgm:cxn modelId="{C47D1A59-4B32-428F-8397-A02F7EC9F387}" type="presParOf" srcId="{70002E37-570F-48A9-9DCC-B5BF307885C3}" destId="{76E8ED0E-F68A-47F1-BB52-0DE1178F26D4}" srcOrd="13" destOrd="0" presId="urn:microsoft.com/office/officeart/2005/8/layout/list1"/>
    <dgm:cxn modelId="{63F354E5-A324-4287-AE7D-4A25443E064E}" type="presParOf" srcId="{70002E37-570F-48A9-9DCC-B5BF307885C3}" destId="{753C8DA3-8EE8-4BAA-9675-DDC6A4AD72DE}" srcOrd="14" destOrd="0" presId="urn:microsoft.com/office/officeart/2005/8/layout/list1"/>
    <dgm:cxn modelId="{E387D505-F3F6-4107-BD39-D5E331E5A28A}" type="presParOf" srcId="{70002E37-570F-48A9-9DCC-B5BF307885C3}" destId="{0F0F8E62-685D-450C-B9B4-AA6666A9320B}" srcOrd="15" destOrd="0" presId="urn:microsoft.com/office/officeart/2005/8/layout/list1"/>
    <dgm:cxn modelId="{86E2FEAA-87C2-4E46-AC35-2A8ECB3151BC}" type="presParOf" srcId="{70002E37-570F-48A9-9DCC-B5BF307885C3}" destId="{04D0D7FE-6E98-4ADF-AEA9-877D6084F510}" srcOrd="16" destOrd="0" presId="urn:microsoft.com/office/officeart/2005/8/layout/list1"/>
    <dgm:cxn modelId="{693D8E4D-95E0-4E72-8131-9E372964A55D}" type="presParOf" srcId="{04D0D7FE-6E98-4ADF-AEA9-877D6084F510}" destId="{A41818D6-2E43-48F3-A57E-ADE3B7A088BC}" srcOrd="0" destOrd="0" presId="urn:microsoft.com/office/officeart/2005/8/layout/list1"/>
    <dgm:cxn modelId="{8FE81983-C5BC-4903-8A3F-C9001A85BBE1}" type="presParOf" srcId="{04D0D7FE-6E98-4ADF-AEA9-877D6084F510}" destId="{73033289-BA0A-4ADA-AEA7-93603699AE23}" srcOrd="1" destOrd="0" presId="urn:microsoft.com/office/officeart/2005/8/layout/list1"/>
    <dgm:cxn modelId="{716C281F-1E63-4A82-8577-E06929178C20}" type="presParOf" srcId="{70002E37-570F-48A9-9DCC-B5BF307885C3}" destId="{51A31B78-224C-4604-96BF-2B2366C7D721}" srcOrd="17" destOrd="0" presId="urn:microsoft.com/office/officeart/2005/8/layout/list1"/>
    <dgm:cxn modelId="{2CD6CE14-B64B-4590-B745-B52F54D53AB7}" type="presParOf" srcId="{70002E37-570F-48A9-9DCC-B5BF307885C3}" destId="{1159A6FC-CA39-4A36-A1BF-60E0D7020A31}"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24F725-EE28-462B-80B1-910BB7873A10}" type="doc">
      <dgm:prSet loTypeId="urn:microsoft.com/office/officeart/2005/8/layout/hProcess9" loCatId="process" qsTypeId="urn:microsoft.com/office/officeart/2005/8/quickstyle/simple1" qsCatId="simple" csTypeId="urn:microsoft.com/office/officeart/2005/8/colors/accent1_2" csCatId="accent1" phldr="1"/>
      <dgm:spPr/>
    </dgm:pt>
    <dgm:pt modelId="{2C2F439C-B067-4706-9708-58FC04AECF71}">
      <dgm:prSet phldrT="[Text]"/>
      <dgm:spPr/>
      <dgm:t>
        <a:bodyPr/>
        <a:lstStyle/>
        <a:p>
          <a:r>
            <a:rPr lang="en-IN" dirty="0"/>
            <a:t>Initial palliation</a:t>
          </a:r>
        </a:p>
      </dgm:t>
    </dgm:pt>
    <dgm:pt modelId="{8B6842A4-3A3E-4FCA-B6ED-75A22E9301F8}" type="parTrans" cxnId="{35206F16-E1F9-4F65-BAE8-A9F0BE5D956D}">
      <dgm:prSet/>
      <dgm:spPr/>
      <dgm:t>
        <a:bodyPr/>
        <a:lstStyle/>
        <a:p>
          <a:endParaRPr lang="en-IN"/>
        </a:p>
      </dgm:t>
    </dgm:pt>
    <dgm:pt modelId="{2BC029CA-92EF-4F00-9B45-6F94936FB642}" type="sibTrans" cxnId="{35206F16-E1F9-4F65-BAE8-A9F0BE5D956D}">
      <dgm:prSet/>
      <dgm:spPr/>
      <dgm:t>
        <a:bodyPr/>
        <a:lstStyle/>
        <a:p>
          <a:endParaRPr lang="en-IN"/>
        </a:p>
      </dgm:t>
    </dgm:pt>
    <dgm:pt modelId="{CAC386E7-C7DE-4F6D-9CAF-3161681E87F4}">
      <dgm:prSet phldrT="[Text]"/>
      <dgm:spPr/>
      <dgm:t>
        <a:bodyPr/>
        <a:lstStyle/>
        <a:p>
          <a:r>
            <a:rPr lang="en-IN" dirty="0"/>
            <a:t>Definitive palliation</a:t>
          </a:r>
        </a:p>
      </dgm:t>
    </dgm:pt>
    <dgm:pt modelId="{16AB21BC-7304-43A5-963F-F315992F4B05}" type="parTrans" cxnId="{876A9BB4-F945-497C-B039-F3A8F1E30D21}">
      <dgm:prSet/>
      <dgm:spPr/>
      <dgm:t>
        <a:bodyPr/>
        <a:lstStyle/>
        <a:p>
          <a:endParaRPr lang="en-IN"/>
        </a:p>
      </dgm:t>
    </dgm:pt>
    <dgm:pt modelId="{687620CD-36A3-4687-B7BC-48E7CA686E5C}" type="sibTrans" cxnId="{876A9BB4-F945-497C-B039-F3A8F1E30D21}">
      <dgm:prSet/>
      <dgm:spPr/>
      <dgm:t>
        <a:bodyPr/>
        <a:lstStyle/>
        <a:p>
          <a:endParaRPr lang="en-IN"/>
        </a:p>
      </dgm:t>
    </dgm:pt>
    <dgm:pt modelId="{B2EA0533-8C20-470E-A6E6-1284CEDA2E52}">
      <dgm:prSet phldrT="[Text]"/>
      <dgm:spPr/>
      <dgm:t>
        <a:bodyPr/>
        <a:lstStyle/>
        <a:p>
          <a:r>
            <a:rPr lang="en-IN" dirty="0" err="1"/>
            <a:t>followup</a:t>
          </a:r>
          <a:endParaRPr lang="en-IN" dirty="0"/>
        </a:p>
      </dgm:t>
    </dgm:pt>
    <dgm:pt modelId="{A21CF1FB-A34B-44C7-9180-B97768B0DFBC}" type="parTrans" cxnId="{5766FF5C-031D-4FE4-8008-A951991005B1}">
      <dgm:prSet/>
      <dgm:spPr/>
      <dgm:t>
        <a:bodyPr/>
        <a:lstStyle/>
        <a:p>
          <a:endParaRPr lang="en-IN"/>
        </a:p>
      </dgm:t>
    </dgm:pt>
    <dgm:pt modelId="{CFE8782A-BDF5-4587-9630-D6AAC45FAA2A}" type="sibTrans" cxnId="{5766FF5C-031D-4FE4-8008-A951991005B1}">
      <dgm:prSet/>
      <dgm:spPr/>
      <dgm:t>
        <a:bodyPr/>
        <a:lstStyle/>
        <a:p>
          <a:endParaRPr lang="en-IN"/>
        </a:p>
      </dgm:t>
    </dgm:pt>
    <dgm:pt modelId="{330525BF-C008-4009-8582-AB39575BDB27}" type="pres">
      <dgm:prSet presAssocID="{C024F725-EE28-462B-80B1-910BB7873A10}" presName="CompostProcess" presStyleCnt="0">
        <dgm:presLayoutVars>
          <dgm:dir/>
          <dgm:resizeHandles val="exact"/>
        </dgm:presLayoutVars>
      </dgm:prSet>
      <dgm:spPr/>
    </dgm:pt>
    <dgm:pt modelId="{1303119E-3B83-4EDC-803D-7D9DEC6B467F}" type="pres">
      <dgm:prSet presAssocID="{C024F725-EE28-462B-80B1-910BB7873A10}" presName="arrow" presStyleLbl="bgShp" presStyleIdx="0" presStyleCnt="1" custLinFactNeighborX="-6511" custLinFactNeighborY="-23421"/>
      <dgm:spPr/>
    </dgm:pt>
    <dgm:pt modelId="{68B88001-95DB-4F6C-BBCC-D84212C0EB77}" type="pres">
      <dgm:prSet presAssocID="{C024F725-EE28-462B-80B1-910BB7873A10}" presName="linearProcess" presStyleCnt="0"/>
      <dgm:spPr/>
    </dgm:pt>
    <dgm:pt modelId="{BDB5FCF0-211D-4D3C-B4E4-C92CFC1B170B}" type="pres">
      <dgm:prSet presAssocID="{2C2F439C-B067-4706-9708-58FC04AECF71}" presName="textNode" presStyleLbl="node1" presStyleIdx="0" presStyleCnt="3" custLinFactNeighborX="-18544" custLinFactNeighborY="-11799">
        <dgm:presLayoutVars>
          <dgm:bulletEnabled val="1"/>
        </dgm:presLayoutVars>
      </dgm:prSet>
      <dgm:spPr/>
    </dgm:pt>
    <dgm:pt modelId="{E983EA1E-467C-4606-8EF9-E530F8027235}" type="pres">
      <dgm:prSet presAssocID="{2BC029CA-92EF-4F00-9B45-6F94936FB642}" presName="sibTrans" presStyleCnt="0"/>
      <dgm:spPr/>
    </dgm:pt>
    <dgm:pt modelId="{D538FFC8-268E-4E12-86E3-47AB8F031CA9}" type="pres">
      <dgm:prSet presAssocID="{CAC386E7-C7DE-4F6D-9CAF-3161681E87F4}" presName="textNode" presStyleLbl="node1" presStyleIdx="1" presStyleCnt="3" custScaleX="92053" custLinFactNeighborX="8069" custLinFactNeighborY="-11799">
        <dgm:presLayoutVars>
          <dgm:bulletEnabled val="1"/>
        </dgm:presLayoutVars>
      </dgm:prSet>
      <dgm:spPr/>
    </dgm:pt>
    <dgm:pt modelId="{08A7FF42-5565-49A5-AAB0-A74B16BCBC91}" type="pres">
      <dgm:prSet presAssocID="{687620CD-36A3-4687-B7BC-48E7CA686E5C}" presName="sibTrans" presStyleCnt="0"/>
      <dgm:spPr/>
    </dgm:pt>
    <dgm:pt modelId="{A9370B61-32D4-4DF4-BA5C-EDC7834D05B6}" type="pres">
      <dgm:prSet presAssocID="{B2EA0533-8C20-470E-A6E6-1284CEDA2E52}" presName="textNode" presStyleLbl="node1" presStyleIdx="2" presStyleCnt="3" custScaleX="67472" custLinFactX="19030" custLinFactNeighborX="100000" custLinFactNeighborY="-11799">
        <dgm:presLayoutVars>
          <dgm:bulletEnabled val="1"/>
        </dgm:presLayoutVars>
      </dgm:prSet>
      <dgm:spPr/>
    </dgm:pt>
  </dgm:ptLst>
  <dgm:cxnLst>
    <dgm:cxn modelId="{272F640F-A9B9-4D30-B921-B4D68F32D1B3}" type="presOf" srcId="{CAC386E7-C7DE-4F6D-9CAF-3161681E87F4}" destId="{D538FFC8-268E-4E12-86E3-47AB8F031CA9}" srcOrd="0" destOrd="0" presId="urn:microsoft.com/office/officeart/2005/8/layout/hProcess9"/>
    <dgm:cxn modelId="{35206F16-E1F9-4F65-BAE8-A9F0BE5D956D}" srcId="{C024F725-EE28-462B-80B1-910BB7873A10}" destId="{2C2F439C-B067-4706-9708-58FC04AECF71}" srcOrd="0" destOrd="0" parTransId="{8B6842A4-3A3E-4FCA-B6ED-75A22E9301F8}" sibTransId="{2BC029CA-92EF-4F00-9B45-6F94936FB642}"/>
    <dgm:cxn modelId="{5766FF5C-031D-4FE4-8008-A951991005B1}" srcId="{C024F725-EE28-462B-80B1-910BB7873A10}" destId="{B2EA0533-8C20-470E-A6E6-1284CEDA2E52}" srcOrd="2" destOrd="0" parTransId="{A21CF1FB-A34B-44C7-9180-B97768B0DFBC}" sibTransId="{CFE8782A-BDF5-4587-9630-D6AAC45FAA2A}"/>
    <dgm:cxn modelId="{876A9BB4-F945-497C-B039-F3A8F1E30D21}" srcId="{C024F725-EE28-462B-80B1-910BB7873A10}" destId="{CAC386E7-C7DE-4F6D-9CAF-3161681E87F4}" srcOrd="1" destOrd="0" parTransId="{16AB21BC-7304-43A5-963F-F315992F4B05}" sibTransId="{687620CD-36A3-4687-B7BC-48E7CA686E5C}"/>
    <dgm:cxn modelId="{1872ADD7-529F-44C6-BE85-F8D117807252}" type="presOf" srcId="{C024F725-EE28-462B-80B1-910BB7873A10}" destId="{330525BF-C008-4009-8582-AB39575BDB27}" srcOrd="0" destOrd="0" presId="urn:microsoft.com/office/officeart/2005/8/layout/hProcess9"/>
    <dgm:cxn modelId="{6C5BA2DA-CBC8-470E-A810-8B4824856E9D}" type="presOf" srcId="{B2EA0533-8C20-470E-A6E6-1284CEDA2E52}" destId="{A9370B61-32D4-4DF4-BA5C-EDC7834D05B6}" srcOrd="0" destOrd="0" presId="urn:microsoft.com/office/officeart/2005/8/layout/hProcess9"/>
    <dgm:cxn modelId="{00891FE5-750F-4EDE-9C8B-7ABA8CD0C37D}" type="presOf" srcId="{2C2F439C-B067-4706-9708-58FC04AECF71}" destId="{BDB5FCF0-211D-4D3C-B4E4-C92CFC1B170B}" srcOrd="0" destOrd="0" presId="urn:microsoft.com/office/officeart/2005/8/layout/hProcess9"/>
    <dgm:cxn modelId="{D3C5E216-85DF-490E-BDB7-B5BFEC19D375}" type="presParOf" srcId="{330525BF-C008-4009-8582-AB39575BDB27}" destId="{1303119E-3B83-4EDC-803D-7D9DEC6B467F}" srcOrd="0" destOrd="0" presId="urn:microsoft.com/office/officeart/2005/8/layout/hProcess9"/>
    <dgm:cxn modelId="{EADC4D41-3BBB-4ACC-9413-A161381F7E12}" type="presParOf" srcId="{330525BF-C008-4009-8582-AB39575BDB27}" destId="{68B88001-95DB-4F6C-BBCC-D84212C0EB77}" srcOrd="1" destOrd="0" presId="urn:microsoft.com/office/officeart/2005/8/layout/hProcess9"/>
    <dgm:cxn modelId="{9386F09F-155D-40EA-8273-8AA6FF1499B6}" type="presParOf" srcId="{68B88001-95DB-4F6C-BBCC-D84212C0EB77}" destId="{BDB5FCF0-211D-4D3C-B4E4-C92CFC1B170B}" srcOrd="0" destOrd="0" presId="urn:microsoft.com/office/officeart/2005/8/layout/hProcess9"/>
    <dgm:cxn modelId="{C49B905F-EE9B-47E9-8195-24A979736F82}" type="presParOf" srcId="{68B88001-95DB-4F6C-BBCC-D84212C0EB77}" destId="{E983EA1E-467C-4606-8EF9-E530F8027235}" srcOrd="1" destOrd="0" presId="urn:microsoft.com/office/officeart/2005/8/layout/hProcess9"/>
    <dgm:cxn modelId="{0593EB9D-7DF1-4B61-9E59-13520D3986A4}" type="presParOf" srcId="{68B88001-95DB-4F6C-BBCC-D84212C0EB77}" destId="{D538FFC8-268E-4E12-86E3-47AB8F031CA9}" srcOrd="2" destOrd="0" presId="urn:microsoft.com/office/officeart/2005/8/layout/hProcess9"/>
    <dgm:cxn modelId="{8211EF45-4268-4824-8A20-836B36D7B7EC}" type="presParOf" srcId="{68B88001-95DB-4F6C-BBCC-D84212C0EB77}" destId="{08A7FF42-5565-49A5-AAB0-A74B16BCBC91}" srcOrd="3" destOrd="0" presId="urn:microsoft.com/office/officeart/2005/8/layout/hProcess9"/>
    <dgm:cxn modelId="{CD003665-1D7A-4367-98EF-0CD93E6516DB}" type="presParOf" srcId="{68B88001-95DB-4F6C-BBCC-D84212C0EB77}" destId="{A9370B61-32D4-4DF4-BA5C-EDC7834D05B6}"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01D7A7-914C-4D24-8B82-EE40155AB0BE}">
      <dsp:nvSpPr>
        <dsp:cNvPr id="0" name=""/>
        <dsp:cNvSpPr/>
      </dsp:nvSpPr>
      <dsp:spPr>
        <a:xfrm>
          <a:off x="616949" y="340539"/>
          <a:ext cx="1818562" cy="18185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A2F131-CD01-4CBD-B7A5-1B9B5E7F0402}">
      <dsp:nvSpPr>
        <dsp:cNvPr id="0" name=""/>
        <dsp:cNvSpPr/>
      </dsp:nvSpPr>
      <dsp:spPr>
        <a:xfrm>
          <a:off x="1004512" y="728102"/>
          <a:ext cx="1043437" cy="104343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8F4E96D-0DB6-4476-8C51-7CC7EC2F227B}">
      <dsp:nvSpPr>
        <dsp:cNvPr id="0" name=""/>
        <dsp:cNvSpPr/>
      </dsp:nvSpPr>
      <dsp:spPr>
        <a:xfrm>
          <a:off x="35606" y="2725540"/>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dirty="0"/>
            <a:t>Introduction</a:t>
          </a:r>
        </a:p>
      </dsp:txBody>
      <dsp:txXfrm>
        <a:off x="35606" y="2725540"/>
        <a:ext cx="2981250" cy="720000"/>
      </dsp:txXfrm>
    </dsp:sp>
    <dsp:sp modelId="{543C18BC-1989-44B2-9862-C670C61D3452}">
      <dsp:nvSpPr>
        <dsp:cNvPr id="0" name=""/>
        <dsp:cNvSpPr/>
      </dsp:nvSpPr>
      <dsp:spPr>
        <a:xfrm>
          <a:off x="4119918" y="340539"/>
          <a:ext cx="1818562" cy="18185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4F35BC-9C76-400A-BBCA-0032259E2E5A}">
      <dsp:nvSpPr>
        <dsp:cNvPr id="0" name=""/>
        <dsp:cNvSpPr/>
      </dsp:nvSpPr>
      <dsp:spPr>
        <a:xfrm>
          <a:off x="4507481" y="728102"/>
          <a:ext cx="1043437" cy="1043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0363298-B2A6-463D-A7BE-F9F67404E389}">
      <dsp:nvSpPr>
        <dsp:cNvPr id="0" name=""/>
        <dsp:cNvSpPr/>
      </dsp:nvSpPr>
      <dsp:spPr>
        <a:xfrm>
          <a:off x="3538574" y="2725540"/>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dirty="0"/>
            <a:t>Management options</a:t>
          </a:r>
        </a:p>
      </dsp:txBody>
      <dsp:txXfrm>
        <a:off x="3538574" y="2725540"/>
        <a:ext cx="2981250" cy="720000"/>
      </dsp:txXfrm>
    </dsp:sp>
    <dsp:sp modelId="{5BDDFF18-9AEC-4E5E-B9AA-33D86F01A63E}">
      <dsp:nvSpPr>
        <dsp:cNvPr id="0" name=""/>
        <dsp:cNvSpPr/>
      </dsp:nvSpPr>
      <dsp:spPr>
        <a:xfrm>
          <a:off x="7622887" y="340539"/>
          <a:ext cx="1818562" cy="181856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9AEBFF-D2D3-4FFF-AD65-C3CEAEEB10F2}">
      <dsp:nvSpPr>
        <dsp:cNvPr id="0" name=""/>
        <dsp:cNvSpPr/>
      </dsp:nvSpPr>
      <dsp:spPr>
        <a:xfrm>
          <a:off x="8010450" y="728102"/>
          <a:ext cx="1043437" cy="1043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B9CAFAA-6939-48A6-A89B-19D1A94B9EA1}">
      <dsp:nvSpPr>
        <dsp:cNvPr id="0" name=""/>
        <dsp:cNvSpPr/>
      </dsp:nvSpPr>
      <dsp:spPr>
        <a:xfrm>
          <a:off x="7041543" y="2725540"/>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a:t>bdg</a:t>
          </a:r>
          <a:endParaRPr lang="en-US" sz="2400" kern="1200" dirty="0"/>
        </a:p>
      </dsp:txBody>
      <dsp:txXfrm>
        <a:off x="7041543" y="2725540"/>
        <a:ext cx="29812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E75E7F-A0A7-4210-8675-98EC07BB2601}">
      <dsp:nvSpPr>
        <dsp:cNvPr id="0" name=""/>
        <dsp:cNvSpPr/>
      </dsp:nvSpPr>
      <dsp:spPr>
        <a:xfrm rot="10800000">
          <a:off x="1557574" y="1834"/>
          <a:ext cx="7964290" cy="1361832"/>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530" tIns="91440" rIns="170688" bIns="91440" numCol="1" spcCol="1270" anchor="ctr" anchorCtr="0">
          <a:noAutofit/>
        </a:bodyPr>
        <a:lstStyle/>
        <a:p>
          <a:pPr marL="0" lvl="0" indent="0" algn="ctr" defTabSz="1066800">
            <a:lnSpc>
              <a:spcPct val="90000"/>
            </a:lnSpc>
            <a:spcBef>
              <a:spcPct val="0"/>
            </a:spcBef>
            <a:spcAft>
              <a:spcPct val="35000"/>
            </a:spcAft>
            <a:buNone/>
          </a:pPr>
          <a:r>
            <a:rPr lang="en-IN" sz="2400" kern="1200" dirty="0"/>
            <a:t>Decreased PBF (cyanosis) </a:t>
          </a:r>
        </a:p>
        <a:p>
          <a:pPr marL="0" lvl="0" indent="0" algn="l" defTabSz="1066800">
            <a:lnSpc>
              <a:spcPct val="90000"/>
            </a:lnSpc>
            <a:spcBef>
              <a:spcPct val="0"/>
            </a:spcBef>
            <a:spcAft>
              <a:spcPct val="35000"/>
            </a:spcAft>
            <a:buNone/>
          </a:pPr>
          <a:r>
            <a:rPr lang="en-IN" sz="1800" kern="1200" dirty="0"/>
            <a:t>   Inadequate flow			Obstructed flow</a:t>
          </a:r>
        </a:p>
        <a:p>
          <a:pPr marL="0" lvl="0" indent="0" algn="ctr" defTabSz="1066800">
            <a:lnSpc>
              <a:spcPct val="90000"/>
            </a:lnSpc>
            <a:spcBef>
              <a:spcPct val="0"/>
            </a:spcBef>
            <a:spcAft>
              <a:spcPct val="35000"/>
            </a:spcAft>
            <a:buNone/>
          </a:pPr>
          <a:endParaRPr lang="en-IN" sz="1800" kern="1200" dirty="0"/>
        </a:p>
      </dsp:txBody>
      <dsp:txXfrm rot="10800000">
        <a:off x="1898032" y="1834"/>
        <a:ext cx="7623832" cy="1361832"/>
      </dsp:txXfrm>
    </dsp:sp>
    <dsp:sp modelId="{13D7EA8F-41B2-4B0C-B715-2C6EFE23DC32}">
      <dsp:nvSpPr>
        <dsp:cNvPr id="0" name=""/>
        <dsp:cNvSpPr/>
      </dsp:nvSpPr>
      <dsp:spPr>
        <a:xfrm>
          <a:off x="1159982" y="0"/>
          <a:ext cx="1361832" cy="1361832"/>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7000" b="-17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5234C8-0F35-4B67-9180-219617028785}">
      <dsp:nvSpPr>
        <dsp:cNvPr id="0" name=""/>
        <dsp:cNvSpPr/>
      </dsp:nvSpPr>
      <dsp:spPr>
        <a:xfrm rot="10800000">
          <a:off x="1176599" y="1770184"/>
          <a:ext cx="8435346" cy="1361832"/>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530" tIns="91440" rIns="170688" bIns="91440" numCol="1" spcCol="1270" anchor="ctr" anchorCtr="0">
          <a:noAutofit/>
        </a:bodyPr>
        <a:lstStyle/>
        <a:p>
          <a:pPr marL="0" lvl="0" indent="0" algn="ctr" defTabSz="1066800">
            <a:lnSpc>
              <a:spcPct val="90000"/>
            </a:lnSpc>
            <a:spcBef>
              <a:spcPct val="0"/>
            </a:spcBef>
            <a:spcAft>
              <a:spcPct val="35000"/>
            </a:spcAft>
            <a:buNone/>
          </a:pPr>
          <a:r>
            <a:rPr lang="en-IN" sz="2400" kern="1200" dirty="0"/>
            <a:t>Increased PBF(congestion)</a:t>
          </a:r>
        </a:p>
        <a:p>
          <a:pPr marL="0" lvl="0" indent="0" algn="l" defTabSz="1066800">
            <a:lnSpc>
              <a:spcPct val="90000"/>
            </a:lnSpc>
            <a:spcBef>
              <a:spcPct val="0"/>
            </a:spcBef>
            <a:spcAft>
              <a:spcPct val="35000"/>
            </a:spcAft>
            <a:buNone/>
          </a:pPr>
          <a:r>
            <a:rPr lang="en-IN" sz="1800" kern="1200" dirty="0"/>
            <a:t>      Unobstructed/excessive blood flow	 obstructive systemic blood flow</a:t>
          </a:r>
        </a:p>
      </dsp:txBody>
      <dsp:txXfrm rot="10800000">
        <a:off x="1517057" y="1770184"/>
        <a:ext cx="8094888" cy="1361832"/>
      </dsp:txXfrm>
    </dsp:sp>
    <dsp:sp modelId="{F70C6789-0F56-489E-9C1C-0BBCD9A9CA78}">
      <dsp:nvSpPr>
        <dsp:cNvPr id="0" name=""/>
        <dsp:cNvSpPr/>
      </dsp:nvSpPr>
      <dsp:spPr>
        <a:xfrm>
          <a:off x="1111495" y="1770184"/>
          <a:ext cx="1361832" cy="1361832"/>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35000" b="-35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0EF4E9-820B-4807-AA93-8E3A59227D8B}">
      <dsp:nvSpPr>
        <dsp:cNvPr id="0" name=""/>
        <dsp:cNvSpPr/>
      </dsp:nvSpPr>
      <dsp:spPr>
        <a:xfrm rot="10800000">
          <a:off x="1391232" y="3540369"/>
          <a:ext cx="8130613" cy="1361832"/>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530" tIns="91440" rIns="170688" bIns="91440" numCol="1" spcCol="1270" anchor="ctr" anchorCtr="0">
          <a:noAutofit/>
        </a:bodyPr>
        <a:lstStyle/>
        <a:p>
          <a:pPr marL="0" lvl="0" indent="0" algn="ctr" defTabSz="1066800">
            <a:lnSpc>
              <a:spcPct val="90000"/>
            </a:lnSpc>
            <a:spcBef>
              <a:spcPct val="0"/>
            </a:spcBef>
            <a:spcAft>
              <a:spcPct val="35000"/>
            </a:spcAft>
            <a:buNone/>
          </a:pPr>
          <a:r>
            <a:rPr lang="en-IN" sz="2400" kern="1200" dirty="0"/>
            <a:t>Ductus dependent systemic circulation</a:t>
          </a:r>
        </a:p>
      </dsp:txBody>
      <dsp:txXfrm rot="10800000">
        <a:off x="1731690" y="3540369"/>
        <a:ext cx="7790155" cy="1361832"/>
      </dsp:txXfrm>
    </dsp:sp>
    <dsp:sp modelId="{9C5ADB28-B4D7-4D18-BEC5-9E48DF5D3EE5}">
      <dsp:nvSpPr>
        <dsp:cNvPr id="0" name=""/>
        <dsp:cNvSpPr/>
      </dsp:nvSpPr>
      <dsp:spPr>
        <a:xfrm>
          <a:off x="1159978" y="3524684"/>
          <a:ext cx="1361832" cy="1361832"/>
        </a:xfrm>
        <a:prstGeom prst="ellipse">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t="-12000" b="-12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2A99F4-E5DF-4602-9773-B208BD9CCD86}">
      <dsp:nvSpPr>
        <dsp:cNvPr id="0" name=""/>
        <dsp:cNvSpPr/>
      </dsp:nvSpPr>
      <dsp:spPr>
        <a:xfrm>
          <a:off x="0" y="366512"/>
          <a:ext cx="10058399" cy="554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a:outerShdw blurRad="38100" dist="25400" dir="2700000" algn="br" rotWithShape="0">
            <a:srgbClr val="000000">
              <a:alpha val="60000"/>
            </a:srgbClr>
          </a:outerShdw>
        </a:effectLst>
        <a:sp3d z="-152400" prstMaterial="plastic">
          <a:bevelT w="25400" h="25400"/>
          <a:bevelB w="25400" h="25400"/>
        </a:sp3d>
      </dsp:spPr>
      <dsp:style>
        <a:lnRef idx="1">
          <a:scrgbClr r="0" g="0" b="0"/>
        </a:lnRef>
        <a:fillRef idx="1">
          <a:scrgbClr r="0" g="0" b="0"/>
        </a:fillRef>
        <a:effectRef idx="2">
          <a:scrgbClr r="0" g="0" b="0"/>
        </a:effectRef>
        <a:fontRef idx="minor"/>
      </dsp:style>
    </dsp:sp>
    <dsp:sp modelId="{015D5EE6-E971-4593-AB8B-8EB886C05577}">
      <dsp:nvSpPr>
        <dsp:cNvPr id="0" name=""/>
        <dsp:cNvSpPr/>
      </dsp:nvSpPr>
      <dsp:spPr>
        <a:xfrm>
          <a:off x="502920" y="41792"/>
          <a:ext cx="7040880" cy="649440"/>
        </a:xfrm>
        <a:prstGeom prst="roundRect">
          <a:avLst/>
        </a:prstGeom>
        <a:solidFill>
          <a:schemeClr val="accent1">
            <a:hueOff val="0"/>
            <a:satOff val="0"/>
            <a:lumOff val="0"/>
            <a:alphaOff val="0"/>
          </a:schemeClr>
        </a:solidFill>
        <a:ln>
          <a:noFill/>
        </a:ln>
        <a:effectLst>
          <a:outerShdw blurRad="38100" dist="25400" dir="2700000" algn="br" rotWithShape="0">
            <a:srgbClr val="000000">
              <a:alpha val="60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977900">
            <a:lnSpc>
              <a:spcPct val="90000"/>
            </a:lnSpc>
            <a:spcBef>
              <a:spcPct val="0"/>
            </a:spcBef>
            <a:spcAft>
              <a:spcPct val="35000"/>
            </a:spcAft>
            <a:buNone/>
          </a:pPr>
          <a:r>
            <a:rPr lang="en-IN" sz="2200" kern="1200" dirty="0"/>
            <a:t>Bidirectional </a:t>
          </a:r>
          <a:r>
            <a:rPr lang="en-IN" sz="2200" kern="1200" dirty="0" err="1"/>
            <a:t>cavopulmonary</a:t>
          </a:r>
          <a:r>
            <a:rPr lang="en-IN" sz="2200" kern="1200" dirty="0"/>
            <a:t> anastomosis with preserved antegrade </a:t>
          </a:r>
          <a:r>
            <a:rPr lang="en-IN" sz="2200" kern="1200" dirty="0" err="1"/>
            <a:t>pulm</a:t>
          </a:r>
          <a:r>
            <a:rPr lang="en-IN" sz="2200" kern="1200" dirty="0"/>
            <a:t> flow</a:t>
          </a:r>
        </a:p>
      </dsp:txBody>
      <dsp:txXfrm>
        <a:off x="534623" y="73495"/>
        <a:ext cx="6977474" cy="586034"/>
      </dsp:txXfrm>
    </dsp:sp>
    <dsp:sp modelId="{83BFFD68-B34B-4618-8B7A-BAE955A6A5C6}">
      <dsp:nvSpPr>
        <dsp:cNvPr id="0" name=""/>
        <dsp:cNvSpPr/>
      </dsp:nvSpPr>
      <dsp:spPr>
        <a:xfrm>
          <a:off x="0" y="1364432"/>
          <a:ext cx="10058399" cy="554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a:outerShdw blurRad="38100" dist="25400" dir="2700000" algn="br" rotWithShape="0">
            <a:srgbClr val="000000">
              <a:alpha val="60000"/>
            </a:srgbClr>
          </a:outerShdw>
        </a:effectLst>
        <a:sp3d z="-152400" prstMaterial="plastic">
          <a:bevelT w="25400" h="25400"/>
          <a:bevelB w="25400" h="25400"/>
        </a:sp3d>
      </dsp:spPr>
      <dsp:style>
        <a:lnRef idx="1">
          <a:scrgbClr r="0" g="0" b="0"/>
        </a:lnRef>
        <a:fillRef idx="1">
          <a:scrgbClr r="0" g="0" b="0"/>
        </a:fillRef>
        <a:effectRef idx="2">
          <a:scrgbClr r="0" g="0" b="0"/>
        </a:effectRef>
        <a:fontRef idx="minor"/>
      </dsp:style>
    </dsp:sp>
    <dsp:sp modelId="{EED51A7A-8B54-4E03-97C8-B20B86B93D5C}">
      <dsp:nvSpPr>
        <dsp:cNvPr id="0" name=""/>
        <dsp:cNvSpPr/>
      </dsp:nvSpPr>
      <dsp:spPr>
        <a:xfrm>
          <a:off x="502920" y="1039712"/>
          <a:ext cx="7040880" cy="649440"/>
        </a:xfrm>
        <a:prstGeom prst="roundRect">
          <a:avLst/>
        </a:prstGeom>
        <a:solidFill>
          <a:schemeClr val="accent1">
            <a:hueOff val="0"/>
            <a:satOff val="0"/>
            <a:lumOff val="0"/>
            <a:alphaOff val="0"/>
          </a:schemeClr>
        </a:solidFill>
        <a:ln>
          <a:noFill/>
        </a:ln>
        <a:effectLst>
          <a:outerShdw blurRad="38100" dist="25400" dir="2700000" algn="br" rotWithShape="0">
            <a:srgbClr val="000000">
              <a:alpha val="60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977900">
            <a:lnSpc>
              <a:spcPct val="90000"/>
            </a:lnSpc>
            <a:spcBef>
              <a:spcPct val="0"/>
            </a:spcBef>
            <a:spcAft>
              <a:spcPct val="35000"/>
            </a:spcAft>
            <a:buNone/>
          </a:pPr>
          <a:r>
            <a:rPr lang="en-IN" sz="2200" kern="1200" dirty="0"/>
            <a:t>Bidirectional </a:t>
          </a:r>
          <a:r>
            <a:rPr lang="en-IN" sz="2200" kern="1200" dirty="0" err="1"/>
            <a:t>cavopulmonary</a:t>
          </a:r>
          <a:r>
            <a:rPr lang="en-IN" sz="2200" kern="1200" dirty="0"/>
            <a:t> anastomosis with interruption of antegrade </a:t>
          </a:r>
          <a:r>
            <a:rPr lang="en-IN" sz="2200" kern="1200" dirty="0" err="1"/>
            <a:t>pulm</a:t>
          </a:r>
          <a:r>
            <a:rPr lang="en-IN" sz="2200" kern="1200" dirty="0"/>
            <a:t> flow</a:t>
          </a:r>
        </a:p>
      </dsp:txBody>
      <dsp:txXfrm>
        <a:off x="534623" y="1071415"/>
        <a:ext cx="6977474" cy="586034"/>
      </dsp:txXfrm>
    </dsp:sp>
    <dsp:sp modelId="{10AE98E6-0375-4A06-9310-2239A5AE585C}">
      <dsp:nvSpPr>
        <dsp:cNvPr id="0" name=""/>
        <dsp:cNvSpPr/>
      </dsp:nvSpPr>
      <dsp:spPr>
        <a:xfrm>
          <a:off x="0" y="2362352"/>
          <a:ext cx="10058399" cy="554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a:outerShdw blurRad="38100" dist="25400" dir="2700000" algn="br" rotWithShape="0">
            <a:srgbClr val="000000">
              <a:alpha val="60000"/>
            </a:srgbClr>
          </a:outerShdw>
        </a:effectLst>
        <a:sp3d z="-152400" prstMaterial="plastic">
          <a:bevelT w="25400" h="25400"/>
          <a:bevelB w="25400" h="25400"/>
        </a:sp3d>
      </dsp:spPr>
      <dsp:style>
        <a:lnRef idx="1">
          <a:scrgbClr r="0" g="0" b="0"/>
        </a:lnRef>
        <a:fillRef idx="1">
          <a:scrgbClr r="0" g="0" b="0"/>
        </a:fillRef>
        <a:effectRef idx="2">
          <a:scrgbClr r="0" g="0" b="0"/>
        </a:effectRef>
        <a:fontRef idx="minor"/>
      </dsp:style>
    </dsp:sp>
    <dsp:sp modelId="{4EB8CF53-880D-478D-B294-C81C4D28DC64}">
      <dsp:nvSpPr>
        <dsp:cNvPr id="0" name=""/>
        <dsp:cNvSpPr/>
      </dsp:nvSpPr>
      <dsp:spPr>
        <a:xfrm>
          <a:off x="502920" y="2037632"/>
          <a:ext cx="7040880" cy="649440"/>
        </a:xfrm>
        <a:prstGeom prst="roundRect">
          <a:avLst/>
        </a:prstGeom>
        <a:solidFill>
          <a:schemeClr val="accent1">
            <a:hueOff val="0"/>
            <a:satOff val="0"/>
            <a:lumOff val="0"/>
            <a:alphaOff val="0"/>
          </a:schemeClr>
        </a:solidFill>
        <a:ln>
          <a:noFill/>
        </a:ln>
        <a:effectLst>
          <a:outerShdw blurRad="38100" dist="25400" dir="2700000" algn="br" rotWithShape="0">
            <a:srgbClr val="000000">
              <a:alpha val="60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977900">
            <a:lnSpc>
              <a:spcPct val="90000"/>
            </a:lnSpc>
            <a:spcBef>
              <a:spcPct val="0"/>
            </a:spcBef>
            <a:spcAft>
              <a:spcPct val="35000"/>
            </a:spcAft>
            <a:buNone/>
          </a:pPr>
          <a:r>
            <a:rPr lang="en-IN" sz="2200" kern="1200" dirty="0"/>
            <a:t>Hemi-Fontan procedure</a:t>
          </a:r>
        </a:p>
      </dsp:txBody>
      <dsp:txXfrm>
        <a:off x="534623" y="2069335"/>
        <a:ext cx="6977474" cy="586034"/>
      </dsp:txXfrm>
    </dsp:sp>
    <dsp:sp modelId="{753C8DA3-8EE8-4BAA-9675-DDC6A4AD72DE}">
      <dsp:nvSpPr>
        <dsp:cNvPr id="0" name=""/>
        <dsp:cNvSpPr/>
      </dsp:nvSpPr>
      <dsp:spPr>
        <a:xfrm>
          <a:off x="0" y="3360272"/>
          <a:ext cx="10058399" cy="554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a:outerShdw blurRad="38100" dist="25400" dir="2700000" algn="br" rotWithShape="0">
            <a:srgbClr val="000000">
              <a:alpha val="60000"/>
            </a:srgbClr>
          </a:outerShdw>
        </a:effectLst>
        <a:sp3d z="-152400" prstMaterial="plastic">
          <a:bevelT w="25400" h="25400"/>
          <a:bevelB w="25400" h="25400"/>
        </a:sp3d>
      </dsp:spPr>
      <dsp:style>
        <a:lnRef idx="1">
          <a:scrgbClr r="0" g="0" b="0"/>
        </a:lnRef>
        <a:fillRef idx="1">
          <a:scrgbClr r="0" g="0" b="0"/>
        </a:fillRef>
        <a:effectRef idx="2">
          <a:scrgbClr r="0" g="0" b="0"/>
        </a:effectRef>
        <a:fontRef idx="minor"/>
      </dsp:style>
    </dsp:sp>
    <dsp:sp modelId="{0B8D334F-EC2B-4542-9AD5-2802F4EE056D}">
      <dsp:nvSpPr>
        <dsp:cNvPr id="0" name=""/>
        <dsp:cNvSpPr/>
      </dsp:nvSpPr>
      <dsp:spPr>
        <a:xfrm>
          <a:off x="544486" y="3049405"/>
          <a:ext cx="7040880" cy="649440"/>
        </a:xfrm>
        <a:prstGeom prst="roundRect">
          <a:avLst/>
        </a:prstGeom>
        <a:solidFill>
          <a:schemeClr val="accent1">
            <a:hueOff val="0"/>
            <a:satOff val="0"/>
            <a:lumOff val="0"/>
            <a:alphaOff val="0"/>
          </a:schemeClr>
        </a:solidFill>
        <a:ln>
          <a:noFill/>
        </a:ln>
        <a:effectLst>
          <a:outerShdw blurRad="38100" dist="25400" dir="2700000" algn="br" rotWithShape="0">
            <a:srgbClr val="000000">
              <a:alpha val="60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977900">
            <a:lnSpc>
              <a:spcPct val="90000"/>
            </a:lnSpc>
            <a:spcBef>
              <a:spcPct val="0"/>
            </a:spcBef>
            <a:spcAft>
              <a:spcPct val="35000"/>
            </a:spcAft>
            <a:buNone/>
          </a:pPr>
          <a:r>
            <a:rPr lang="en-IN" sz="2200" kern="1200" dirty="0"/>
            <a:t>Primary Fontan operation</a:t>
          </a:r>
        </a:p>
      </dsp:txBody>
      <dsp:txXfrm>
        <a:off x="576189" y="3081108"/>
        <a:ext cx="6977474" cy="586034"/>
      </dsp:txXfrm>
    </dsp:sp>
    <dsp:sp modelId="{1159A6FC-CA39-4A36-A1BF-60E0D7020A31}">
      <dsp:nvSpPr>
        <dsp:cNvPr id="0" name=""/>
        <dsp:cNvSpPr/>
      </dsp:nvSpPr>
      <dsp:spPr>
        <a:xfrm>
          <a:off x="0" y="4358192"/>
          <a:ext cx="10058399" cy="554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a:outerShdw blurRad="38100" dist="25400" dir="2700000" algn="br" rotWithShape="0">
            <a:srgbClr val="000000">
              <a:alpha val="60000"/>
            </a:srgbClr>
          </a:outerShdw>
        </a:effectLst>
        <a:sp3d z="-152400" prstMaterial="plastic">
          <a:bevelT w="25400" h="25400"/>
          <a:bevelB w="25400" h="25400"/>
        </a:sp3d>
      </dsp:spPr>
      <dsp:style>
        <a:lnRef idx="1">
          <a:scrgbClr r="0" g="0" b="0"/>
        </a:lnRef>
        <a:fillRef idx="1">
          <a:scrgbClr r="0" g="0" b="0"/>
        </a:fillRef>
        <a:effectRef idx="2">
          <a:scrgbClr r="0" g="0" b="0"/>
        </a:effectRef>
        <a:fontRef idx="minor"/>
      </dsp:style>
    </dsp:sp>
    <dsp:sp modelId="{73033289-BA0A-4ADA-AEA7-93603699AE23}">
      <dsp:nvSpPr>
        <dsp:cNvPr id="0" name=""/>
        <dsp:cNvSpPr/>
      </dsp:nvSpPr>
      <dsp:spPr>
        <a:xfrm>
          <a:off x="502920" y="4033472"/>
          <a:ext cx="7040880" cy="649440"/>
        </a:xfrm>
        <a:prstGeom prst="roundRect">
          <a:avLst/>
        </a:prstGeom>
        <a:solidFill>
          <a:schemeClr val="accent1">
            <a:hueOff val="0"/>
            <a:satOff val="0"/>
            <a:lumOff val="0"/>
            <a:alphaOff val="0"/>
          </a:schemeClr>
        </a:solidFill>
        <a:ln>
          <a:noFill/>
        </a:ln>
        <a:effectLst>
          <a:outerShdw blurRad="38100" dist="25400" dir="2700000" algn="br" rotWithShape="0">
            <a:srgbClr val="000000">
              <a:alpha val="60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977900">
            <a:lnSpc>
              <a:spcPct val="90000"/>
            </a:lnSpc>
            <a:spcBef>
              <a:spcPct val="0"/>
            </a:spcBef>
            <a:spcAft>
              <a:spcPct val="35000"/>
            </a:spcAft>
            <a:buNone/>
          </a:pPr>
          <a:r>
            <a:rPr lang="en-IN" sz="2200" kern="1200" dirty="0"/>
            <a:t>Completion Fontan operation </a:t>
          </a:r>
        </a:p>
      </dsp:txBody>
      <dsp:txXfrm>
        <a:off x="534623" y="4065175"/>
        <a:ext cx="6977474" cy="5860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03119E-3B83-4EDC-803D-7D9DEC6B467F}">
      <dsp:nvSpPr>
        <dsp:cNvPr id="0" name=""/>
        <dsp:cNvSpPr/>
      </dsp:nvSpPr>
      <dsp:spPr>
        <a:xfrm>
          <a:off x="236111" y="0"/>
          <a:ext cx="10210108" cy="3352801"/>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B5FCF0-211D-4D3C-B4E4-C92CFC1B170B}">
      <dsp:nvSpPr>
        <dsp:cNvPr id="0" name=""/>
        <dsp:cNvSpPr/>
      </dsp:nvSpPr>
      <dsp:spPr>
        <a:xfrm>
          <a:off x="160545" y="847601"/>
          <a:ext cx="4129087" cy="134112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IN" sz="3500" kern="1200" dirty="0"/>
            <a:t>Initial palliation</a:t>
          </a:r>
        </a:p>
      </dsp:txBody>
      <dsp:txXfrm>
        <a:off x="226013" y="913069"/>
        <a:ext cx="3998151" cy="1210184"/>
      </dsp:txXfrm>
    </dsp:sp>
    <dsp:sp modelId="{D538FFC8-268E-4E12-86E3-47AB8F031CA9}">
      <dsp:nvSpPr>
        <dsp:cNvPr id="0" name=""/>
        <dsp:cNvSpPr/>
      </dsp:nvSpPr>
      <dsp:spPr>
        <a:xfrm>
          <a:off x="4810201" y="847601"/>
          <a:ext cx="3800949" cy="134112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IN" sz="3500" kern="1200" dirty="0"/>
            <a:t>Definitive palliation</a:t>
          </a:r>
        </a:p>
      </dsp:txBody>
      <dsp:txXfrm>
        <a:off x="4875669" y="913069"/>
        <a:ext cx="3670013" cy="1210184"/>
      </dsp:txXfrm>
    </dsp:sp>
    <dsp:sp modelId="{A9370B61-32D4-4DF4-BA5C-EDC7834D05B6}">
      <dsp:nvSpPr>
        <dsp:cNvPr id="0" name=""/>
        <dsp:cNvSpPr/>
      </dsp:nvSpPr>
      <dsp:spPr>
        <a:xfrm>
          <a:off x="9225913" y="847601"/>
          <a:ext cx="2785978" cy="134112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IN" sz="3500" kern="1200" dirty="0" err="1"/>
            <a:t>followup</a:t>
          </a:r>
          <a:endParaRPr lang="en-IN" sz="3500" kern="1200" dirty="0"/>
        </a:p>
      </dsp:txBody>
      <dsp:txXfrm>
        <a:off x="9291381" y="913069"/>
        <a:ext cx="2655042" cy="1210184"/>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8/8/2023</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87293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8/8/2023</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38980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8/8/2023</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22331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8/8/2023</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57611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8/8/2023</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02808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8/8/2023</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01771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8/8/2023</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50701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8/8/2023</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801302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8/8/2023</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58826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8/8/2023</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0147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0.png"/><Relationship Id="rId4" Type="http://schemas.microsoft.com/office/2017/06/relationships/model3d" Target="../media/model3d1.glb"/></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panose="020F0502020204030204"/>
              <a:ea typeface="+mn-ea"/>
              <a:cs typeface="+mn-cs"/>
            </a:endParaRP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6729999" y="4455621"/>
            <a:ext cx="4829101" cy="1238616"/>
          </a:xfrm>
        </p:spPr>
        <p:txBody>
          <a:bodyPr>
            <a:normAutofit fontScale="55000" lnSpcReduction="20000"/>
          </a:bodyPr>
          <a:lstStyle/>
          <a:p>
            <a:r>
              <a:rPr lang="en-US" dirty="0"/>
              <a:t>DR SHREYAS SAMAGA</a:t>
            </a:r>
          </a:p>
          <a:p>
            <a:r>
              <a:rPr lang="en-US" dirty="0"/>
              <a:t>DEPT OF CARDIOLOGY</a:t>
            </a:r>
          </a:p>
          <a:p>
            <a:r>
              <a:rPr lang="en-US" dirty="0"/>
              <a:t>GOVT TD MEDICAL COLLEGE ALAPPUZHA</a:t>
            </a:r>
          </a:p>
        </p:txBody>
      </p:sp>
      <p:pic>
        <p:nvPicPr>
          <p:cNvPr id="6" name="Picture 5">
            <a:extLst>
              <a:ext uri="{FF2B5EF4-FFF2-40B4-BE49-F238E27FC236}">
                <a16:creationId xmlns:a16="http://schemas.microsoft.com/office/drawing/2014/main" id="{8940CBE3-3F91-419A-A649-32AB388ECA8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 y="10"/>
            <a:ext cx="6096000" cy="6857990"/>
          </a:xfrm>
          <a:prstGeom prst="rect">
            <a:avLst/>
          </a:prstGeom>
        </p:spPr>
      </p:pic>
      <p:cxnSp>
        <p:nvCxnSpPr>
          <p:cNvPr id="26" name="Straight Connector 25">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294754"/>
            <a:ext cx="43891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5250873" y="1399310"/>
            <a:ext cx="6941126" cy="2203881"/>
          </a:xfrm>
          <a:solidFill>
            <a:schemeClr val="accent3">
              <a:lumMod val="60000"/>
              <a:lumOff val="40000"/>
            </a:schemeClr>
          </a:solidFill>
        </p:spPr>
        <p:txBody>
          <a:bodyPr>
            <a:normAutofit fontScale="90000"/>
          </a:bodyPr>
          <a:lstStyle/>
          <a:p>
            <a:pPr algn="ctr"/>
            <a:r>
              <a:rPr lang="en-US" sz="5400" dirty="0"/>
              <a:t>UNIVENTRICULAR </a:t>
            </a:r>
            <a:br>
              <a:rPr lang="en-US" sz="5400" dirty="0"/>
            </a:br>
            <a:r>
              <a:rPr lang="en-US" sz="5400" dirty="0"/>
              <a:t>HEART </a:t>
            </a:r>
            <a:br>
              <a:rPr lang="en-US" sz="5400" dirty="0"/>
            </a:br>
            <a:r>
              <a:rPr lang="en-US" sz="5400" dirty="0"/>
              <a:t>REPAIR</a:t>
            </a:r>
          </a:p>
        </p:txBody>
      </p:sp>
    </p:spTree>
    <p:extLst>
      <p:ext uri="{BB962C8B-B14F-4D97-AF65-F5344CB8AC3E}">
        <p14:creationId xmlns:p14="http://schemas.microsoft.com/office/powerpoint/2010/main" val="895915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B71B9-F346-D570-1DF5-424314BAD15D}"/>
              </a:ext>
            </a:extLst>
          </p:cNvPr>
          <p:cNvSpPr>
            <a:spLocks noGrp="1"/>
          </p:cNvSpPr>
          <p:nvPr>
            <p:ph type="title"/>
          </p:nvPr>
        </p:nvSpPr>
        <p:spPr/>
        <p:txBody>
          <a:bodyPr>
            <a:normAutofit/>
          </a:bodyPr>
          <a:lstStyle/>
          <a:p>
            <a:r>
              <a:rPr lang="en-US" sz="4800" dirty="0"/>
              <a:t>Hemodynamic problems in univentricular heart arise from :</a:t>
            </a:r>
            <a:endParaRPr lang="en-IN" dirty="0"/>
          </a:p>
        </p:txBody>
      </p:sp>
      <p:sp>
        <p:nvSpPr>
          <p:cNvPr id="5" name="Content Placeholder 2">
            <a:extLst>
              <a:ext uri="{FF2B5EF4-FFF2-40B4-BE49-F238E27FC236}">
                <a16:creationId xmlns:a16="http://schemas.microsoft.com/office/drawing/2014/main" id="{7004704F-0DC0-6DAF-692A-C4FC82D20365}"/>
              </a:ext>
            </a:extLst>
          </p:cNvPr>
          <p:cNvSpPr>
            <a:spLocks noGrp="1"/>
          </p:cNvSpPr>
          <p:nvPr>
            <p:ph idx="1"/>
          </p:nvPr>
        </p:nvSpPr>
        <p:spPr>
          <a:xfrm>
            <a:off x="1096963" y="2108200"/>
            <a:ext cx="10058400" cy="3760788"/>
          </a:xfrm>
        </p:spPr>
        <p:txBody>
          <a:bodyPr>
            <a:normAutofit lnSpcReduction="10000"/>
          </a:bodyPr>
          <a:lstStyle/>
          <a:p>
            <a:pPr marL="596646" indent="-514350">
              <a:buFont typeface="+mj-lt"/>
              <a:buAutoNum type="arabicPeriod"/>
            </a:pPr>
            <a:r>
              <a:rPr lang="en-US" sz="2400" dirty="0"/>
              <a:t>Lack of interventricular coupling</a:t>
            </a:r>
          </a:p>
          <a:p>
            <a:pPr marL="596646" indent="-514350">
              <a:buFont typeface="+mj-lt"/>
              <a:buAutoNum type="arabicPeriod"/>
            </a:pPr>
            <a:r>
              <a:rPr lang="en-US" sz="2400" dirty="0"/>
              <a:t>Volume overload on SV</a:t>
            </a:r>
          </a:p>
          <a:p>
            <a:pPr marL="596646" indent="-514350">
              <a:buFont typeface="+mj-lt"/>
              <a:buAutoNum type="arabicPeriod"/>
            </a:pPr>
            <a:r>
              <a:rPr lang="en-US" sz="2400" dirty="0"/>
              <a:t>Mechanics of morphologic RV vs. LV</a:t>
            </a:r>
          </a:p>
          <a:p>
            <a:pPr marL="596646" indent="-514350">
              <a:buFont typeface="+mj-lt"/>
              <a:buAutoNum type="arabicPeriod"/>
            </a:pPr>
            <a:r>
              <a:rPr lang="en-US" sz="2400" dirty="0"/>
              <a:t>Morphology and functional state of AV valves</a:t>
            </a:r>
          </a:p>
          <a:p>
            <a:pPr marL="596646" indent="-514350">
              <a:buFont typeface="+mj-lt"/>
              <a:buAutoNum type="arabicPeriod"/>
            </a:pPr>
            <a:r>
              <a:rPr lang="en-US" sz="2400" dirty="0"/>
              <a:t>Degree of mixing within SV</a:t>
            </a:r>
          </a:p>
          <a:p>
            <a:pPr marL="596646" indent="-514350">
              <a:buFont typeface="+mj-lt"/>
              <a:buAutoNum type="arabicPeriod"/>
            </a:pPr>
            <a:r>
              <a:rPr lang="en-US" sz="2400" dirty="0"/>
              <a:t>Pulmonary vascular resistance (PVR)</a:t>
            </a:r>
          </a:p>
          <a:p>
            <a:pPr marL="596646" indent="-514350">
              <a:buFont typeface="+mj-lt"/>
              <a:buAutoNum type="arabicPeriod"/>
            </a:pPr>
            <a:r>
              <a:rPr lang="en-US" sz="2400" dirty="0"/>
              <a:t>Presence of </a:t>
            </a:r>
            <a:r>
              <a:rPr lang="en-US" sz="2400" dirty="0" err="1"/>
              <a:t>pulmonic</a:t>
            </a:r>
            <a:r>
              <a:rPr lang="en-US" sz="2400" dirty="0"/>
              <a:t> or </a:t>
            </a:r>
            <a:r>
              <a:rPr lang="en-US" sz="2400" dirty="0" err="1"/>
              <a:t>subaortic</a:t>
            </a:r>
            <a:r>
              <a:rPr lang="en-US" sz="2400" dirty="0"/>
              <a:t> </a:t>
            </a:r>
            <a:r>
              <a:rPr lang="en-US" sz="2400" dirty="0" err="1"/>
              <a:t>stenosis</a:t>
            </a:r>
            <a:endParaRPr lang="en-US" sz="2400" dirty="0"/>
          </a:p>
        </p:txBody>
      </p:sp>
    </p:spTree>
    <p:extLst>
      <p:ext uri="{BB962C8B-B14F-4D97-AF65-F5344CB8AC3E}">
        <p14:creationId xmlns:p14="http://schemas.microsoft.com/office/powerpoint/2010/main" val="64899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p:cTn id="13"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5">
                                            <p:txEl>
                                              <p:pRg st="1" end="1"/>
                                            </p:txEl>
                                          </p:spTgt>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p:cTn id="19"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5">
                                            <p:txEl>
                                              <p:pRg st="2" end="2"/>
                                            </p:txEl>
                                          </p:spTgt>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p:cTn id="25"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5">
                                            <p:txEl>
                                              <p:pRg st="3" end="3"/>
                                            </p:txEl>
                                          </p:spTgt>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p:cTn id="31"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5">
                                            <p:txEl>
                                              <p:pRg st="4" end="4"/>
                                            </p:txEl>
                                          </p:spTgt>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p:cTn id="37"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39" dur="500"/>
                                        <p:tgtEl>
                                          <p:spTgt spid="5">
                                            <p:txEl>
                                              <p:pRg st="5" end="5"/>
                                            </p:txEl>
                                          </p:spTgt>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p:cTn id="43"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45"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5D676-B674-F787-D34D-3349927754B7}"/>
              </a:ext>
            </a:extLst>
          </p:cNvPr>
          <p:cNvSpPr>
            <a:spLocks noGrp="1"/>
          </p:cNvSpPr>
          <p:nvPr>
            <p:ph type="title"/>
          </p:nvPr>
        </p:nvSpPr>
        <p:spPr>
          <a:xfrm>
            <a:off x="1235826" y="273712"/>
            <a:ext cx="10058400" cy="748348"/>
          </a:xfrm>
        </p:spPr>
        <p:txBody>
          <a:bodyPr/>
          <a:lstStyle/>
          <a:p>
            <a:r>
              <a:rPr lang="en-IN" dirty="0"/>
              <a:t>PHYSIOLOGICAL VARIANTS</a:t>
            </a:r>
          </a:p>
        </p:txBody>
      </p:sp>
      <p:graphicFrame>
        <p:nvGraphicFramePr>
          <p:cNvPr id="5" name="Content Placeholder 4">
            <a:extLst>
              <a:ext uri="{FF2B5EF4-FFF2-40B4-BE49-F238E27FC236}">
                <a16:creationId xmlns:a16="http://schemas.microsoft.com/office/drawing/2014/main" id="{946B51C8-0457-7733-95C6-FE9895602699}"/>
              </a:ext>
            </a:extLst>
          </p:cNvPr>
          <p:cNvGraphicFramePr>
            <a:graphicFrameLocks noGrp="1"/>
          </p:cNvGraphicFramePr>
          <p:nvPr>
            <p:ph idx="1"/>
            <p:extLst>
              <p:ext uri="{D42A27DB-BD31-4B8C-83A1-F6EECF244321}">
                <p14:modId xmlns:p14="http://schemas.microsoft.com/office/powerpoint/2010/main" val="1881723122"/>
              </p:ext>
            </p:extLst>
          </p:nvPr>
        </p:nvGraphicFramePr>
        <p:xfrm>
          <a:off x="290946" y="1166089"/>
          <a:ext cx="11499272" cy="49022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9625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BB89FB-344D-968E-B2F0-1606587B42A5}"/>
              </a:ext>
            </a:extLst>
          </p:cNvPr>
          <p:cNvSpPr>
            <a:spLocks noGrp="1"/>
          </p:cNvSpPr>
          <p:nvPr>
            <p:ph idx="1"/>
          </p:nvPr>
        </p:nvSpPr>
        <p:spPr>
          <a:xfrm>
            <a:off x="428626" y="842963"/>
            <a:ext cx="11587162" cy="5383317"/>
          </a:xfrm>
        </p:spPr>
        <p:txBody>
          <a:bodyPr>
            <a:normAutofit/>
          </a:bodyPr>
          <a:lstStyle/>
          <a:p>
            <a:pPr marL="12700" marR="5080">
              <a:lnSpc>
                <a:spcPct val="95800"/>
              </a:lnSpc>
              <a:spcBef>
                <a:spcPts val="170"/>
              </a:spcBef>
            </a:pPr>
            <a:r>
              <a:rPr lang="en-US" sz="2000" dirty="0">
                <a:latin typeface="Carlito"/>
                <a:cs typeface="Carlito"/>
              </a:rPr>
              <a:t>The PBF is </a:t>
            </a:r>
            <a:r>
              <a:rPr lang="en-US" sz="2000" spc="-5" dirty="0">
                <a:latin typeface="Carlito"/>
                <a:cs typeface="Carlito"/>
              </a:rPr>
              <a:t>either </a:t>
            </a:r>
            <a:r>
              <a:rPr lang="en-US" sz="2000" dirty="0">
                <a:latin typeface="Carlito"/>
                <a:cs typeface="Carlito"/>
              </a:rPr>
              <a:t>derived </a:t>
            </a:r>
            <a:r>
              <a:rPr lang="en-US" sz="2000" spc="-5" dirty="0">
                <a:latin typeface="Carlito"/>
                <a:cs typeface="Carlito"/>
              </a:rPr>
              <a:t>from </a:t>
            </a:r>
            <a:r>
              <a:rPr lang="en-US" sz="2000" dirty="0">
                <a:latin typeface="Carlito"/>
                <a:cs typeface="Carlito"/>
              </a:rPr>
              <a:t>the </a:t>
            </a:r>
            <a:r>
              <a:rPr lang="en-US" sz="2000" spc="-5" dirty="0">
                <a:latin typeface="Carlito"/>
                <a:cs typeface="Carlito"/>
              </a:rPr>
              <a:t>pulmonary </a:t>
            </a:r>
            <a:r>
              <a:rPr lang="en-US" sz="2000" dirty="0">
                <a:latin typeface="Carlito"/>
                <a:cs typeface="Carlito"/>
              </a:rPr>
              <a:t>artery (PA) coming </a:t>
            </a:r>
            <a:r>
              <a:rPr lang="en-US" sz="2000" spc="-5" dirty="0">
                <a:latin typeface="Carlito"/>
                <a:cs typeface="Carlito"/>
              </a:rPr>
              <a:t>off of </a:t>
            </a:r>
            <a:r>
              <a:rPr lang="en-US" sz="2000" dirty="0">
                <a:latin typeface="Carlito"/>
                <a:cs typeface="Carlito"/>
              </a:rPr>
              <a:t>the single </a:t>
            </a:r>
            <a:r>
              <a:rPr lang="en-US" sz="2000" spc="-5" dirty="0">
                <a:latin typeface="Carlito"/>
                <a:cs typeface="Carlito"/>
              </a:rPr>
              <a:t>ventricle or from </a:t>
            </a:r>
            <a:r>
              <a:rPr lang="en-US" sz="2000" dirty="0">
                <a:latin typeface="Carlito"/>
                <a:cs typeface="Carlito"/>
              </a:rPr>
              <a:t>the level  </a:t>
            </a:r>
            <a:r>
              <a:rPr lang="en-US" sz="2000" spc="-5" dirty="0">
                <a:latin typeface="Carlito"/>
                <a:cs typeface="Carlito"/>
              </a:rPr>
              <a:t>of </a:t>
            </a:r>
            <a:r>
              <a:rPr lang="en-US" sz="2000" dirty="0">
                <a:latin typeface="Carlito"/>
                <a:cs typeface="Carlito"/>
              </a:rPr>
              <a:t>the great vessels </a:t>
            </a:r>
            <a:r>
              <a:rPr lang="en-US" sz="2000" spc="-5" dirty="0">
                <a:latin typeface="Carlito"/>
                <a:cs typeface="Carlito"/>
              </a:rPr>
              <a:t>(patent </a:t>
            </a:r>
            <a:r>
              <a:rPr lang="en-US" sz="2000" dirty="0">
                <a:latin typeface="Carlito"/>
                <a:cs typeface="Carlito"/>
              </a:rPr>
              <a:t>ductus arteriosus, surgically </a:t>
            </a:r>
            <a:r>
              <a:rPr lang="en-US" sz="2000" spc="-5" dirty="0">
                <a:latin typeface="Carlito"/>
                <a:cs typeface="Carlito"/>
              </a:rPr>
              <a:t>placed </a:t>
            </a:r>
            <a:r>
              <a:rPr lang="en-US" sz="2000" dirty="0">
                <a:latin typeface="Carlito"/>
                <a:cs typeface="Carlito"/>
              </a:rPr>
              <a:t>aorta-pulmonary artery </a:t>
            </a:r>
            <a:r>
              <a:rPr lang="en-US" sz="2000" spc="-5" dirty="0">
                <a:latin typeface="Carlito"/>
                <a:cs typeface="Carlito"/>
              </a:rPr>
              <a:t>shunt (or </a:t>
            </a:r>
            <a:r>
              <a:rPr lang="en-US" sz="2000" dirty="0">
                <a:latin typeface="Carlito"/>
                <a:cs typeface="Carlito"/>
              </a:rPr>
              <a:t>RV to PA  </a:t>
            </a:r>
            <a:r>
              <a:rPr lang="en-US" sz="2000" spc="-5" dirty="0">
                <a:latin typeface="Carlito"/>
                <a:cs typeface="Carlito"/>
              </a:rPr>
              <a:t>non-valved </a:t>
            </a:r>
            <a:r>
              <a:rPr lang="en-US" sz="2000" dirty="0">
                <a:latin typeface="Carlito"/>
                <a:cs typeface="Carlito"/>
              </a:rPr>
              <a:t>conduit), </a:t>
            </a:r>
            <a:r>
              <a:rPr lang="en-US" sz="2000" spc="-5" dirty="0">
                <a:latin typeface="Carlito"/>
                <a:cs typeface="Carlito"/>
              </a:rPr>
              <a:t>or </a:t>
            </a:r>
            <a:r>
              <a:rPr lang="en-US" sz="2000" dirty="0">
                <a:latin typeface="Carlito"/>
                <a:cs typeface="Carlito"/>
              </a:rPr>
              <a:t>aorto-pulmonary collateral vessels). The SBF is either unobstructed </a:t>
            </a:r>
            <a:r>
              <a:rPr lang="en-US" sz="2000" spc="-5" dirty="0">
                <a:latin typeface="Carlito"/>
                <a:cs typeface="Carlito"/>
              </a:rPr>
              <a:t>or</a:t>
            </a:r>
            <a:r>
              <a:rPr lang="en-US" sz="2000" spc="204" dirty="0">
                <a:latin typeface="Carlito"/>
                <a:cs typeface="Carlito"/>
              </a:rPr>
              <a:t> </a:t>
            </a:r>
            <a:r>
              <a:rPr lang="en-US" sz="2000" dirty="0">
                <a:latin typeface="Carlito"/>
                <a:cs typeface="Carlito"/>
              </a:rPr>
              <a:t>obstructed.</a:t>
            </a:r>
          </a:p>
          <a:p>
            <a:pPr marL="12700">
              <a:lnSpc>
                <a:spcPct val="100000"/>
              </a:lnSpc>
              <a:spcBef>
                <a:spcPts val="1145"/>
              </a:spcBef>
            </a:pPr>
            <a:r>
              <a:rPr lang="en-US" sz="2000" b="1" dirty="0">
                <a:solidFill>
                  <a:srgbClr val="FFC000"/>
                </a:solidFill>
                <a:latin typeface="Carlito"/>
                <a:cs typeface="Carlito"/>
              </a:rPr>
              <a:t>Based </a:t>
            </a:r>
            <a:r>
              <a:rPr lang="en-US" sz="2000" b="1" spc="-5" dirty="0">
                <a:solidFill>
                  <a:srgbClr val="FFC000"/>
                </a:solidFill>
                <a:latin typeface="Carlito"/>
                <a:cs typeface="Carlito"/>
              </a:rPr>
              <a:t>on </a:t>
            </a:r>
            <a:r>
              <a:rPr lang="en-US" sz="2000" b="1" dirty="0">
                <a:solidFill>
                  <a:srgbClr val="FFC000"/>
                </a:solidFill>
                <a:latin typeface="Carlito"/>
                <a:cs typeface="Carlito"/>
              </a:rPr>
              <a:t>such a </a:t>
            </a:r>
            <a:r>
              <a:rPr lang="en-US" sz="2000" b="1" spc="-5" dirty="0">
                <a:solidFill>
                  <a:srgbClr val="FFC000"/>
                </a:solidFill>
                <a:latin typeface="Carlito"/>
                <a:cs typeface="Carlito"/>
              </a:rPr>
              <a:t>thought, </a:t>
            </a:r>
            <a:r>
              <a:rPr lang="en-US" sz="2000" b="1" dirty="0">
                <a:solidFill>
                  <a:srgbClr val="FFC000"/>
                </a:solidFill>
                <a:latin typeface="Carlito"/>
                <a:cs typeface="Carlito"/>
              </a:rPr>
              <a:t>these </a:t>
            </a:r>
            <a:r>
              <a:rPr lang="en-US" sz="2000" b="1" spc="-5" dirty="0">
                <a:solidFill>
                  <a:srgbClr val="FFC000"/>
                </a:solidFill>
                <a:latin typeface="Carlito"/>
                <a:cs typeface="Carlito"/>
              </a:rPr>
              <a:t>patients </a:t>
            </a:r>
            <a:r>
              <a:rPr lang="en-US" sz="2000" b="1" dirty="0">
                <a:solidFill>
                  <a:srgbClr val="FFC000"/>
                </a:solidFill>
                <a:latin typeface="Carlito"/>
                <a:cs typeface="Carlito"/>
              </a:rPr>
              <a:t>may be grouped into the following</a:t>
            </a:r>
            <a:r>
              <a:rPr lang="en-US" sz="2000" b="1" spc="95" dirty="0">
                <a:solidFill>
                  <a:srgbClr val="FFC000"/>
                </a:solidFill>
                <a:latin typeface="Carlito"/>
                <a:cs typeface="Carlito"/>
              </a:rPr>
              <a:t> </a:t>
            </a:r>
            <a:r>
              <a:rPr lang="en-US" sz="2000" b="1" dirty="0">
                <a:solidFill>
                  <a:srgbClr val="FFC000"/>
                </a:solidFill>
                <a:latin typeface="Carlito"/>
                <a:cs typeface="Carlito"/>
              </a:rPr>
              <a:t>subsets:</a:t>
            </a:r>
          </a:p>
          <a:p>
            <a:pPr marL="12700">
              <a:lnSpc>
                <a:spcPct val="100000"/>
              </a:lnSpc>
              <a:spcBef>
                <a:spcPts val="1130"/>
              </a:spcBef>
            </a:pPr>
            <a:r>
              <a:rPr lang="en-US" sz="2000" spc="-5" dirty="0">
                <a:latin typeface="Carlito"/>
                <a:cs typeface="Carlito"/>
              </a:rPr>
              <a:t>This </a:t>
            </a:r>
            <a:r>
              <a:rPr lang="en-US" sz="2000" dirty="0">
                <a:latin typeface="Carlito"/>
                <a:cs typeface="Carlito"/>
              </a:rPr>
              <a:t>classification is </a:t>
            </a:r>
            <a:r>
              <a:rPr lang="en-US" sz="2000" spc="-5" dirty="0">
                <a:latin typeface="Carlito"/>
                <a:cs typeface="Carlito"/>
              </a:rPr>
              <a:t>helpful </a:t>
            </a:r>
            <a:r>
              <a:rPr lang="en-US" sz="2000" dirty="0">
                <a:latin typeface="Carlito"/>
                <a:cs typeface="Carlito"/>
              </a:rPr>
              <a:t>in determining the type </a:t>
            </a:r>
            <a:r>
              <a:rPr lang="en-US" sz="2000" spc="-5" dirty="0">
                <a:latin typeface="Carlito"/>
                <a:cs typeface="Carlito"/>
              </a:rPr>
              <a:t>of </a:t>
            </a:r>
            <a:r>
              <a:rPr lang="en-US" sz="2000" dirty="0">
                <a:latin typeface="Carlito"/>
                <a:cs typeface="Carlito"/>
              </a:rPr>
              <a:t>therapy </a:t>
            </a:r>
            <a:r>
              <a:rPr lang="en-US" sz="2000" spc="-5" dirty="0">
                <a:latin typeface="Carlito"/>
                <a:cs typeface="Carlito"/>
              </a:rPr>
              <a:t>that </a:t>
            </a:r>
            <a:r>
              <a:rPr lang="en-US" sz="2000" dirty="0">
                <a:latin typeface="Carlito"/>
                <a:cs typeface="Carlito"/>
              </a:rPr>
              <a:t>a given </a:t>
            </a:r>
            <a:r>
              <a:rPr lang="en-US" sz="2000" spc="-5" dirty="0">
                <a:latin typeface="Carlito"/>
                <a:cs typeface="Carlito"/>
              </a:rPr>
              <a:t>patient</a:t>
            </a:r>
            <a:r>
              <a:rPr lang="en-US" sz="2000" spc="125" dirty="0">
                <a:latin typeface="Carlito"/>
                <a:cs typeface="Carlito"/>
              </a:rPr>
              <a:t> </a:t>
            </a:r>
            <a:r>
              <a:rPr lang="en-US" sz="2000" spc="-5" dirty="0">
                <a:latin typeface="Carlito"/>
                <a:cs typeface="Carlito"/>
              </a:rPr>
              <a:t>needs.</a:t>
            </a:r>
            <a:endParaRPr lang="en-US" sz="2000" dirty="0">
              <a:latin typeface="Carlito"/>
              <a:cs typeface="Carlito"/>
            </a:endParaRPr>
          </a:p>
          <a:p>
            <a:pPr marL="12700" marR="4219575">
              <a:lnSpc>
                <a:spcPts val="2700"/>
              </a:lnSpc>
              <a:spcBef>
                <a:spcPts val="280"/>
              </a:spcBef>
            </a:pPr>
            <a:r>
              <a:rPr lang="en-US" sz="2000" b="1" dirty="0">
                <a:latin typeface="Carlito"/>
                <a:cs typeface="Carlito"/>
              </a:rPr>
              <a:t>Group 1</a:t>
            </a:r>
            <a:r>
              <a:rPr lang="en-US" sz="2000" dirty="0">
                <a:latin typeface="Carlito"/>
                <a:cs typeface="Carlito"/>
              </a:rPr>
              <a:t>: Unobstructed Systemic </a:t>
            </a:r>
            <a:r>
              <a:rPr lang="en-US" sz="2000" spc="-5" dirty="0">
                <a:latin typeface="Carlito"/>
                <a:cs typeface="Carlito"/>
              </a:rPr>
              <a:t>Blood Flow  </a:t>
            </a:r>
            <a:r>
              <a:rPr lang="en-US" sz="2000" dirty="0">
                <a:latin typeface="Carlito"/>
                <a:cs typeface="Carlito"/>
              </a:rPr>
              <a:t>1A: Unobstructed SBF with unobstructed</a:t>
            </a:r>
            <a:r>
              <a:rPr lang="en-US" sz="2000" spc="-5" dirty="0">
                <a:latin typeface="Carlito"/>
                <a:cs typeface="Carlito"/>
              </a:rPr>
              <a:t> </a:t>
            </a:r>
            <a:r>
              <a:rPr lang="en-US" sz="2000" dirty="0">
                <a:latin typeface="Carlito"/>
                <a:cs typeface="Carlito"/>
              </a:rPr>
              <a:t>PBF</a:t>
            </a:r>
          </a:p>
          <a:p>
            <a:pPr marL="12700">
              <a:lnSpc>
                <a:spcPct val="100000"/>
              </a:lnSpc>
              <a:spcBef>
                <a:spcPts val="850"/>
              </a:spcBef>
            </a:pPr>
            <a:r>
              <a:rPr lang="en-US" sz="2000" dirty="0">
                <a:latin typeface="Carlito"/>
                <a:cs typeface="Carlito"/>
              </a:rPr>
              <a:t>1B: Unobstructed SBF with moderately obstructed</a:t>
            </a:r>
            <a:r>
              <a:rPr lang="en-US" sz="2000" spc="30" dirty="0">
                <a:latin typeface="Carlito"/>
                <a:cs typeface="Carlito"/>
              </a:rPr>
              <a:t> </a:t>
            </a:r>
            <a:r>
              <a:rPr lang="en-US" sz="2000" dirty="0">
                <a:latin typeface="Carlito"/>
                <a:cs typeface="Carlito"/>
              </a:rPr>
              <a:t>PBF</a:t>
            </a:r>
          </a:p>
          <a:p>
            <a:pPr marL="12700">
              <a:lnSpc>
                <a:spcPct val="100000"/>
              </a:lnSpc>
              <a:spcBef>
                <a:spcPts val="1140"/>
              </a:spcBef>
            </a:pPr>
            <a:r>
              <a:rPr lang="en-US" sz="2000" dirty="0">
                <a:latin typeface="Carlito"/>
                <a:cs typeface="Carlito"/>
              </a:rPr>
              <a:t>1C: Unobstructed SBF with severely obstructed </a:t>
            </a:r>
            <a:r>
              <a:rPr lang="en-US" sz="2000" spc="-5" dirty="0">
                <a:latin typeface="Carlito"/>
                <a:cs typeface="Carlito"/>
              </a:rPr>
              <a:t>(or </a:t>
            </a:r>
            <a:r>
              <a:rPr lang="en-US" sz="2000" dirty="0">
                <a:latin typeface="Carlito"/>
                <a:cs typeface="Carlito"/>
              </a:rPr>
              <a:t>atretic)</a:t>
            </a:r>
            <a:r>
              <a:rPr lang="en-US" sz="2000" spc="45" dirty="0">
                <a:latin typeface="Carlito"/>
                <a:cs typeface="Carlito"/>
              </a:rPr>
              <a:t> </a:t>
            </a:r>
            <a:r>
              <a:rPr lang="en-US" sz="2000" dirty="0">
                <a:latin typeface="Carlito"/>
                <a:cs typeface="Carlito"/>
              </a:rPr>
              <a:t>PBF</a:t>
            </a:r>
          </a:p>
          <a:p>
            <a:pPr marL="12700">
              <a:lnSpc>
                <a:spcPct val="100000"/>
              </a:lnSpc>
              <a:spcBef>
                <a:spcPts val="1140"/>
              </a:spcBef>
            </a:pPr>
            <a:r>
              <a:rPr lang="en-US" sz="2000" b="1" dirty="0">
                <a:latin typeface="Carlito"/>
                <a:cs typeface="Carlito"/>
              </a:rPr>
              <a:t>Group 2</a:t>
            </a:r>
            <a:r>
              <a:rPr lang="en-US" sz="2000" dirty="0">
                <a:latin typeface="Carlito"/>
                <a:cs typeface="Carlito"/>
              </a:rPr>
              <a:t>: Obstructed Systemic </a:t>
            </a:r>
            <a:r>
              <a:rPr lang="en-US" sz="2000" spc="-5" dirty="0">
                <a:latin typeface="Carlito"/>
                <a:cs typeface="Carlito"/>
              </a:rPr>
              <a:t>Blood</a:t>
            </a:r>
            <a:r>
              <a:rPr lang="en-US" sz="2000" spc="25" dirty="0">
                <a:latin typeface="Carlito"/>
                <a:cs typeface="Carlito"/>
              </a:rPr>
              <a:t> </a:t>
            </a:r>
            <a:r>
              <a:rPr lang="en-US" sz="2000" spc="-5" dirty="0">
                <a:latin typeface="Carlito"/>
                <a:cs typeface="Carlito"/>
              </a:rPr>
              <a:t>Flow</a:t>
            </a:r>
            <a:endParaRPr lang="en-US" sz="2000" dirty="0">
              <a:latin typeface="Carlito"/>
              <a:cs typeface="Carlito"/>
            </a:endParaRPr>
          </a:p>
          <a:p>
            <a:endParaRPr lang="en-IN" dirty="0"/>
          </a:p>
        </p:txBody>
      </p:sp>
    </p:spTree>
    <p:extLst>
      <p:ext uri="{BB962C8B-B14F-4D97-AF65-F5344CB8AC3E}">
        <p14:creationId xmlns:p14="http://schemas.microsoft.com/office/powerpoint/2010/main" val="1776209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BD1D6-AD11-7257-507B-9A59633F4393}"/>
              </a:ext>
            </a:extLst>
          </p:cNvPr>
          <p:cNvSpPr>
            <a:spLocks noGrp="1"/>
          </p:cNvSpPr>
          <p:nvPr>
            <p:ph type="title"/>
          </p:nvPr>
        </p:nvSpPr>
        <p:spPr>
          <a:xfrm>
            <a:off x="845127" y="286603"/>
            <a:ext cx="10310553" cy="1450757"/>
          </a:xfrm>
        </p:spPr>
        <p:txBody>
          <a:bodyPr/>
          <a:lstStyle/>
          <a:p>
            <a:r>
              <a:rPr lang="en-IN" dirty="0"/>
              <a:t>INDICATIONS FOR EARLY INTERVENTIONS</a:t>
            </a:r>
          </a:p>
        </p:txBody>
      </p:sp>
      <p:sp>
        <p:nvSpPr>
          <p:cNvPr id="3" name="Content Placeholder 2">
            <a:extLst>
              <a:ext uri="{FF2B5EF4-FFF2-40B4-BE49-F238E27FC236}">
                <a16:creationId xmlns:a16="http://schemas.microsoft.com/office/drawing/2014/main" id="{C2A476D2-B564-8421-96C8-A88771940B36}"/>
              </a:ext>
            </a:extLst>
          </p:cNvPr>
          <p:cNvSpPr>
            <a:spLocks noGrp="1"/>
          </p:cNvSpPr>
          <p:nvPr>
            <p:ph idx="1"/>
          </p:nvPr>
        </p:nvSpPr>
        <p:spPr/>
        <p:txBody>
          <a:bodyPr>
            <a:normAutofit/>
          </a:bodyPr>
          <a:lstStyle/>
          <a:p>
            <a:pPr marL="457200" indent="-457200">
              <a:buFont typeface="+mj-lt"/>
              <a:buAutoNum type="arabicPeriod"/>
            </a:pPr>
            <a:r>
              <a:rPr lang="en-IN" sz="2800" dirty="0"/>
              <a:t>Systemic outflow obstruction</a:t>
            </a:r>
          </a:p>
          <a:p>
            <a:pPr marL="457200" indent="-457200">
              <a:buFont typeface="+mj-lt"/>
              <a:buAutoNum type="arabicPeriod"/>
            </a:pPr>
            <a:r>
              <a:rPr lang="en-IN" sz="2800" dirty="0"/>
              <a:t>Severe cyanosis</a:t>
            </a:r>
          </a:p>
          <a:p>
            <a:pPr marL="457200" indent="-457200">
              <a:buFont typeface="+mj-lt"/>
              <a:buAutoNum type="arabicPeriod"/>
            </a:pPr>
            <a:r>
              <a:rPr lang="en-IN" sz="2800" dirty="0"/>
              <a:t>Increased PBF</a:t>
            </a:r>
          </a:p>
          <a:p>
            <a:pPr marL="457200" indent="-457200">
              <a:buFont typeface="+mj-lt"/>
              <a:buAutoNum type="arabicPeriod"/>
            </a:pPr>
            <a:r>
              <a:rPr lang="en-IN" sz="2800" dirty="0"/>
              <a:t>Obstruction to pulmonary venous return</a:t>
            </a:r>
          </a:p>
        </p:txBody>
      </p:sp>
    </p:spTree>
    <p:extLst>
      <p:ext uri="{BB962C8B-B14F-4D97-AF65-F5344CB8AC3E}">
        <p14:creationId xmlns:p14="http://schemas.microsoft.com/office/powerpoint/2010/main" val="3572577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EFF0227-8560-3956-93B5-00CC48074F75}"/>
              </a:ext>
            </a:extLst>
          </p:cNvPr>
          <p:cNvPicPr>
            <a:picLocks noChangeAspect="1"/>
          </p:cNvPicPr>
          <p:nvPr/>
        </p:nvPicPr>
        <p:blipFill>
          <a:blip r:embed="rId2"/>
          <a:stretch>
            <a:fillRect/>
          </a:stretch>
        </p:blipFill>
        <p:spPr>
          <a:xfrm>
            <a:off x="1325745" y="384464"/>
            <a:ext cx="10465798" cy="1377661"/>
          </a:xfrm>
          <a:prstGeom prst="rect">
            <a:avLst/>
          </a:prstGeom>
        </p:spPr>
      </p:pic>
      <p:sp>
        <p:nvSpPr>
          <p:cNvPr id="2" name="Title 1">
            <a:extLst>
              <a:ext uri="{FF2B5EF4-FFF2-40B4-BE49-F238E27FC236}">
                <a16:creationId xmlns:a16="http://schemas.microsoft.com/office/drawing/2014/main" id="{050EEBDF-8C19-5170-5122-9C3D9D77866A}"/>
              </a:ext>
            </a:extLst>
          </p:cNvPr>
          <p:cNvSpPr>
            <a:spLocks noGrp="1"/>
          </p:cNvSpPr>
          <p:nvPr>
            <p:ph type="title"/>
          </p:nvPr>
        </p:nvSpPr>
        <p:spPr>
          <a:xfrm>
            <a:off x="1529444" y="384464"/>
            <a:ext cx="10058400" cy="1055716"/>
          </a:xfrm>
        </p:spPr>
        <p:txBody>
          <a:bodyPr/>
          <a:lstStyle/>
          <a:p>
            <a:pPr algn="ctr"/>
            <a:r>
              <a:rPr lang="en-IN" dirty="0">
                <a:solidFill>
                  <a:schemeClr val="bg1"/>
                </a:solidFill>
              </a:rPr>
              <a:t>CLINICAL PRESENTATION</a:t>
            </a:r>
          </a:p>
        </p:txBody>
      </p:sp>
      <p:sp>
        <p:nvSpPr>
          <p:cNvPr id="16" name="Content Placeholder 2">
            <a:extLst>
              <a:ext uri="{FF2B5EF4-FFF2-40B4-BE49-F238E27FC236}">
                <a16:creationId xmlns:a16="http://schemas.microsoft.com/office/drawing/2014/main" id="{C0DB3200-3812-69F7-53D5-3DDE31D2BC5B}"/>
              </a:ext>
            </a:extLst>
          </p:cNvPr>
          <p:cNvSpPr>
            <a:spLocks noGrp="1"/>
          </p:cNvSpPr>
          <p:nvPr>
            <p:ph idx="1"/>
          </p:nvPr>
        </p:nvSpPr>
        <p:spPr>
          <a:xfrm>
            <a:off x="1192213" y="2092325"/>
            <a:ext cx="9963150" cy="3776663"/>
          </a:xfrm>
        </p:spPr>
        <p:txBody>
          <a:bodyPr>
            <a:noAutofit/>
          </a:bodyPr>
          <a:lstStyle/>
          <a:p>
            <a:r>
              <a:rPr lang="en-IN" sz="2400" dirty="0"/>
              <a:t>Depends upon presence or absence of pulmonary inflow obstruction</a:t>
            </a:r>
          </a:p>
          <a:p>
            <a:endParaRPr lang="en-IN" sz="2400" dirty="0"/>
          </a:p>
          <a:p>
            <a:r>
              <a:rPr lang="en-IN" sz="2400" dirty="0"/>
              <a:t>Patients without obstruction to pulmonary blood flow will have Severe congestive heart failure with </a:t>
            </a:r>
            <a:r>
              <a:rPr lang="en-IN" sz="2400" dirty="0" err="1"/>
              <a:t>tachypnea</a:t>
            </a:r>
            <a:r>
              <a:rPr lang="en-IN" sz="2400" dirty="0"/>
              <a:t>, tachycardia, diaphoresis, hepatomegaly, and failure to thrive within the first 3 months of life</a:t>
            </a:r>
          </a:p>
        </p:txBody>
      </p:sp>
    </p:spTree>
    <p:extLst>
      <p:ext uri="{BB962C8B-B14F-4D97-AF65-F5344CB8AC3E}">
        <p14:creationId xmlns:p14="http://schemas.microsoft.com/office/powerpoint/2010/main" val="542371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EFF0227-8560-3956-93B5-00CC48074F75}"/>
              </a:ext>
            </a:extLst>
          </p:cNvPr>
          <p:cNvPicPr>
            <a:picLocks noChangeAspect="1"/>
          </p:cNvPicPr>
          <p:nvPr/>
        </p:nvPicPr>
        <p:blipFill>
          <a:blip r:embed="rId2"/>
          <a:stretch>
            <a:fillRect/>
          </a:stretch>
        </p:blipFill>
        <p:spPr>
          <a:xfrm>
            <a:off x="1325745" y="384464"/>
            <a:ext cx="10465798" cy="1377661"/>
          </a:xfrm>
          <a:prstGeom prst="rect">
            <a:avLst/>
          </a:prstGeom>
        </p:spPr>
      </p:pic>
      <p:sp>
        <p:nvSpPr>
          <p:cNvPr id="2" name="Title 1">
            <a:extLst>
              <a:ext uri="{FF2B5EF4-FFF2-40B4-BE49-F238E27FC236}">
                <a16:creationId xmlns:a16="http://schemas.microsoft.com/office/drawing/2014/main" id="{050EEBDF-8C19-5170-5122-9C3D9D77866A}"/>
              </a:ext>
            </a:extLst>
          </p:cNvPr>
          <p:cNvSpPr>
            <a:spLocks noGrp="1"/>
          </p:cNvSpPr>
          <p:nvPr>
            <p:ph type="title"/>
          </p:nvPr>
        </p:nvSpPr>
        <p:spPr>
          <a:xfrm>
            <a:off x="1529444" y="384464"/>
            <a:ext cx="10058400" cy="1055716"/>
          </a:xfrm>
        </p:spPr>
        <p:txBody>
          <a:bodyPr/>
          <a:lstStyle/>
          <a:p>
            <a:pPr algn="ctr"/>
            <a:r>
              <a:rPr lang="en-IN" dirty="0">
                <a:solidFill>
                  <a:schemeClr val="bg1"/>
                </a:solidFill>
              </a:rPr>
              <a:t>CLINICAL PRESENTATION</a:t>
            </a:r>
          </a:p>
        </p:txBody>
      </p:sp>
      <p:sp>
        <p:nvSpPr>
          <p:cNvPr id="16" name="Content Placeholder 2">
            <a:extLst>
              <a:ext uri="{FF2B5EF4-FFF2-40B4-BE49-F238E27FC236}">
                <a16:creationId xmlns:a16="http://schemas.microsoft.com/office/drawing/2014/main" id="{C0DB3200-3812-69F7-53D5-3DDE31D2BC5B}"/>
              </a:ext>
            </a:extLst>
          </p:cNvPr>
          <p:cNvSpPr>
            <a:spLocks noGrp="1"/>
          </p:cNvSpPr>
          <p:nvPr>
            <p:ph idx="1"/>
          </p:nvPr>
        </p:nvSpPr>
        <p:spPr>
          <a:xfrm>
            <a:off x="1192213" y="2092325"/>
            <a:ext cx="9963150" cy="3776663"/>
          </a:xfrm>
        </p:spPr>
        <p:txBody>
          <a:bodyPr>
            <a:noAutofit/>
          </a:bodyPr>
          <a:lstStyle/>
          <a:p>
            <a:r>
              <a:rPr lang="en-IN" sz="2400" dirty="0"/>
              <a:t>Early symptoms </a:t>
            </a:r>
            <a:r>
              <a:rPr lang="en-IN" sz="2400" dirty="0" err="1"/>
              <a:t>ie</a:t>
            </a:r>
            <a:r>
              <a:rPr lang="en-IN" sz="2400" dirty="0"/>
              <a:t> in neonatal period : due to AV valve abnormalities, aortic outflow obstruction, and coarctation of the aorta</a:t>
            </a:r>
          </a:p>
          <a:p>
            <a:endParaRPr lang="en-IN" sz="2400" dirty="0"/>
          </a:p>
          <a:p>
            <a:r>
              <a:rPr lang="en-IN" sz="2400" dirty="0"/>
              <a:t>Flow related soft </a:t>
            </a:r>
            <a:r>
              <a:rPr lang="en-IN" sz="2400" dirty="0">
                <a:solidFill>
                  <a:srgbClr val="7030A0"/>
                </a:solidFill>
              </a:rPr>
              <a:t>systolic ejection murmur </a:t>
            </a:r>
            <a:r>
              <a:rPr lang="en-IN" sz="2400" dirty="0"/>
              <a:t>across pulmonary valve or VSD to the </a:t>
            </a:r>
            <a:r>
              <a:rPr lang="en-IN" sz="2400" dirty="0" err="1"/>
              <a:t>hypoplastic</a:t>
            </a:r>
            <a:r>
              <a:rPr lang="en-IN" sz="2400" dirty="0"/>
              <a:t> right ventricle may be heard. </a:t>
            </a:r>
          </a:p>
          <a:p>
            <a:endParaRPr lang="en-IN" sz="2400" dirty="0"/>
          </a:p>
          <a:p>
            <a:r>
              <a:rPr lang="en-IN" sz="2400" dirty="0"/>
              <a:t>Because of the presence of large pulmonary blood flow, a </a:t>
            </a:r>
            <a:r>
              <a:rPr lang="en-IN" sz="2400" dirty="0">
                <a:solidFill>
                  <a:srgbClr val="7030A0"/>
                </a:solidFill>
              </a:rPr>
              <a:t>diastolic AV valve inflow murmur </a:t>
            </a:r>
            <a:r>
              <a:rPr lang="en-IN" sz="2400" dirty="0"/>
              <a:t>may be present. </a:t>
            </a:r>
          </a:p>
        </p:txBody>
      </p:sp>
    </p:spTree>
    <p:extLst>
      <p:ext uri="{BB962C8B-B14F-4D97-AF65-F5344CB8AC3E}">
        <p14:creationId xmlns:p14="http://schemas.microsoft.com/office/powerpoint/2010/main" val="1513256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10E2B-EF52-048D-330E-55AE440C7F7E}"/>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AACEE276-EBDF-F788-0457-5C6B96E60A9C}"/>
              </a:ext>
            </a:extLst>
          </p:cNvPr>
          <p:cNvSpPr>
            <a:spLocks noGrp="1"/>
          </p:cNvSpPr>
          <p:nvPr>
            <p:ph idx="1"/>
          </p:nvPr>
        </p:nvSpPr>
        <p:spPr/>
        <p:txBody>
          <a:bodyPr>
            <a:normAutofit/>
          </a:bodyPr>
          <a:lstStyle/>
          <a:p>
            <a:r>
              <a:rPr lang="en-IN" sz="2400" dirty="0"/>
              <a:t>moderate pulmonary inflow obstruction hypoxemia and cyanosis during the neonatal period. </a:t>
            </a:r>
          </a:p>
          <a:p>
            <a:endParaRPr lang="en-IN" sz="2400" dirty="0"/>
          </a:p>
          <a:p>
            <a:r>
              <a:rPr lang="en-IN" sz="2400" dirty="0"/>
              <a:t>A systolic thrill due to pulmonary or subaortic outflow obstruction.</a:t>
            </a:r>
          </a:p>
          <a:p>
            <a:endParaRPr lang="en-IN" sz="2400" dirty="0"/>
          </a:p>
          <a:p>
            <a:r>
              <a:rPr lang="en-IN" sz="2400" dirty="0"/>
              <a:t>A systolic ejection murmur and single S2 may be heard</a:t>
            </a:r>
          </a:p>
          <a:p>
            <a:endParaRPr lang="en-IN" sz="2400" dirty="0"/>
          </a:p>
        </p:txBody>
      </p:sp>
      <p:pic>
        <p:nvPicPr>
          <p:cNvPr id="4" name="Picture 3">
            <a:extLst>
              <a:ext uri="{FF2B5EF4-FFF2-40B4-BE49-F238E27FC236}">
                <a16:creationId xmlns:a16="http://schemas.microsoft.com/office/drawing/2014/main" id="{AEF89BDE-CB82-B433-E6F9-B6475F9B9741}"/>
              </a:ext>
            </a:extLst>
          </p:cNvPr>
          <p:cNvPicPr>
            <a:picLocks noChangeAspect="1"/>
          </p:cNvPicPr>
          <p:nvPr/>
        </p:nvPicPr>
        <p:blipFill>
          <a:blip r:embed="rId2"/>
          <a:stretch>
            <a:fillRect/>
          </a:stretch>
        </p:blipFill>
        <p:spPr>
          <a:xfrm>
            <a:off x="1325745" y="384464"/>
            <a:ext cx="10465798" cy="1377661"/>
          </a:xfrm>
          <a:prstGeom prst="rect">
            <a:avLst/>
          </a:prstGeom>
        </p:spPr>
      </p:pic>
      <p:sp>
        <p:nvSpPr>
          <p:cNvPr id="5" name="Title 1">
            <a:extLst>
              <a:ext uri="{FF2B5EF4-FFF2-40B4-BE49-F238E27FC236}">
                <a16:creationId xmlns:a16="http://schemas.microsoft.com/office/drawing/2014/main" id="{592F041E-43D4-006E-C378-07CA361C8567}"/>
              </a:ext>
            </a:extLst>
          </p:cNvPr>
          <p:cNvSpPr txBox="1">
            <a:spLocks/>
          </p:cNvSpPr>
          <p:nvPr/>
        </p:nvSpPr>
        <p:spPr>
          <a:xfrm>
            <a:off x="1529444" y="384464"/>
            <a:ext cx="10058400" cy="105571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a:lstStyle>
          <a:p>
            <a:pPr algn="ctr"/>
            <a:r>
              <a:rPr lang="en-IN">
                <a:solidFill>
                  <a:schemeClr val="bg1"/>
                </a:solidFill>
              </a:rPr>
              <a:t>CLINICAL PRESENTATION</a:t>
            </a:r>
            <a:endParaRPr lang="en-IN" dirty="0">
              <a:solidFill>
                <a:schemeClr val="bg1"/>
              </a:solidFill>
            </a:endParaRPr>
          </a:p>
        </p:txBody>
      </p:sp>
    </p:spTree>
    <p:extLst>
      <p:ext uri="{BB962C8B-B14F-4D97-AF65-F5344CB8AC3E}">
        <p14:creationId xmlns:p14="http://schemas.microsoft.com/office/powerpoint/2010/main" val="716551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4500B-C38F-3FF4-594B-7F8C3ACF6494}"/>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90FD2914-1285-7633-6AE7-871CC5E20111}"/>
              </a:ext>
            </a:extLst>
          </p:cNvPr>
          <p:cNvSpPr>
            <a:spLocks noGrp="1"/>
          </p:cNvSpPr>
          <p:nvPr>
            <p:ph idx="1"/>
          </p:nvPr>
        </p:nvSpPr>
        <p:spPr>
          <a:xfrm>
            <a:off x="2119745" y="2757054"/>
            <a:ext cx="8260080" cy="2585565"/>
          </a:xfrm>
        </p:spPr>
        <p:txBody>
          <a:bodyPr/>
          <a:lstStyle/>
          <a:p>
            <a:pPr algn="ctr"/>
            <a:r>
              <a:rPr lang="en-IN" sz="2000" dirty="0"/>
              <a:t>If pulmonary atresia : </a:t>
            </a:r>
          </a:p>
          <a:p>
            <a:pPr lvl="1" algn="ctr"/>
            <a:r>
              <a:rPr lang="en-IN" dirty="0"/>
              <a:t>no murmur, or only a soft continuous murmur may be evident secondary to a PDA or a systemic pulmonary collateral artery</a:t>
            </a:r>
          </a:p>
          <a:p>
            <a:pPr algn="ctr"/>
            <a:endParaRPr lang="en-IN" dirty="0"/>
          </a:p>
        </p:txBody>
      </p:sp>
      <p:pic>
        <p:nvPicPr>
          <p:cNvPr id="4" name="Picture 3">
            <a:extLst>
              <a:ext uri="{FF2B5EF4-FFF2-40B4-BE49-F238E27FC236}">
                <a16:creationId xmlns:a16="http://schemas.microsoft.com/office/drawing/2014/main" id="{A2525A22-78C0-B1EB-90BB-CB32126938FA}"/>
              </a:ext>
            </a:extLst>
          </p:cNvPr>
          <p:cNvPicPr>
            <a:picLocks noChangeAspect="1"/>
          </p:cNvPicPr>
          <p:nvPr/>
        </p:nvPicPr>
        <p:blipFill>
          <a:blip r:embed="rId2"/>
          <a:stretch>
            <a:fillRect/>
          </a:stretch>
        </p:blipFill>
        <p:spPr>
          <a:xfrm>
            <a:off x="1325745" y="384464"/>
            <a:ext cx="10465798" cy="1377661"/>
          </a:xfrm>
          <a:prstGeom prst="rect">
            <a:avLst/>
          </a:prstGeom>
        </p:spPr>
      </p:pic>
      <p:sp>
        <p:nvSpPr>
          <p:cNvPr id="5" name="Title 1">
            <a:extLst>
              <a:ext uri="{FF2B5EF4-FFF2-40B4-BE49-F238E27FC236}">
                <a16:creationId xmlns:a16="http://schemas.microsoft.com/office/drawing/2014/main" id="{A6F00442-86E8-851E-579E-2C825BF9752D}"/>
              </a:ext>
            </a:extLst>
          </p:cNvPr>
          <p:cNvSpPr txBox="1">
            <a:spLocks/>
          </p:cNvSpPr>
          <p:nvPr/>
        </p:nvSpPr>
        <p:spPr>
          <a:xfrm>
            <a:off x="1529444" y="384464"/>
            <a:ext cx="10058400" cy="105571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a:lstStyle>
          <a:p>
            <a:pPr algn="ctr"/>
            <a:r>
              <a:rPr lang="en-IN">
                <a:solidFill>
                  <a:schemeClr val="bg1"/>
                </a:solidFill>
              </a:rPr>
              <a:t>CLINICAL PRESENTATION</a:t>
            </a:r>
            <a:endParaRPr lang="en-IN" dirty="0">
              <a:solidFill>
                <a:schemeClr val="bg1"/>
              </a:solidFill>
            </a:endParaRPr>
          </a:p>
        </p:txBody>
      </p:sp>
    </p:spTree>
    <p:extLst>
      <p:ext uri="{BB962C8B-B14F-4D97-AF65-F5344CB8AC3E}">
        <p14:creationId xmlns:p14="http://schemas.microsoft.com/office/powerpoint/2010/main" val="681684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BEF92F-1B5B-BA2F-AA14-D105AFA0E074}"/>
              </a:ext>
            </a:extLst>
          </p:cNvPr>
          <p:cNvPicPr>
            <a:picLocks noChangeAspect="1"/>
          </p:cNvPicPr>
          <p:nvPr/>
        </p:nvPicPr>
        <p:blipFill>
          <a:blip r:embed="rId2"/>
          <a:stretch>
            <a:fillRect/>
          </a:stretch>
        </p:blipFill>
        <p:spPr>
          <a:xfrm>
            <a:off x="893581" y="384464"/>
            <a:ext cx="10465798" cy="1377661"/>
          </a:xfrm>
          <a:prstGeom prst="rect">
            <a:avLst/>
          </a:prstGeom>
        </p:spPr>
      </p:pic>
      <p:sp>
        <p:nvSpPr>
          <p:cNvPr id="2" name="Title 1">
            <a:extLst>
              <a:ext uri="{FF2B5EF4-FFF2-40B4-BE49-F238E27FC236}">
                <a16:creationId xmlns:a16="http://schemas.microsoft.com/office/drawing/2014/main" id="{7DBD0914-F5C5-E5CB-85B2-9E59BB29349A}"/>
              </a:ext>
            </a:extLst>
          </p:cNvPr>
          <p:cNvSpPr>
            <a:spLocks noGrp="1"/>
          </p:cNvSpPr>
          <p:nvPr>
            <p:ph type="title"/>
          </p:nvPr>
        </p:nvSpPr>
        <p:spPr>
          <a:xfrm>
            <a:off x="577599" y="384464"/>
            <a:ext cx="10058400" cy="933796"/>
          </a:xfrm>
        </p:spPr>
        <p:txBody>
          <a:bodyPr/>
          <a:lstStyle/>
          <a:p>
            <a:pPr algn="ctr"/>
            <a:r>
              <a:rPr lang="en-IN" dirty="0">
                <a:solidFill>
                  <a:schemeClr val="accent3">
                    <a:lumMod val="20000"/>
                    <a:lumOff val="80000"/>
                  </a:schemeClr>
                </a:solidFill>
              </a:rPr>
              <a:t>ECG</a:t>
            </a:r>
          </a:p>
        </p:txBody>
      </p:sp>
      <p:sp>
        <p:nvSpPr>
          <p:cNvPr id="3" name="Content Placeholder 2">
            <a:extLst>
              <a:ext uri="{FF2B5EF4-FFF2-40B4-BE49-F238E27FC236}">
                <a16:creationId xmlns:a16="http://schemas.microsoft.com/office/drawing/2014/main" id="{5F48D5B6-9A83-4F8C-788A-8C273DEA422F}"/>
              </a:ext>
            </a:extLst>
          </p:cNvPr>
          <p:cNvSpPr>
            <a:spLocks noGrp="1"/>
          </p:cNvSpPr>
          <p:nvPr>
            <p:ph idx="1"/>
          </p:nvPr>
        </p:nvSpPr>
        <p:spPr>
          <a:xfrm>
            <a:off x="1097280" y="2108201"/>
            <a:ext cx="10058400" cy="4237181"/>
          </a:xfrm>
        </p:spPr>
        <p:txBody>
          <a:bodyPr>
            <a:normAutofit/>
          </a:bodyPr>
          <a:lstStyle/>
          <a:p>
            <a:pPr marL="457200" indent="-457200">
              <a:buFont typeface="+mj-lt"/>
              <a:buAutoNum type="arabicParenR"/>
            </a:pPr>
            <a:r>
              <a:rPr lang="en-IN" sz="2400" dirty="0" err="1"/>
              <a:t>qR</a:t>
            </a:r>
            <a:r>
              <a:rPr lang="en-IN" sz="2400" dirty="0"/>
              <a:t> pattern in the right precordial leads and an Rs pattern in the left precordial leads. </a:t>
            </a:r>
          </a:p>
          <a:p>
            <a:pPr marL="457200" indent="-457200">
              <a:buFont typeface="+mj-lt"/>
              <a:buAutoNum type="arabicParenR"/>
            </a:pPr>
            <a:r>
              <a:rPr lang="en-IN" sz="2400" dirty="0"/>
              <a:t>Prominent Q waves leads III and AVF. </a:t>
            </a:r>
          </a:p>
          <a:p>
            <a:pPr marL="457200" indent="-457200">
              <a:buFont typeface="+mj-lt"/>
              <a:buAutoNum type="arabicParenR"/>
            </a:pPr>
            <a:r>
              <a:rPr lang="en-IN" sz="2400" dirty="0"/>
              <a:t>LVH/ RVH/ BVH</a:t>
            </a:r>
          </a:p>
          <a:p>
            <a:pPr marL="457200" indent="-457200">
              <a:buFont typeface="+mj-lt"/>
              <a:buAutoNum type="arabicParenR"/>
            </a:pPr>
            <a:r>
              <a:rPr lang="en-IN" sz="2400" dirty="0"/>
              <a:t>Arrhythmias like SVT or wandering pacemaker</a:t>
            </a:r>
          </a:p>
          <a:p>
            <a:pPr marL="457200" indent="-457200">
              <a:buFont typeface="+mj-lt"/>
              <a:buAutoNum type="arabicParenR"/>
            </a:pPr>
            <a:r>
              <a:rPr lang="en-IN" sz="2400" dirty="0"/>
              <a:t>First or second degree heart block</a:t>
            </a:r>
          </a:p>
          <a:p>
            <a:pPr marL="457200" indent="-457200">
              <a:buFont typeface="+mj-lt"/>
              <a:buAutoNum type="arabicParenR"/>
            </a:pPr>
            <a:r>
              <a:rPr lang="en-IN" sz="2400" dirty="0"/>
              <a:t>CHB is seen in 12% patients</a:t>
            </a:r>
          </a:p>
          <a:p>
            <a:endParaRPr lang="en-IN" sz="2400" dirty="0"/>
          </a:p>
          <a:p>
            <a:endParaRPr lang="en-IN" sz="2400" dirty="0"/>
          </a:p>
        </p:txBody>
      </p:sp>
    </p:spTree>
    <p:extLst>
      <p:ext uri="{BB962C8B-B14F-4D97-AF65-F5344CB8AC3E}">
        <p14:creationId xmlns:p14="http://schemas.microsoft.com/office/powerpoint/2010/main" val="2856111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CF782-F678-C7A2-60C2-8FC25D4F218E}"/>
              </a:ext>
            </a:extLst>
          </p:cNvPr>
          <p:cNvSpPr>
            <a:spLocks noGrp="1"/>
          </p:cNvSpPr>
          <p:nvPr>
            <p:ph type="title"/>
          </p:nvPr>
        </p:nvSpPr>
        <p:spPr/>
        <p:txBody>
          <a:bodyPr/>
          <a:lstStyle/>
          <a:p>
            <a:r>
              <a:rPr lang="en-IN" dirty="0"/>
              <a:t>NATURAL HISTORY…</a:t>
            </a:r>
          </a:p>
        </p:txBody>
      </p:sp>
      <p:sp>
        <p:nvSpPr>
          <p:cNvPr id="3" name="Content Placeholder 2">
            <a:extLst>
              <a:ext uri="{FF2B5EF4-FFF2-40B4-BE49-F238E27FC236}">
                <a16:creationId xmlns:a16="http://schemas.microsoft.com/office/drawing/2014/main" id="{572B1CF6-8756-9723-8687-F597C0FE7E59}"/>
              </a:ext>
            </a:extLst>
          </p:cNvPr>
          <p:cNvSpPr>
            <a:spLocks noGrp="1"/>
          </p:cNvSpPr>
          <p:nvPr>
            <p:ph idx="1"/>
          </p:nvPr>
        </p:nvSpPr>
        <p:spPr/>
        <p:txBody>
          <a:bodyPr>
            <a:normAutofit/>
          </a:bodyPr>
          <a:lstStyle/>
          <a:p>
            <a:r>
              <a:rPr lang="en-IN" sz="2400" dirty="0"/>
              <a:t>In patients without surgery 50% infants die before age of 1 year. </a:t>
            </a:r>
          </a:p>
          <a:p>
            <a:pPr marL="0" indent="0">
              <a:buNone/>
            </a:pPr>
            <a:endParaRPr lang="en-IN" sz="2400" dirty="0"/>
          </a:p>
          <a:p>
            <a:r>
              <a:rPr lang="en-IN" sz="2400" dirty="0"/>
              <a:t>Remaining patient </a:t>
            </a:r>
            <a:r>
              <a:rPr lang="en-IN" sz="2400" dirty="0" err="1"/>
              <a:t>developes</a:t>
            </a:r>
            <a:r>
              <a:rPr lang="en-IN" sz="2400" dirty="0"/>
              <a:t> pulmonary vascular </a:t>
            </a:r>
            <a:r>
              <a:rPr lang="en-IN" sz="2400" dirty="0" err="1"/>
              <a:t>obstuctive</a:t>
            </a:r>
            <a:r>
              <a:rPr lang="en-IN" sz="2400" dirty="0"/>
              <a:t> disease with </a:t>
            </a:r>
            <a:r>
              <a:rPr lang="en-IN" sz="2400" dirty="0" err="1"/>
              <a:t>improvemnet</a:t>
            </a:r>
            <a:r>
              <a:rPr lang="en-IN" sz="2400" dirty="0"/>
              <a:t> in CHF (w/o PS) or worsening of cyanosis(with PS).</a:t>
            </a:r>
          </a:p>
          <a:p>
            <a:pPr marL="0" indent="0">
              <a:buNone/>
            </a:pPr>
            <a:endParaRPr lang="en-IN" sz="2400" dirty="0"/>
          </a:p>
          <a:p>
            <a:r>
              <a:rPr lang="en-IN" sz="2400" dirty="0"/>
              <a:t>Cause of death : CHF, arrhythmias, sudden death</a:t>
            </a:r>
          </a:p>
          <a:p>
            <a:endParaRPr lang="en-IN" sz="2400" dirty="0"/>
          </a:p>
        </p:txBody>
      </p:sp>
    </p:spTree>
    <p:extLst>
      <p:ext uri="{BB962C8B-B14F-4D97-AF65-F5344CB8AC3E}">
        <p14:creationId xmlns:p14="http://schemas.microsoft.com/office/powerpoint/2010/main" val="3162950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1097280" y="286603"/>
            <a:ext cx="10058400" cy="1450757"/>
          </a:xfrm>
        </p:spPr>
        <p:txBody>
          <a:bodyPr>
            <a:normAutofit/>
          </a:bodyPr>
          <a:lstStyle/>
          <a:p>
            <a:r>
              <a:rPr lang="en-US" dirty="0" err="1"/>
              <a:t>Whats</a:t>
            </a:r>
            <a:r>
              <a:rPr lang="en-US" dirty="0"/>
              <a:t> in this presentation?</a:t>
            </a:r>
          </a:p>
        </p:txBody>
      </p:sp>
      <p:graphicFrame>
        <p:nvGraphicFramePr>
          <p:cNvPr id="4" name="Content Placeholder 2" descr="SmartArt graphic">
            <a:extLst>
              <a:ext uri="{FF2B5EF4-FFF2-40B4-BE49-F238E27FC236}">
                <a16:creationId xmlns:a16="http://schemas.microsoft.com/office/drawing/2014/main" id="{59F5A1AC-D08D-42AE-B94A-1CAFB517D846}"/>
              </a:ext>
            </a:extLst>
          </p:cNvPr>
          <p:cNvGraphicFramePr>
            <a:graphicFrameLocks noGrp="1"/>
          </p:cNvGraphicFramePr>
          <p:nvPr>
            <p:ph idx="1"/>
            <p:extLst>
              <p:ext uri="{D42A27DB-BD31-4B8C-83A1-F6EECF244321}">
                <p14:modId xmlns:p14="http://schemas.microsoft.com/office/powerpoint/2010/main" val="4218161086"/>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522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7D005-5459-C18A-B46C-33D215106E7F}"/>
              </a:ext>
            </a:extLst>
          </p:cNvPr>
          <p:cNvSpPr>
            <a:spLocks noGrp="1"/>
          </p:cNvSpPr>
          <p:nvPr>
            <p:ph type="title"/>
          </p:nvPr>
        </p:nvSpPr>
        <p:spPr/>
        <p:txBody>
          <a:bodyPr/>
          <a:lstStyle/>
          <a:p>
            <a:r>
              <a:rPr lang="en-IN" dirty="0"/>
              <a:t>Management</a:t>
            </a:r>
          </a:p>
        </p:txBody>
      </p:sp>
      <p:sp>
        <p:nvSpPr>
          <p:cNvPr id="3" name="Content Placeholder 2">
            <a:extLst>
              <a:ext uri="{FF2B5EF4-FFF2-40B4-BE49-F238E27FC236}">
                <a16:creationId xmlns:a16="http://schemas.microsoft.com/office/drawing/2014/main" id="{C18A61C0-F415-70BF-B4AE-A978889C9265}"/>
              </a:ext>
            </a:extLst>
          </p:cNvPr>
          <p:cNvSpPr>
            <a:spLocks noGrp="1"/>
          </p:cNvSpPr>
          <p:nvPr>
            <p:ph idx="1"/>
          </p:nvPr>
        </p:nvSpPr>
        <p:spPr>
          <a:xfrm>
            <a:off x="672704" y="2612446"/>
            <a:ext cx="10058400" cy="3760891"/>
          </a:xfrm>
        </p:spPr>
        <p:txBody>
          <a:bodyPr>
            <a:normAutofit/>
          </a:bodyPr>
          <a:lstStyle/>
          <a:p>
            <a:pPr marL="298450" marR="5080" indent="-285750">
              <a:lnSpc>
                <a:spcPct val="115100"/>
              </a:lnSpc>
              <a:spcBef>
                <a:spcPts val="105"/>
              </a:spcBef>
              <a:buFont typeface="Wingdings" panose="05000000000000000000" pitchFamily="2" charset="2"/>
              <a:buChar char="q"/>
            </a:pPr>
            <a:r>
              <a:rPr lang="en-US" sz="2000" spc="-5" dirty="0">
                <a:latin typeface="Carlito"/>
                <a:cs typeface="Carlito"/>
              </a:rPr>
              <a:t>Since there is only one functioning ventricle, the overall objective is to allow the functioning ventricle  (whether morphologically right or left) to supply the systemic circulation and to connect the systemic veins  directly to the PAs (Fontan circulation—single ventricle</a:t>
            </a:r>
            <a:r>
              <a:rPr lang="en-US" sz="2000" spc="145" dirty="0">
                <a:latin typeface="Carlito"/>
                <a:cs typeface="Carlito"/>
              </a:rPr>
              <a:t> </a:t>
            </a:r>
            <a:r>
              <a:rPr lang="en-US" sz="2000" spc="-5" dirty="0">
                <a:latin typeface="Carlito"/>
                <a:cs typeface="Carlito"/>
              </a:rPr>
              <a:t>repair).</a:t>
            </a:r>
            <a:endParaRPr lang="en-US" sz="2000" dirty="0">
              <a:latin typeface="Carlito"/>
              <a:cs typeface="Carlito"/>
            </a:endParaRPr>
          </a:p>
          <a:p>
            <a:pPr marL="285750" indent="-285750">
              <a:lnSpc>
                <a:spcPct val="100000"/>
              </a:lnSpc>
              <a:spcBef>
                <a:spcPts val="35"/>
              </a:spcBef>
              <a:buFont typeface="Wingdings" panose="05000000000000000000" pitchFamily="2" charset="2"/>
              <a:buChar char="q"/>
            </a:pPr>
            <a:endParaRPr lang="en-US" sz="1800" dirty="0">
              <a:latin typeface="Carlito"/>
              <a:cs typeface="Carlito"/>
            </a:endParaRPr>
          </a:p>
          <a:p>
            <a:pPr marL="298450" indent="-285750">
              <a:lnSpc>
                <a:spcPct val="100000"/>
              </a:lnSpc>
              <a:spcBef>
                <a:spcPts val="5"/>
              </a:spcBef>
              <a:buFont typeface="Wingdings" panose="05000000000000000000" pitchFamily="2" charset="2"/>
              <a:buChar char="q"/>
            </a:pPr>
            <a:r>
              <a:rPr lang="en-US" sz="2000" spc="-5" dirty="0">
                <a:latin typeface="Carlito"/>
                <a:cs typeface="Carlito"/>
              </a:rPr>
              <a:t>This procedure can’t be done in the neonate since PA pressure and resistance are</a:t>
            </a:r>
            <a:r>
              <a:rPr lang="en-US" sz="2000" spc="5" dirty="0">
                <a:latin typeface="Carlito"/>
                <a:cs typeface="Carlito"/>
              </a:rPr>
              <a:t> </a:t>
            </a:r>
            <a:r>
              <a:rPr lang="en-US" sz="2000" spc="-5" dirty="0">
                <a:latin typeface="Carlito"/>
                <a:cs typeface="Carlito"/>
              </a:rPr>
              <a:t>high.</a:t>
            </a:r>
            <a:endParaRPr lang="en-US" sz="2000" dirty="0">
              <a:latin typeface="Carlito"/>
              <a:cs typeface="Carlito"/>
            </a:endParaRPr>
          </a:p>
          <a:p>
            <a:pPr marL="285750" indent="-285750">
              <a:lnSpc>
                <a:spcPct val="100000"/>
              </a:lnSpc>
              <a:spcBef>
                <a:spcPts val="20"/>
              </a:spcBef>
              <a:buFont typeface="Wingdings" panose="05000000000000000000" pitchFamily="2" charset="2"/>
              <a:buChar char="q"/>
            </a:pPr>
            <a:endParaRPr lang="en-US" sz="1800" dirty="0">
              <a:latin typeface="Carlito"/>
              <a:cs typeface="Carlito"/>
            </a:endParaRPr>
          </a:p>
          <a:p>
            <a:pPr marL="298450" indent="-285750">
              <a:lnSpc>
                <a:spcPct val="100000"/>
              </a:lnSpc>
              <a:buFont typeface="Wingdings" panose="05000000000000000000" pitchFamily="2" charset="2"/>
              <a:buChar char="q"/>
            </a:pPr>
            <a:r>
              <a:rPr lang="en-US" sz="2000" spc="-5" dirty="0">
                <a:latin typeface="Carlito"/>
                <a:cs typeface="Carlito"/>
              </a:rPr>
              <a:t>Consequently, it is performed by staged</a:t>
            </a:r>
            <a:r>
              <a:rPr lang="en-US" sz="2000" spc="110" dirty="0">
                <a:latin typeface="Carlito"/>
                <a:cs typeface="Carlito"/>
              </a:rPr>
              <a:t> </a:t>
            </a:r>
            <a:r>
              <a:rPr lang="en-US" sz="2000" spc="-5" dirty="0">
                <a:latin typeface="Carlito"/>
                <a:cs typeface="Carlito"/>
              </a:rPr>
              <a:t>procedures.</a:t>
            </a:r>
            <a:endParaRPr lang="en-US" sz="2000" dirty="0">
              <a:latin typeface="Carlito"/>
              <a:cs typeface="Carlito"/>
            </a:endParaRPr>
          </a:p>
          <a:p>
            <a:pPr marL="285750" indent="-285750">
              <a:lnSpc>
                <a:spcPct val="100000"/>
              </a:lnSpc>
              <a:spcBef>
                <a:spcPts val="40"/>
              </a:spcBef>
              <a:buFont typeface="Wingdings" panose="05000000000000000000" pitchFamily="2" charset="2"/>
              <a:buChar char="q"/>
            </a:pPr>
            <a:endParaRPr lang="en-US" sz="1800" dirty="0">
              <a:latin typeface="Carlito"/>
              <a:cs typeface="Carlito"/>
            </a:endParaRPr>
          </a:p>
          <a:p>
            <a:pPr marL="298450" indent="-285750">
              <a:lnSpc>
                <a:spcPct val="100000"/>
              </a:lnSpc>
              <a:buFont typeface="Wingdings" panose="05000000000000000000" pitchFamily="2" charset="2"/>
              <a:buChar char="q"/>
            </a:pPr>
            <a:r>
              <a:rPr lang="en-US" sz="2000" spc="-5" dirty="0">
                <a:latin typeface="Carlito"/>
                <a:cs typeface="Carlito"/>
              </a:rPr>
              <a:t>The types of procedures and their timing have evolved over the</a:t>
            </a:r>
            <a:r>
              <a:rPr lang="en-US" sz="2000" spc="210" dirty="0">
                <a:latin typeface="Carlito"/>
                <a:cs typeface="Carlito"/>
              </a:rPr>
              <a:t> </a:t>
            </a:r>
            <a:r>
              <a:rPr lang="en-US" sz="2000" spc="-5" dirty="0">
                <a:latin typeface="Carlito"/>
                <a:cs typeface="Carlito"/>
              </a:rPr>
              <a:t>years.</a:t>
            </a:r>
            <a:endParaRPr lang="en-US" sz="2000" dirty="0">
              <a:latin typeface="Carlito"/>
              <a:cs typeface="Carlito"/>
            </a:endParaRPr>
          </a:p>
          <a:p>
            <a:endParaRPr lang="en-IN" dirty="0"/>
          </a:p>
        </p:txBody>
      </p:sp>
      <p:sp>
        <p:nvSpPr>
          <p:cNvPr id="6" name="TextBox 5">
            <a:extLst>
              <a:ext uri="{FF2B5EF4-FFF2-40B4-BE49-F238E27FC236}">
                <a16:creationId xmlns:a16="http://schemas.microsoft.com/office/drawing/2014/main" id="{889A66DD-C2EA-2296-9DA9-44FF2B4EC7A8}"/>
              </a:ext>
            </a:extLst>
          </p:cNvPr>
          <p:cNvSpPr txBox="1"/>
          <p:nvPr/>
        </p:nvSpPr>
        <p:spPr>
          <a:xfrm>
            <a:off x="7986712" y="2967335"/>
            <a:ext cx="3532583" cy="369332"/>
          </a:xfrm>
          <a:prstGeom prst="rect">
            <a:avLst/>
          </a:prstGeom>
          <a:noFill/>
        </p:spPr>
        <p:txBody>
          <a:bodyPr wrap="square">
            <a:spAutoFit/>
          </a:bodyPr>
          <a:lstStyle/>
          <a:p>
            <a:endParaRPr lang="en-US" sz="1800" spc="5" dirty="0">
              <a:solidFill>
                <a:schemeClr val="tx1"/>
              </a:solidFill>
              <a:latin typeface="Carlito"/>
              <a:cs typeface="Carlito"/>
            </a:endParaRPr>
          </a:p>
        </p:txBody>
      </p:sp>
      <p:sp>
        <p:nvSpPr>
          <p:cNvPr id="7" name="Oval 6">
            <a:extLst>
              <a:ext uri="{FF2B5EF4-FFF2-40B4-BE49-F238E27FC236}">
                <a16:creationId xmlns:a16="http://schemas.microsoft.com/office/drawing/2014/main" id="{5BD36BB0-CA01-5EE4-12DA-3A4CF3C3C83C}"/>
              </a:ext>
            </a:extLst>
          </p:cNvPr>
          <p:cNvSpPr/>
          <p:nvPr/>
        </p:nvSpPr>
        <p:spPr>
          <a:xfrm>
            <a:off x="7072811" y="-130754"/>
            <a:ext cx="5119189" cy="2743200"/>
          </a:xfrm>
          <a:prstGeom prst="ellipse">
            <a:avLst/>
          </a:prstGeom>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dirty="0">
                <a:ln w="0"/>
                <a:solidFill>
                  <a:schemeClr val="tx1"/>
                </a:solidFill>
                <a:effectLst>
                  <a:outerShdw blurRad="38100" dist="19050" dir="2700000" algn="tl" rotWithShape="0">
                    <a:schemeClr val="dk1">
                      <a:alpha val="40000"/>
                    </a:schemeClr>
                  </a:outerShdw>
                </a:effectLst>
                <a:latin typeface="Carlito"/>
                <a:cs typeface="Carlito"/>
              </a:rPr>
              <a:t>Currently this is accomplished by staged total </a:t>
            </a:r>
            <a:r>
              <a:rPr lang="en-US" sz="1800" dirty="0" err="1">
                <a:ln w="0"/>
                <a:solidFill>
                  <a:schemeClr val="tx1"/>
                </a:solidFill>
                <a:effectLst>
                  <a:outerShdw blurRad="38100" dist="19050" dir="2700000" algn="tl" rotWithShape="0">
                    <a:schemeClr val="dk1">
                      <a:alpha val="40000"/>
                    </a:schemeClr>
                  </a:outerShdw>
                </a:effectLst>
                <a:latin typeface="Carlito"/>
                <a:cs typeface="Carlito"/>
              </a:rPr>
              <a:t>cavo</a:t>
            </a:r>
            <a:r>
              <a:rPr lang="en-US" sz="1800" dirty="0">
                <a:ln w="0"/>
                <a:solidFill>
                  <a:schemeClr val="tx1"/>
                </a:solidFill>
                <a:effectLst>
                  <a:outerShdw blurRad="38100" dist="19050" dir="2700000" algn="tl" rotWithShape="0">
                    <a:schemeClr val="dk1">
                      <a:alpha val="40000"/>
                    </a:schemeClr>
                  </a:outerShdw>
                </a:effectLst>
                <a:latin typeface="Carlito"/>
                <a:cs typeface="Carlito"/>
              </a:rPr>
              <a:t>-pulmonary connection (TCPC),  devised by de </a:t>
            </a:r>
            <a:r>
              <a:rPr lang="en-US" sz="1800" dirty="0" err="1">
                <a:ln w="0"/>
                <a:solidFill>
                  <a:schemeClr val="tx1"/>
                </a:solidFill>
                <a:effectLst>
                  <a:outerShdw blurRad="38100" dist="19050" dir="2700000" algn="tl" rotWithShape="0">
                    <a:schemeClr val="dk1">
                      <a:alpha val="40000"/>
                    </a:schemeClr>
                  </a:outerShdw>
                </a:effectLst>
                <a:latin typeface="Carlito"/>
                <a:cs typeface="Carlito"/>
              </a:rPr>
              <a:t>Leval</a:t>
            </a:r>
            <a:r>
              <a:rPr lang="en-US" sz="1800" dirty="0">
                <a:ln w="0"/>
                <a:solidFill>
                  <a:schemeClr val="tx1"/>
                </a:solidFill>
                <a:effectLst>
                  <a:outerShdw blurRad="38100" dist="19050" dir="2700000" algn="tl" rotWithShape="0">
                    <a:schemeClr val="dk1">
                      <a:alpha val="40000"/>
                    </a:schemeClr>
                  </a:outerShdw>
                </a:effectLst>
                <a:latin typeface="Carlito"/>
                <a:cs typeface="Carlito"/>
              </a:rPr>
              <a:t> and associates.  </a:t>
            </a:r>
          </a:p>
          <a:p>
            <a:r>
              <a:rPr lang="en-US" sz="1800" dirty="0">
                <a:ln w="0"/>
                <a:solidFill>
                  <a:schemeClr val="tx1"/>
                </a:solidFill>
                <a:effectLst>
                  <a:outerShdw blurRad="38100" dist="19050" dir="2700000" algn="tl" rotWithShape="0">
                    <a:schemeClr val="dk1">
                      <a:alpha val="40000"/>
                    </a:schemeClr>
                  </a:outerShdw>
                </a:effectLst>
                <a:latin typeface="Carlito"/>
                <a:cs typeface="Carlito"/>
              </a:rPr>
              <a:t>This TCPC is undertaken in three stages: Stages I, II, and III.</a:t>
            </a:r>
          </a:p>
        </p:txBody>
      </p:sp>
    </p:spTree>
    <p:extLst>
      <p:ext uri="{BB962C8B-B14F-4D97-AF65-F5344CB8AC3E}">
        <p14:creationId xmlns:p14="http://schemas.microsoft.com/office/powerpoint/2010/main" val="201511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1A6DE-BD6C-F2C5-08E7-25615D108CD8}"/>
              </a:ext>
            </a:extLst>
          </p:cNvPr>
          <p:cNvSpPr>
            <a:spLocks noGrp="1"/>
          </p:cNvSpPr>
          <p:nvPr>
            <p:ph type="title"/>
          </p:nvPr>
        </p:nvSpPr>
        <p:spPr>
          <a:xfrm>
            <a:off x="2718262" y="221673"/>
            <a:ext cx="10058400" cy="878378"/>
          </a:xfrm>
        </p:spPr>
        <p:txBody>
          <a:bodyPr/>
          <a:lstStyle/>
          <a:p>
            <a:r>
              <a:rPr lang="en-IN" dirty="0"/>
              <a:t>MANAGEMENT OPTIONS</a:t>
            </a:r>
          </a:p>
        </p:txBody>
      </p:sp>
      <p:graphicFrame>
        <p:nvGraphicFramePr>
          <p:cNvPr id="4" name="Content Placeholder 3">
            <a:extLst>
              <a:ext uri="{FF2B5EF4-FFF2-40B4-BE49-F238E27FC236}">
                <a16:creationId xmlns:a16="http://schemas.microsoft.com/office/drawing/2014/main" id="{24C5CE47-A87B-26C5-90A8-C7FA460B3FDD}"/>
              </a:ext>
            </a:extLst>
          </p:cNvPr>
          <p:cNvGraphicFramePr>
            <a:graphicFrameLocks noGrp="1"/>
          </p:cNvGraphicFramePr>
          <p:nvPr>
            <p:ph idx="1"/>
            <p:extLst>
              <p:ext uri="{D42A27DB-BD31-4B8C-83A1-F6EECF244321}">
                <p14:modId xmlns:p14="http://schemas.microsoft.com/office/powerpoint/2010/main" val="254239273"/>
              </p:ext>
            </p:extLst>
          </p:nvPr>
        </p:nvGraphicFramePr>
        <p:xfrm>
          <a:off x="1180090" y="1100050"/>
          <a:ext cx="10058400" cy="49543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2625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73B66-763F-27BC-FEC8-803CC984E9DE}"/>
              </a:ext>
            </a:extLst>
          </p:cNvPr>
          <p:cNvSpPr>
            <a:spLocks noGrp="1"/>
          </p:cNvSpPr>
          <p:nvPr>
            <p:ph type="title"/>
          </p:nvPr>
        </p:nvSpPr>
        <p:spPr>
          <a:xfrm>
            <a:off x="6334299" y="96779"/>
            <a:ext cx="5677593" cy="892233"/>
          </a:xfrm>
        </p:spPr>
        <p:txBody>
          <a:bodyPr>
            <a:normAutofit fontScale="90000"/>
          </a:bodyPr>
          <a:lstStyle/>
          <a:p>
            <a:r>
              <a:rPr lang="en-IN" dirty="0"/>
              <a:t>MANAGEMENT PLAN</a:t>
            </a:r>
          </a:p>
        </p:txBody>
      </p:sp>
      <p:graphicFrame>
        <p:nvGraphicFramePr>
          <p:cNvPr id="4" name="Content Placeholder 3">
            <a:extLst>
              <a:ext uri="{FF2B5EF4-FFF2-40B4-BE49-F238E27FC236}">
                <a16:creationId xmlns:a16="http://schemas.microsoft.com/office/drawing/2014/main" id="{EC730C1E-A5F6-54DA-5F5E-39513D2013AE}"/>
              </a:ext>
            </a:extLst>
          </p:cNvPr>
          <p:cNvGraphicFramePr>
            <a:graphicFrameLocks noGrp="1"/>
          </p:cNvGraphicFramePr>
          <p:nvPr>
            <p:ph idx="1"/>
            <p:extLst>
              <p:ext uri="{D42A27DB-BD31-4B8C-83A1-F6EECF244321}">
                <p14:modId xmlns:p14="http://schemas.microsoft.com/office/powerpoint/2010/main" val="2555497440"/>
              </p:ext>
            </p:extLst>
          </p:nvPr>
        </p:nvGraphicFramePr>
        <p:xfrm>
          <a:off x="0" y="1856509"/>
          <a:ext cx="12011892" cy="33528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Pentagon 5">
            <a:extLst>
              <a:ext uri="{FF2B5EF4-FFF2-40B4-BE49-F238E27FC236}">
                <a16:creationId xmlns:a16="http://schemas.microsoft.com/office/drawing/2014/main" id="{2357C533-10BA-C119-5C40-847078CAB69F}"/>
              </a:ext>
            </a:extLst>
          </p:cNvPr>
          <p:cNvSpPr/>
          <p:nvPr/>
        </p:nvSpPr>
        <p:spPr>
          <a:xfrm>
            <a:off x="180108" y="4073236"/>
            <a:ext cx="2136054" cy="1246909"/>
          </a:xfrm>
          <a:prstGeom prst="pen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1400" dirty="0"/>
              <a:t>Reduced PBF- BT shunt</a:t>
            </a:r>
          </a:p>
        </p:txBody>
      </p:sp>
      <p:sp>
        <p:nvSpPr>
          <p:cNvPr id="7" name="Pentagon 6">
            <a:extLst>
              <a:ext uri="{FF2B5EF4-FFF2-40B4-BE49-F238E27FC236}">
                <a16:creationId xmlns:a16="http://schemas.microsoft.com/office/drawing/2014/main" id="{FFB2F71B-FF34-FCC1-F0C6-21468E72F818}"/>
              </a:ext>
            </a:extLst>
          </p:cNvPr>
          <p:cNvSpPr/>
          <p:nvPr/>
        </p:nvSpPr>
        <p:spPr>
          <a:xfrm>
            <a:off x="2316162" y="4073236"/>
            <a:ext cx="2136054" cy="1246909"/>
          </a:xfrm>
          <a:prstGeom prst="pen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1400" dirty="0"/>
              <a:t>Increased PBF- PA banding</a:t>
            </a:r>
          </a:p>
        </p:txBody>
      </p:sp>
      <p:sp>
        <p:nvSpPr>
          <p:cNvPr id="8" name="Pentagon 7">
            <a:extLst>
              <a:ext uri="{FF2B5EF4-FFF2-40B4-BE49-F238E27FC236}">
                <a16:creationId xmlns:a16="http://schemas.microsoft.com/office/drawing/2014/main" id="{767BB029-5310-222C-ED3A-C052A3E603CC}"/>
              </a:ext>
            </a:extLst>
          </p:cNvPr>
          <p:cNvSpPr/>
          <p:nvPr/>
        </p:nvSpPr>
        <p:spPr>
          <a:xfrm>
            <a:off x="4601549" y="4073235"/>
            <a:ext cx="2136054" cy="1246909"/>
          </a:xfrm>
          <a:prstGeom prst="pen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1400" dirty="0"/>
              <a:t>6M-Glenn</a:t>
            </a:r>
          </a:p>
        </p:txBody>
      </p:sp>
      <p:sp>
        <p:nvSpPr>
          <p:cNvPr id="9" name="Pentagon 8">
            <a:extLst>
              <a:ext uri="{FF2B5EF4-FFF2-40B4-BE49-F238E27FC236}">
                <a16:creationId xmlns:a16="http://schemas.microsoft.com/office/drawing/2014/main" id="{61F59465-37B7-781C-379B-9AB1B9D9E10C}"/>
              </a:ext>
            </a:extLst>
          </p:cNvPr>
          <p:cNvSpPr/>
          <p:nvPr/>
        </p:nvSpPr>
        <p:spPr>
          <a:xfrm>
            <a:off x="6886936" y="4073235"/>
            <a:ext cx="2136054" cy="1246909"/>
          </a:xfrm>
          <a:prstGeom prst="pen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1400" dirty="0"/>
              <a:t>3Y- Fontan completion</a:t>
            </a:r>
          </a:p>
        </p:txBody>
      </p:sp>
    </p:spTree>
    <p:extLst>
      <p:ext uri="{BB962C8B-B14F-4D97-AF65-F5344CB8AC3E}">
        <p14:creationId xmlns:p14="http://schemas.microsoft.com/office/powerpoint/2010/main" val="867274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18D0D-BF65-5117-FB46-908C0C437FA9}"/>
              </a:ext>
            </a:extLst>
          </p:cNvPr>
          <p:cNvSpPr>
            <a:spLocks noGrp="1"/>
          </p:cNvSpPr>
          <p:nvPr>
            <p:ph type="title"/>
          </p:nvPr>
        </p:nvSpPr>
        <p:spPr/>
        <p:txBody>
          <a:bodyPr>
            <a:normAutofit/>
          </a:bodyPr>
          <a:lstStyle/>
          <a:p>
            <a:r>
              <a:rPr lang="en-US" b="1" spc="10" dirty="0">
                <a:latin typeface="Carlito"/>
                <a:cs typeface="Carlito"/>
              </a:rPr>
              <a:t>Stage I—Management at the </a:t>
            </a:r>
            <a:r>
              <a:rPr lang="en-US" b="1" spc="5" dirty="0">
                <a:latin typeface="Carlito"/>
                <a:cs typeface="Carlito"/>
              </a:rPr>
              <a:t>Time of Initial</a:t>
            </a:r>
            <a:r>
              <a:rPr lang="en-US" b="1" spc="-125" dirty="0">
                <a:latin typeface="Carlito"/>
                <a:cs typeface="Carlito"/>
              </a:rPr>
              <a:t> </a:t>
            </a:r>
            <a:r>
              <a:rPr lang="en-US" b="1" spc="10" dirty="0">
                <a:latin typeface="Carlito"/>
                <a:cs typeface="Carlito"/>
              </a:rPr>
              <a:t>Presentation</a:t>
            </a:r>
            <a:endParaRPr lang="en-IN" dirty="0"/>
          </a:p>
        </p:txBody>
      </p:sp>
      <p:sp>
        <p:nvSpPr>
          <p:cNvPr id="3" name="Content Placeholder 2">
            <a:extLst>
              <a:ext uri="{FF2B5EF4-FFF2-40B4-BE49-F238E27FC236}">
                <a16:creationId xmlns:a16="http://schemas.microsoft.com/office/drawing/2014/main" id="{D9BFCF61-9755-930A-47CB-1373E8290D01}"/>
              </a:ext>
            </a:extLst>
          </p:cNvPr>
          <p:cNvSpPr>
            <a:spLocks noGrp="1"/>
          </p:cNvSpPr>
          <p:nvPr>
            <p:ph idx="1"/>
          </p:nvPr>
        </p:nvSpPr>
        <p:spPr>
          <a:xfrm>
            <a:off x="290945" y="2108201"/>
            <a:ext cx="11346873" cy="4098635"/>
          </a:xfrm>
        </p:spPr>
        <p:txBody>
          <a:bodyPr>
            <a:normAutofit/>
          </a:bodyPr>
          <a:lstStyle/>
          <a:p>
            <a:r>
              <a:rPr lang="en-US" sz="2000" spc="10" dirty="0">
                <a:latin typeface="Carlito"/>
                <a:cs typeface="Carlito"/>
              </a:rPr>
              <a:t>The management at </a:t>
            </a:r>
            <a:r>
              <a:rPr lang="en-US" sz="2000" spc="5" dirty="0">
                <a:latin typeface="Carlito"/>
                <a:cs typeface="Carlito"/>
              </a:rPr>
              <a:t>initial </a:t>
            </a:r>
            <a:r>
              <a:rPr lang="en-US" sz="2000" spc="10" dirty="0">
                <a:latin typeface="Carlito"/>
                <a:cs typeface="Carlito"/>
              </a:rPr>
              <a:t>presentation, </a:t>
            </a:r>
            <a:r>
              <a:rPr lang="en-US" sz="2000" spc="5" dirty="0">
                <a:latin typeface="Carlito"/>
                <a:cs typeface="Carlito"/>
              </a:rPr>
              <a:t>typically in </a:t>
            </a:r>
            <a:r>
              <a:rPr lang="en-US" sz="2000" spc="10" dirty="0">
                <a:latin typeface="Carlito"/>
                <a:cs typeface="Carlito"/>
              </a:rPr>
              <a:t>the neonatal </a:t>
            </a:r>
            <a:r>
              <a:rPr lang="en-US" sz="2000" spc="5" dirty="0">
                <a:latin typeface="Carlito"/>
                <a:cs typeface="Carlito"/>
              </a:rPr>
              <a:t>period, </a:t>
            </a:r>
            <a:r>
              <a:rPr lang="en-US" sz="2000" spc="10" dirty="0">
                <a:latin typeface="Carlito"/>
                <a:cs typeface="Carlito"/>
              </a:rPr>
              <a:t>depends upon the  </a:t>
            </a:r>
            <a:r>
              <a:rPr lang="en-US" sz="2000" spc="5" dirty="0">
                <a:latin typeface="Carlito"/>
                <a:cs typeface="Carlito"/>
              </a:rPr>
              <a:t>pathophysiology </a:t>
            </a:r>
            <a:r>
              <a:rPr lang="en-US" sz="2000" spc="10" dirty="0">
                <a:latin typeface="Carlito"/>
                <a:cs typeface="Carlito"/>
              </a:rPr>
              <a:t>of the </a:t>
            </a:r>
            <a:r>
              <a:rPr lang="en-US" sz="2000" spc="5" dirty="0">
                <a:latin typeface="Carlito"/>
                <a:cs typeface="Carlito"/>
              </a:rPr>
              <a:t>defect itself </a:t>
            </a:r>
            <a:r>
              <a:rPr lang="en-US" sz="2000" spc="10" dirty="0">
                <a:latin typeface="Carlito"/>
                <a:cs typeface="Carlito"/>
              </a:rPr>
              <a:t>plus the </a:t>
            </a:r>
            <a:r>
              <a:rPr lang="en-US" sz="2000" spc="5" dirty="0">
                <a:latin typeface="Carlito"/>
                <a:cs typeface="Carlito"/>
              </a:rPr>
              <a:t>associated cardiac </a:t>
            </a:r>
            <a:r>
              <a:rPr lang="en-US" sz="2000" spc="10" dirty="0">
                <a:latin typeface="Carlito"/>
                <a:cs typeface="Carlito"/>
              </a:rPr>
              <a:t>abnormalities, namely the status </a:t>
            </a:r>
            <a:r>
              <a:rPr lang="en-US" sz="2000" spc="5" dirty="0">
                <a:latin typeface="Carlito"/>
                <a:cs typeface="Carlito"/>
              </a:rPr>
              <a:t>of  </a:t>
            </a:r>
            <a:r>
              <a:rPr lang="en-US" sz="2000" spc="10" dirty="0">
                <a:latin typeface="Carlito"/>
                <a:cs typeface="Carlito"/>
              </a:rPr>
              <a:t>PBF, the presence of obstruction to SBF, and other </a:t>
            </a:r>
            <a:r>
              <a:rPr lang="en-US" sz="2000" spc="5" dirty="0">
                <a:latin typeface="Carlito"/>
                <a:cs typeface="Carlito"/>
              </a:rPr>
              <a:t>cardiac</a:t>
            </a:r>
            <a:r>
              <a:rPr lang="en-US" sz="2000" spc="-190" dirty="0">
                <a:latin typeface="Carlito"/>
                <a:cs typeface="Carlito"/>
              </a:rPr>
              <a:t> </a:t>
            </a:r>
            <a:r>
              <a:rPr lang="en-US" sz="2000" spc="5" dirty="0">
                <a:latin typeface="Carlito"/>
                <a:cs typeface="Carlito"/>
              </a:rPr>
              <a:t>defects.</a:t>
            </a:r>
          </a:p>
          <a:p>
            <a:pPr marL="0" indent="0">
              <a:lnSpc>
                <a:spcPct val="100000"/>
              </a:lnSpc>
              <a:spcBef>
                <a:spcPts val="35"/>
              </a:spcBef>
              <a:buNone/>
            </a:pPr>
            <a:endParaRPr lang="en-US" sz="1200" dirty="0">
              <a:latin typeface="Carlito"/>
              <a:cs typeface="Carlito"/>
            </a:endParaRPr>
          </a:p>
          <a:p>
            <a:pPr marL="510540" indent="-360045">
              <a:lnSpc>
                <a:spcPct val="100000"/>
              </a:lnSpc>
              <a:buAutoNum type="arabicPeriod"/>
              <a:tabLst>
                <a:tab pos="510540" algn="l"/>
                <a:tab pos="511175" algn="l"/>
              </a:tabLst>
            </a:pPr>
            <a:r>
              <a:rPr lang="en-US" sz="1800" b="1" spc="10" dirty="0">
                <a:latin typeface="Carlito"/>
                <a:cs typeface="Carlito"/>
              </a:rPr>
              <a:t>Status of Pulmonary Blood</a:t>
            </a:r>
            <a:r>
              <a:rPr lang="en-US" sz="1800" b="1" spc="-85" dirty="0">
                <a:latin typeface="Carlito"/>
                <a:cs typeface="Carlito"/>
              </a:rPr>
              <a:t> </a:t>
            </a:r>
            <a:r>
              <a:rPr lang="en-US" sz="1800" b="1" spc="10" dirty="0">
                <a:latin typeface="Carlito"/>
                <a:cs typeface="Carlito"/>
              </a:rPr>
              <a:t>Flow</a:t>
            </a:r>
            <a:endParaRPr lang="en-US" sz="1800" dirty="0">
              <a:latin typeface="Carlito"/>
              <a:cs typeface="Carlito"/>
            </a:endParaRPr>
          </a:p>
          <a:p>
            <a:pPr>
              <a:lnSpc>
                <a:spcPct val="100000"/>
              </a:lnSpc>
              <a:spcBef>
                <a:spcPts val="25"/>
              </a:spcBef>
              <a:buClr>
                <a:srgbClr val="223944"/>
              </a:buClr>
              <a:buFont typeface="Carlito"/>
              <a:buAutoNum type="arabicPeriod"/>
            </a:pPr>
            <a:endParaRPr lang="en-US" sz="1200" dirty="0">
              <a:latin typeface="Carlito"/>
              <a:cs typeface="Carlito"/>
            </a:endParaRPr>
          </a:p>
          <a:p>
            <a:pPr marL="12700">
              <a:lnSpc>
                <a:spcPct val="100000"/>
              </a:lnSpc>
              <a:spcBef>
                <a:spcPts val="5"/>
              </a:spcBef>
            </a:pPr>
            <a:r>
              <a:rPr lang="en-US" sz="1800" spc="10" dirty="0">
                <a:latin typeface="Carlito"/>
                <a:cs typeface="Carlito"/>
              </a:rPr>
              <a:t>The PBF </a:t>
            </a:r>
            <a:r>
              <a:rPr lang="en-US" sz="1800" spc="15" dirty="0">
                <a:latin typeface="Carlito"/>
                <a:cs typeface="Carlito"/>
              </a:rPr>
              <a:t>may </a:t>
            </a:r>
            <a:r>
              <a:rPr lang="en-US" sz="1800" spc="10" dirty="0">
                <a:latin typeface="Carlito"/>
                <a:cs typeface="Carlito"/>
              </a:rPr>
              <a:t>be decreased, increased, </a:t>
            </a:r>
            <a:r>
              <a:rPr lang="en-US" sz="1800" spc="5" dirty="0">
                <a:latin typeface="Carlito"/>
                <a:cs typeface="Carlito"/>
              </a:rPr>
              <a:t>or </a:t>
            </a:r>
            <a:r>
              <a:rPr lang="en-US" sz="1800" spc="10" dirty="0">
                <a:latin typeface="Carlito"/>
                <a:cs typeface="Carlito"/>
              </a:rPr>
              <a:t>the PBF </a:t>
            </a:r>
            <a:r>
              <a:rPr lang="en-US" sz="1800" spc="5" dirty="0">
                <a:latin typeface="Carlito"/>
                <a:cs typeface="Carlito"/>
              </a:rPr>
              <a:t>is</a:t>
            </a:r>
            <a:r>
              <a:rPr lang="en-US" sz="1800" spc="-130" dirty="0">
                <a:latin typeface="Carlito"/>
                <a:cs typeface="Carlito"/>
              </a:rPr>
              <a:t> </a:t>
            </a:r>
            <a:r>
              <a:rPr lang="en-US" sz="1800" spc="10" dirty="0">
                <a:latin typeface="Carlito"/>
                <a:cs typeface="Carlito"/>
              </a:rPr>
              <a:t>adequate.</a:t>
            </a:r>
            <a:endParaRPr lang="en-US" sz="1800" dirty="0">
              <a:latin typeface="Carlito"/>
              <a:cs typeface="Carlito"/>
            </a:endParaRPr>
          </a:p>
          <a:p>
            <a:pPr>
              <a:lnSpc>
                <a:spcPct val="100000"/>
              </a:lnSpc>
              <a:spcBef>
                <a:spcPts val="25"/>
              </a:spcBef>
            </a:pPr>
            <a:endParaRPr lang="en-US" sz="1200" dirty="0">
              <a:latin typeface="Carlito"/>
              <a:cs typeface="Carlito"/>
            </a:endParaRPr>
          </a:p>
          <a:p>
            <a:pPr marL="926465" lvl="1" indent="-318770">
              <a:lnSpc>
                <a:spcPct val="100000"/>
              </a:lnSpc>
              <a:buAutoNum type="alphaLcPeriod"/>
              <a:tabLst>
                <a:tab pos="926465" algn="l"/>
                <a:tab pos="927100" algn="l"/>
              </a:tabLst>
            </a:pPr>
            <a:r>
              <a:rPr lang="en-US" u="sng" spc="10" dirty="0">
                <a:uFill>
                  <a:solidFill>
                    <a:srgbClr val="223944"/>
                  </a:solidFill>
                </a:uFill>
                <a:latin typeface="Carlito"/>
                <a:cs typeface="Carlito"/>
              </a:rPr>
              <a:t>Reduced Pulmonary Blood Flow (Group 1C</a:t>
            </a:r>
            <a:r>
              <a:rPr lang="en-US" u="sng" spc="-105" dirty="0">
                <a:uFill>
                  <a:solidFill>
                    <a:srgbClr val="223944"/>
                  </a:solidFill>
                </a:uFill>
                <a:latin typeface="Carlito"/>
                <a:cs typeface="Carlito"/>
              </a:rPr>
              <a:t> </a:t>
            </a:r>
            <a:r>
              <a:rPr lang="en-US" u="sng" spc="10" dirty="0">
                <a:uFill>
                  <a:solidFill>
                    <a:srgbClr val="223944"/>
                  </a:solidFill>
                </a:uFill>
                <a:latin typeface="Carlito"/>
                <a:cs typeface="Carlito"/>
              </a:rPr>
              <a:t>above)</a:t>
            </a:r>
            <a:endParaRPr lang="en-US" dirty="0">
              <a:latin typeface="Carlito"/>
              <a:cs typeface="Carlito"/>
            </a:endParaRPr>
          </a:p>
          <a:p>
            <a:pPr marL="469265" marR="277495" indent="457200">
              <a:lnSpc>
                <a:spcPct val="106400"/>
              </a:lnSpc>
              <a:spcBef>
                <a:spcPts val="1215"/>
              </a:spcBef>
            </a:pPr>
            <a:r>
              <a:rPr lang="en-US" sz="1800" spc="10" dirty="0">
                <a:latin typeface="Carlito"/>
                <a:cs typeface="Carlito"/>
              </a:rPr>
              <a:t>In patients with reduced PBF, the ductus </a:t>
            </a:r>
            <a:r>
              <a:rPr lang="en-US" sz="1800" spc="5" dirty="0">
                <a:latin typeface="Carlito"/>
                <a:cs typeface="Carlito"/>
              </a:rPr>
              <a:t>arteriosus </a:t>
            </a:r>
            <a:r>
              <a:rPr lang="en-US" sz="1800" spc="10" dirty="0">
                <a:latin typeface="Carlito"/>
                <a:cs typeface="Carlito"/>
              </a:rPr>
              <a:t>should be kept patent by</a:t>
            </a:r>
            <a:r>
              <a:rPr lang="en-US" sz="1800" spc="-180" dirty="0">
                <a:latin typeface="Carlito"/>
                <a:cs typeface="Carlito"/>
              </a:rPr>
              <a:t> </a:t>
            </a:r>
            <a:r>
              <a:rPr lang="en-US" sz="1800" spc="10" dirty="0">
                <a:latin typeface="Carlito"/>
                <a:cs typeface="Carlito"/>
              </a:rPr>
              <a:t>PGE1  </a:t>
            </a:r>
            <a:r>
              <a:rPr lang="en-US" sz="1800" spc="5" dirty="0">
                <a:latin typeface="Carlito"/>
                <a:cs typeface="Carlito"/>
              </a:rPr>
              <a:t>infusion.</a:t>
            </a:r>
            <a:r>
              <a:rPr lang="en-US" sz="1800" spc="-20" dirty="0">
                <a:latin typeface="Carlito"/>
                <a:cs typeface="Carlito"/>
              </a:rPr>
              <a:t> </a:t>
            </a:r>
            <a:r>
              <a:rPr lang="en-US" sz="1800" spc="10" dirty="0">
                <a:latin typeface="Carlito"/>
                <a:cs typeface="Carlito"/>
              </a:rPr>
              <a:t>Once</a:t>
            </a:r>
            <a:r>
              <a:rPr lang="en-US" sz="1800" spc="-10" dirty="0">
                <a:latin typeface="Carlito"/>
                <a:cs typeface="Carlito"/>
              </a:rPr>
              <a:t> </a:t>
            </a:r>
            <a:r>
              <a:rPr lang="en-US" sz="1800" spc="10" dirty="0">
                <a:latin typeface="Carlito"/>
                <a:cs typeface="Carlito"/>
              </a:rPr>
              <a:t>the</a:t>
            </a:r>
            <a:r>
              <a:rPr lang="en-US" sz="1800" spc="-5" dirty="0">
                <a:latin typeface="Carlito"/>
                <a:cs typeface="Carlito"/>
              </a:rPr>
              <a:t> </a:t>
            </a:r>
            <a:r>
              <a:rPr lang="en-US" sz="1800" spc="10" dirty="0">
                <a:latin typeface="Carlito"/>
                <a:cs typeface="Carlito"/>
              </a:rPr>
              <a:t>baby</a:t>
            </a:r>
            <a:r>
              <a:rPr lang="en-US" sz="1800" spc="-15" dirty="0">
                <a:latin typeface="Carlito"/>
                <a:cs typeface="Carlito"/>
              </a:rPr>
              <a:t> </a:t>
            </a:r>
            <a:r>
              <a:rPr lang="en-US" sz="1800" spc="5" dirty="0">
                <a:latin typeface="Carlito"/>
                <a:cs typeface="Carlito"/>
              </a:rPr>
              <a:t>is</a:t>
            </a:r>
            <a:r>
              <a:rPr lang="en-US" sz="1800" dirty="0">
                <a:latin typeface="Carlito"/>
                <a:cs typeface="Carlito"/>
              </a:rPr>
              <a:t> </a:t>
            </a:r>
            <a:r>
              <a:rPr lang="en-US" sz="1800" spc="10" dirty="0">
                <a:latin typeface="Carlito"/>
                <a:cs typeface="Carlito"/>
              </a:rPr>
              <a:t>stable,</a:t>
            </a:r>
            <a:r>
              <a:rPr lang="en-US" sz="1800" spc="-25" dirty="0">
                <a:latin typeface="Carlito"/>
                <a:cs typeface="Carlito"/>
              </a:rPr>
              <a:t> </a:t>
            </a:r>
            <a:r>
              <a:rPr lang="en-US" sz="1800" spc="10" dirty="0">
                <a:latin typeface="Carlito"/>
                <a:cs typeface="Carlito"/>
              </a:rPr>
              <a:t>go</a:t>
            </a:r>
            <a:r>
              <a:rPr lang="en-US" sz="1800" spc="5" dirty="0">
                <a:latin typeface="Carlito"/>
                <a:cs typeface="Carlito"/>
              </a:rPr>
              <a:t> towards</a:t>
            </a:r>
            <a:r>
              <a:rPr lang="en-US" sz="1800" spc="-30" dirty="0">
                <a:latin typeface="Carlito"/>
                <a:cs typeface="Carlito"/>
              </a:rPr>
              <a:t> </a:t>
            </a:r>
            <a:r>
              <a:rPr lang="en-US" sz="1800" spc="10" dirty="0">
                <a:latin typeface="Carlito"/>
                <a:cs typeface="Carlito"/>
              </a:rPr>
              <a:t>a </a:t>
            </a:r>
            <a:r>
              <a:rPr lang="en-US" sz="1800" spc="15" dirty="0">
                <a:latin typeface="Carlito"/>
                <a:cs typeface="Carlito"/>
              </a:rPr>
              <a:t>more</a:t>
            </a:r>
            <a:r>
              <a:rPr lang="en-US" sz="1800" dirty="0">
                <a:latin typeface="Carlito"/>
                <a:cs typeface="Carlito"/>
              </a:rPr>
              <a:t> </a:t>
            </a:r>
            <a:r>
              <a:rPr lang="en-US" sz="1800" spc="10" dirty="0">
                <a:latin typeface="Carlito"/>
                <a:cs typeface="Carlito"/>
              </a:rPr>
              <a:t>stable</a:t>
            </a:r>
            <a:r>
              <a:rPr lang="en-US" sz="1800" spc="-15" dirty="0">
                <a:latin typeface="Carlito"/>
                <a:cs typeface="Carlito"/>
              </a:rPr>
              <a:t> </a:t>
            </a:r>
            <a:r>
              <a:rPr lang="en-US" sz="1800" spc="15" dirty="0">
                <a:latin typeface="Carlito"/>
                <a:cs typeface="Carlito"/>
              </a:rPr>
              <a:t>way</a:t>
            </a:r>
            <a:r>
              <a:rPr lang="en-US" sz="1800" spc="-15" dirty="0">
                <a:latin typeface="Carlito"/>
                <a:cs typeface="Carlito"/>
              </a:rPr>
              <a:t> </a:t>
            </a:r>
            <a:r>
              <a:rPr lang="en-US" sz="1800" spc="5" dirty="0">
                <a:latin typeface="Carlito"/>
                <a:cs typeface="Carlito"/>
              </a:rPr>
              <a:t>of</a:t>
            </a:r>
            <a:r>
              <a:rPr lang="en-US" sz="1800" spc="10" dirty="0">
                <a:latin typeface="Carlito"/>
                <a:cs typeface="Carlito"/>
              </a:rPr>
              <a:t> increasing</a:t>
            </a:r>
            <a:r>
              <a:rPr lang="en-US" sz="1800" spc="-20" dirty="0">
                <a:latin typeface="Carlito"/>
                <a:cs typeface="Carlito"/>
              </a:rPr>
              <a:t> </a:t>
            </a:r>
            <a:r>
              <a:rPr lang="en-US" sz="1800" spc="10" dirty="0">
                <a:latin typeface="Carlito"/>
                <a:cs typeface="Carlito"/>
              </a:rPr>
              <a:t>PBF</a:t>
            </a:r>
            <a:r>
              <a:rPr lang="en-US" sz="1800" spc="15" dirty="0">
                <a:latin typeface="Carlito"/>
                <a:cs typeface="Carlito"/>
              </a:rPr>
              <a:t> </a:t>
            </a:r>
            <a:r>
              <a:rPr lang="en-US" sz="1800" spc="5" dirty="0">
                <a:latin typeface="Carlito"/>
                <a:cs typeface="Carlito"/>
              </a:rPr>
              <a:t>i.e.</a:t>
            </a:r>
            <a:endParaRPr lang="en-US" sz="1800" dirty="0">
              <a:latin typeface="Carlito"/>
              <a:cs typeface="Carlito"/>
            </a:endParaRPr>
          </a:p>
          <a:p>
            <a:pPr marL="469265">
              <a:lnSpc>
                <a:spcPct val="100000"/>
              </a:lnSpc>
              <a:spcBef>
                <a:spcPts val="105"/>
              </a:spcBef>
            </a:pPr>
            <a:r>
              <a:rPr lang="en-US" sz="1800" spc="10" dirty="0">
                <a:latin typeface="Carlito"/>
                <a:cs typeface="Carlito"/>
              </a:rPr>
              <a:t>Modified </a:t>
            </a:r>
            <a:r>
              <a:rPr lang="en-US" sz="1800" spc="15" dirty="0">
                <a:latin typeface="Carlito"/>
                <a:cs typeface="Carlito"/>
              </a:rPr>
              <a:t>BT</a:t>
            </a:r>
            <a:r>
              <a:rPr lang="en-US" sz="1800" spc="-25" dirty="0">
                <a:latin typeface="Carlito"/>
                <a:cs typeface="Carlito"/>
              </a:rPr>
              <a:t> </a:t>
            </a:r>
            <a:r>
              <a:rPr lang="en-US" sz="1800" spc="10" dirty="0">
                <a:latin typeface="Carlito"/>
                <a:cs typeface="Carlito"/>
              </a:rPr>
              <a:t>Shunt.</a:t>
            </a:r>
            <a:endParaRPr lang="en-US" sz="1800" dirty="0">
              <a:latin typeface="Carlito"/>
              <a:cs typeface="Carlito"/>
            </a:endParaRPr>
          </a:p>
          <a:p>
            <a:endParaRPr lang="en-US" sz="2000" spc="5" dirty="0">
              <a:latin typeface="Carlito"/>
              <a:cs typeface="Carlito"/>
            </a:endParaRPr>
          </a:p>
          <a:p>
            <a:endParaRPr lang="en-US" spc="5" dirty="0">
              <a:latin typeface="Carlito"/>
              <a:cs typeface="Carlito"/>
            </a:endParaRPr>
          </a:p>
          <a:p>
            <a:endParaRPr lang="en-US" sz="2000" dirty="0">
              <a:latin typeface="Carlito"/>
              <a:cs typeface="Carlito"/>
            </a:endParaRPr>
          </a:p>
          <a:p>
            <a:endParaRPr lang="en-IN" dirty="0"/>
          </a:p>
        </p:txBody>
      </p:sp>
      <p:pic>
        <p:nvPicPr>
          <p:cNvPr id="4" name="Picture 3">
            <a:extLst>
              <a:ext uri="{FF2B5EF4-FFF2-40B4-BE49-F238E27FC236}">
                <a16:creationId xmlns:a16="http://schemas.microsoft.com/office/drawing/2014/main" id="{70CD0ADE-865B-6C5D-F995-E55E731EED0E}"/>
              </a:ext>
            </a:extLst>
          </p:cNvPr>
          <p:cNvPicPr>
            <a:picLocks noChangeAspect="1"/>
          </p:cNvPicPr>
          <p:nvPr/>
        </p:nvPicPr>
        <p:blipFill rotWithShape="1">
          <a:blip r:embed="rId2"/>
          <a:srcRect r="49733" b="19580"/>
          <a:stretch/>
        </p:blipFill>
        <p:spPr>
          <a:xfrm>
            <a:off x="9755331" y="2902527"/>
            <a:ext cx="1500208" cy="1974273"/>
          </a:xfrm>
          <a:prstGeom prst="rect">
            <a:avLst/>
          </a:prstGeom>
        </p:spPr>
      </p:pic>
    </p:spTree>
    <p:extLst>
      <p:ext uri="{BB962C8B-B14F-4D97-AF65-F5344CB8AC3E}">
        <p14:creationId xmlns:p14="http://schemas.microsoft.com/office/powerpoint/2010/main" val="2964250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DB5FC-0C9C-85D1-02E2-74889447E656}"/>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DC50B52C-1368-3118-DA47-40719BA2B263}"/>
              </a:ext>
            </a:extLst>
          </p:cNvPr>
          <p:cNvSpPr>
            <a:spLocks noGrp="1"/>
          </p:cNvSpPr>
          <p:nvPr>
            <p:ph idx="1"/>
          </p:nvPr>
        </p:nvSpPr>
        <p:spPr/>
        <p:txBody>
          <a:bodyPr/>
          <a:lstStyle/>
          <a:p>
            <a:endParaRPr lang="en-IN"/>
          </a:p>
        </p:txBody>
      </p:sp>
      <p:sp>
        <p:nvSpPr>
          <p:cNvPr id="4" name="object 2">
            <a:extLst>
              <a:ext uri="{FF2B5EF4-FFF2-40B4-BE49-F238E27FC236}">
                <a16:creationId xmlns:a16="http://schemas.microsoft.com/office/drawing/2014/main" id="{351F541B-CEFE-3671-C464-5D8CE8EC476B}"/>
              </a:ext>
            </a:extLst>
          </p:cNvPr>
          <p:cNvSpPr/>
          <p:nvPr/>
        </p:nvSpPr>
        <p:spPr>
          <a:xfrm>
            <a:off x="2718816" y="286603"/>
            <a:ext cx="6482334" cy="5618798"/>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468619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4B8827-E629-BF32-0CDD-6AD0BB820C8C}"/>
              </a:ext>
            </a:extLst>
          </p:cNvPr>
          <p:cNvSpPr>
            <a:spLocks noGrp="1"/>
          </p:cNvSpPr>
          <p:nvPr>
            <p:ph idx="1"/>
          </p:nvPr>
        </p:nvSpPr>
        <p:spPr>
          <a:xfrm>
            <a:off x="1097280" y="2108201"/>
            <a:ext cx="8675370" cy="3760891"/>
          </a:xfrm>
        </p:spPr>
        <p:txBody>
          <a:bodyPr>
            <a:normAutofit fontScale="92500"/>
          </a:bodyPr>
          <a:lstStyle/>
          <a:p>
            <a:pPr marL="171450" indent="-159385" algn="just">
              <a:lnSpc>
                <a:spcPct val="100000"/>
              </a:lnSpc>
              <a:spcBef>
                <a:spcPts val="100"/>
              </a:spcBef>
              <a:buSzPct val="93333"/>
              <a:buAutoNum type="alphaLcParenR" startAt="2"/>
              <a:tabLst>
                <a:tab pos="172085" algn="l"/>
              </a:tabLst>
            </a:pPr>
            <a:r>
              <a:rPr lang="en-US" u="sng" spc="-15" dirty="0">
                <a:uFill>
                  <a:solidFill>
                    <a:srgbClr val="223944"/>
                  </a:solidFill>
                </a:uFill>
                <a:latin typeface="Carlito"/>
                <a:cs typeface="Carlito"/>
              </a:rPr>
              <a:t> </a:t>
            </a:r>
            <a:r>
              <a:rPr lang="en-US" u="sng" dirty="0">
                <a:uFill>
                  <a:solidFill>
                    <a:srgbClr val="223944"/>
                  </a:solidFill>
                </a:uFill>
                <a:latin typeface="Carlito"/>
                <a:cs typeface="Carlito"/>
              </a:rPr>
              <a:t>Increased </a:t>
            </a:r>
            <a:r>
              <a:rPr lang="en-US" u="sng" spc="-5" dirty="0">
                <a:uFill>
                  <a:solidFill>
                    <a:srgbClr val="223944"/>
                  </a:solidFill>
                </a:uFill>
                <a:latin typeface="Carlito"/>
                <a:cs typeface="Carlito"/>
              </a:rPr>
              <a:t>Pulmonary </a:t>
            </a:r>
            <a:r>
              <a:rPr lang="en-US" u="sng" dirty="0">
                <a:uFill>
                  <a:solidFill>
                    <a:srgbClr val="223944"/>
                  </a:solidFill>
                </a:uFill>
                <a:latin typeface="Carlito"/>
                <a:cs typeface="Carlito"/>
              </a:rPr>
              <a:t>Blood </a:t>
            </a:r>
            <a:r>
              <a:rPr lang="en-US" u="sng" spc="-5" dirty="0">
                <a:uFill>
                  <a:solidFill>
                    <a:srgbClr val="223944"/>
                  </a:solidFill>
                </a:uFill>
                <a:latin typeface="Carlito"/>
                <a:cs typeface="Carlito"/>
              </a:rPr>
              <a:t>Flow (Group 1A</a:t>
            </a:r>
            <a:r>
              <a:rPr lang="en-US" u="sng" spc="-80" dirty="0">
                <a:uFill>
                  <a:solidFill>
                    <a:srgbClr val="223944"/>
                  </a:solidFill>
                </a:uFill>
                <a:latin typeface="Carlito"/>
                <a:cs typeface="Carlito"/>
              </a:rPr>
              <a:t> </a:t>
            </a:r>
            <a:r>
              <a:rPr lang="en-US" u="sng" spc="-5" dirty="0">
                <a:uFill>
                  <a:solidFill>
                    <a:srgbClr val="223944"/>
                  </a:solidFill>
                </a:uFill>
                <a:latin typeface="Carlito"/>
                <a:cs typeface="Carlito"/>
              </a:rPr>
              <a:t>above)</a:t>
            </a:r>
            <a:endParaRPr lang="en-US" dirty="0">
              <a:latin typeface="Carlito"/>
              <a:cs typeface="Carlito"/>
            </a:endParaRPr>
          </a:p>
          <a:p>
            <a:pPr marL="12700" marR="5080" algn="just">
              <a:lnSpc>
                <a:spcPct val="114999"/>
              </a:lnSpc>
              <a:spcBef>
                <a:spcPts val="1205"/>
              </a:spcBef>
            </a:pPr>
            <a:r>
              <a:rPr lang="en-US" dirty="0">
                <a:latin typeface="Carlito"/>
                <a:cs typeface="Carlito"/>
              </a:rPr>
              <a:t>A markedly </a:t>
            </a:r>
            <a:r>
              <a:rPr lang="en-US" spc="-5" dirty="0">
                <a:latin typeface="Carlito"/>
                <a:cs typeface="Carlito"/>
              </a:rPr>
              <a:t>elevated </a:t>
            </a:r>
            <a:r>
              <a:rPr lang="en-US" dirty="0">
                <a:latin typeface="Carlito"/>
                <a:cs typeface="Carlito"/>
              </a:rPr>
              <a:t>PBF </a:t>
            </a:r>
            <a:r>
              <a:rPr lang="en-US" spc="-5" dirty="0">
                <a:latin typeface="Carlito"/>
                <a:cs typeface="Carlito"/>
              </a:rPr>
              <a:t>produces </a:t>
            </a:r>
            <a:r>
              <a:rPr lang="en-US" dirty="0">
                <a:latin typeface="Carlito"/>
                <a:cs typeface="Carlito"/>
              </a:rPr>
              <a:t>congestive </a:t>
            </a:r>
            <a:r>
              <a:rPr lang="en-US" spc="-5" dirty="0">
                <a:latin typeface="Carlito"/>
                <a:cs typeface="Carlito"/>
              </a:rPr>
              <a:t>heart failure (CHF). These infants </a:t>
            </a:r>
            <a:r>
              <a:rPr lang="en-US" dirty="0">
                <a:latin typeface="Carlito"/>
                <a:cs typeface="Carlito"/>
              </a:rPr>
              <a:t>are  initially </a:t>
            </a:r>
            <a:r>
              <a:rPr lang="en-US" spc="-5" dirty="0">
                <a:latin typeface="Carlito"/>
                <a:cs typeface="Carlito"/>
              </a:rPr>
              <a:t>stabilized with </a:t>
            </a:r>
            <a:r>
              <a:rPr lang="en-US" dirty="0" err="1">
                <a:latin typeface="Carlito"/>
                <a:cs typeface="Carlito"/>
              </a:rPr>
              <a:t>anticongestive</a:t>
            </a:r>
            <a:r>
              <a:rPr lang="en-US" dirty="0">
                <a:latin typeface="Carlito"/>
                <a:cs typeface="Carlito"/>
              </a:rPr>
              <a:t> therapy. </a:t>
            </a:r>
            <a:r>
              <a:rPr lang="en-US" spc="-5" dirty="0">
                <a:latin typeface="Carlito"/>
                <a:cs typeface="Carlito"/>
              </a:rPr>
              <a:t>This should </a:t>
            </a:r>
            <a:r>
              <a:rPr lang="en-US" dirty="0">
                <a:latin typeface="Carlito"/>
                <a:cs typeface="Carlito"/>
              </a:rPr>
              <a:t>be </a:t>
            </a:r>
            <a:r>
              <a:rPr lang="en-US" spc="-5" dirty="0">
                <a:latin typeface="Carlito"/>
                <a:cs typeface="Carlito"/>
              </a:rPr>
              <a:t>followed </a:t>
            </a:r>
            <a:r>
              <a:rPr lang="en-US" dirty="0">
                <a:latin typeface="Carlito"/>
                <a:cs typeface="Carlito"/>
              </a:rPr>
              <a:t>by banding </a:t>
            </a:r>
            <a:r>
              <a:rPr lang="en-US" spc="-5" dirty="0">
                <a:latin typeface="Carlito"/>
                <a:cs typeface="Carlito"/>
              </a:rPr>
              <a:t>of </a:t>
            </a:r>
            <a:r>
              <a:rPr lang="en-US" dirty="0">
                <a:latin typeface="Carlito"/>
                <a:cs typeface="Carlito"/>
              </a:rPr>
              <a:t>the  </a:t>
            </a:r>
            <a:r>
              <a:rPr lang="en-US" spc="-5" dirty="0">
                <a:latin typeface="Carlito"/>
                <a:cs typeface="Carlito"/>
              </a:rPr>
              <a:t>PA, </a:t>
            </a:r>
            <a:r>
              <a:rPr lang="en-US" dirty="0">
                <a:latin typeface="Carlito"/>
                <a:cs typeface="Carlito"/>
              </a:rPr>
              <a:t>irrespective </a:t>
            </a:r>
            <a:r>
              <a:rPr lang="en-US" spc="-5" dirty="0">
                <a:latin typeface="Carlito"/>
                <a:cs typeface="Carlito"/>
              </a:rPr>
              <a:t>of </a:t>
            </a:r>
            <a:r>
              <a:rPr lang="en-US" dirty="0">
                <a:latin typeface="Carlito"/>
                <a:cs typeface="Carlito"/>
              </a:rPr>
              <a:t>control </a:t>
            </a:r>
            <a:r>
              <a:rPr lang="en-US" spc="-5" dirty="0">
                <a:latin typeface="Carlito"/>
                <a:cs typeface="Carlito"/>
              </a:rPr>
              <a:t>of</a:t>
            </a:r>
            <a:r>
              <a:rPr lang="en-US" spc="-25" dirty="0">
                <a:latin typeface="Carlito"/>
                <a:cs typeface="Carlito"/>
              </a:rPr>
              <a:t> </a:t>
            </a:r>
            <a:r>
              <a:rPr lang="en-US" spc="-5" dirty="0">
                <a:latin typeface="Carlito"/>
                <a:cs typeface="Carlito"/>
              </a:rPr>
              <a:t>CHF</a:t>
            </a:r>
            <a:endParaRPr lang="en-US" dirty="0">
              <a:latin typeface="Carlito"/>
              <a:cs typeface="Carlito"/>
            </a:endParaRPr>
          </a:p>
          <a:p>
            <a:pPr algn="just">
              <a:lnSpc>
                <a:spcPct val="100000"/>
              </a:lnSpc>
            </a:pPr>
            <a:endParaRPr lang="en-US" sz="1800" dirty="0">
              <a:latin typeface="Carlito"/>
              <a:cs typeface="Carlito"/>
            </a:endParaRPr>
          </a:p>
          <a:p>
            <a:pPr marL="151765" indent="-139700" algn="just">
              <a:lnSpc>
                <a:spcPct val="100000"/>
              </a:lnSpc>
              <a:buSzPct val="93333"/>
              <a:buAutoNum type="alphaLcParenR" startAt="3"/>
              <a:tabLst>
                <a:tab pos="152400" algn="l"/>
              </a:tabLst>
            </a:pPr>
            <a:r>
              <a:rPr lang="en-US" u="sng" spc="-5" dirty="0">
                <a:uFill>
                  <a:solidFill>
                    <a:srgbClr val="223944"/>
                  </a:solidFill>
                </a:uFill>
                <a:latin typeface="Carlito"/>
                <a:cs typeface="Carlito"/>
              </a:rPr>
              <a:t> Adequate </a:t>
            </a:r>
            <a:r>
              <a:rPr lang="en-US" u="sng" dirty="0">
                <a:uFill>
                  <a:solidFill>
                    <a:srgbClr val="223944"/>
                  </a:solidFill>
                </a:uFill>
                <a:latin typeface="Carlito"/>
                <a:cs typeface="Carlito"/>
              </a:rPr>
              <a:t>Pulmonary Blood </a:t>
            </a:r>
            <a:r>
              <a:rPr lang="en-US" u="sng" spc="-5" dirty="0">
                <a:uFill>
                  <a:solidFill>
                    <a:srgbClr val="223944"/>
                  </a:solidFill>
                </a:uFill>
                <a:latin typeface="Carlito"/>
                <a:cs typeface="Carlito"/>
              </a:rPr>
              <a:t>Flow (Group 1B</a:t>
            </a:r>
            <a:r>
              <a:rPr lang="en-US" u="sng" spc="-85" dirty="0">
                <a:uFill>
                  <a:solidFill>
                    <a:srgbClr val="223944"/>
                  </a:solidFill>
                </a:uFill>
                <a:latin typeface="Carlito"/>
                <a:cs typeface="Carlito"/>
              </a:rPr>
              <a:t> </a:t>
            </a:r>
            <a:r>
              <a:rPr lang="en-US" u="sng" spc="-5" dirty="0">
                <a:uFill>
                  <a:solidFill>
                    <a:srgbClr val="223944"/>
                  </a:solidFill>
                </a:uFill>
                <a:latin typeface="Carlito"/>
                <a:cs typeface="Carlito"/>
              </a:rPr>
              <a:t>above)</a:t>
            </a:r>
            <a:endParaRPr lang="en-US" dirty="0">
              <a:latin typeface="Carlito"/>
              <a:cs typeface="Carlito"/>
            </a:endParaRPr>
          </a:p>
          <a:p>
            <a:pPr marL="12700" marR="66040" algn="just">
              <a:lnSpc>
                <a:spcPct val="114999"/>
              </a:lnSpc>
              <a:spcBef>
                <a:spcPts val="1210"/>
              </a:spcBef>
            </a:pPr>
            <a:r>
              <a:rPr lang="en-US" dirty="0">
                <a:latin typeface="Carlito"/>
                <a:cs typeface="Carlito"/>
              </a:rPr>
              <a:t>Babies </a:t>
            </a:r>
            <a:r>
              <a:rPr lang="en-US" spc="-5" dirty="0">
                <a:latin typeface="Carlito"/>
                <a:cs typeface="Carlito"/>
              </a:rPr>
              <a:t>with </a:t>
            </a:r>
            <a:r>
              <a:rPr lang="en-US" dirty="0">
                <a:latin typeface="Carlito"/>
                <a:cs typeface="Carlito"/>
              </a:rPr>
              <a:t>a mildly increased </a:t>
            </a:r>
            <a:r>
              <a:rPr lang="en-US" spc="-5" dirty="0">
                <a:latin typeface="Carlito"/>
                <a:cs typeface="Carlito"/>
              </a:rPr>
              <a:t>or near normal </a:t>
            </a:r>
            <a:r>
              <a:rPr lang="en-US" dirty="0">
                <a:latin typeface="Carlito"/>
                <a:cs typeface="Carlito"/>
              </a:rPr>
              <a:t>PBF </a:t>
            </a:r>
            <a:r>
              <a:rPr lang="en-US" spc="-5" dirty="0">
                <a:latin typeface="Carlito"/>
                <a:cs typeface="Carlito"/>
              </a:rPr>
              <a:t>with O2 saturations </a:t>
            </a:r>
            <a:r>
              <a:rPr lang="en-US" dirty="0">
                <a:latin typeface="Carlito"/>
                <a:cs typeface="Carlito"/>
              </a:rPr>
              <a:t>in the low </a:t>
            </a:r>
            <a:r>
              <a:rPr lang="en-US" spc="-5" dirty="0">
                <a:latin typeface="Carlito"/>
                <a:cs typeface="Carlito"/>
              </a:rPr>
              <a:t>80s </a:t>
            </a:r>
            <a:r>
              <a:rPr lang="en-US" dirty="0">
                <a:latin typeface="Carlito"/>
                <a:cs typeface="Carlito"/>
              </a:rPr>
              <a:t>do  </a:t>
            </a:r>
            <a:r>
              <a:rPr lang="en-US" spc="-5" dirty="0">
                <a:latin typeface="Carlito"/>
                <a:cs typeface="Carlito"/>
              </a:rPr>
              <a:t>not </a:t>
            </a:r>
            <a:r>
              <a:rPr lang="en-US" dirty="0">
                <a:latin typeface="Carlito"/>
                <a:cs typeface="Carlito"/>
              </a:rPr>
              <a:t>exhibit </a:t>
            </a:r>
            <a:r>
              <a:rPr lang="en-US" spc="-5" dirty="0">
                <a:latin typeface="Carlito"/>
                <a:cs typeface="Carlito"/>
              </a:rPr>
              <a:t>significant symptoms </a:t>
            </a:r>
            <a:r>
              <a:rPr lang="en-US" dirty="0">
                <a:latin typeface="Carlito"/>
                <a:cs typeface="Carlito"/>
              </a:rPr>
              <a:t>and, are less </a:t>
            </a:r>
            <a:r>
              <a:rPr lang="en-US" spc="-5" dirty="0">
                <a:latin typeface="Carlito"/>
                <a:cs typeface="Carlito"/>
              </a:rPr>
              <a:t>cyanotic </a:t>
            </a:r>
            <a:r>
              <a:rPr lang="en-US" dirty="0">
                <a:latin typeface="Carlito"/>
                <a:cs typeface="Carlito"/>
              </a:rPr>
              <a:t>than babies </a:t>
            </a:r>
            <a:r>
              <a:rPr lang="en-US" spc="-5" dirty="0">
                <a:latin typeface="Carlito"/>
                <a:cs typeface="Carlito"/>
              </a:rPr>
              <a:t>with pulmonary  oligemia </a:t>
            </a:r>
            <a:r>
              <a:rPr lang="en-US" dirty="0">
                <a:latin typeface="Carlito"/>
                <a:cs typeface="Carlito"/>
              </a:rPr>
              <a:t>and </a:t>
            </a:r>
            <a:r>
              <a:rPr lang="en-US" spc="-5" dirty="0">
                <a:latin typeface="Carlito"/>
                <a:cs typeface="Carlito"/>
              </a:rPr>
              <a:t>do not </a:t>
            </a:r>
            <a:r>
              <a:rPr lang="en-US" dirty="0">
                <a:latin typeface="Carlito"/>
                <a:cs typeface="Carlito"/>
              </a:rPr>
              <a:t>require any treatment and may </a:t>
            </a:r>
            <a:r>
              <a:rPr lang="en-US" spc="-5" dirty="0">
                <a:latin typeface="Carlito"/>
                <a:cs typeface="Carlito"/>
              </a:rPr>
              <a:t>be followed until Stage</a:t>
            </a:r>
            <a:r>
              <a:rPr lang="en-US" spc="-105" dirty="0">
                <a:latin typeface="Carlito"/>
                <a:cs typeface="Carlito"/>
              </a:rPr>
              <a:t> </a:t>
            </a:r>
            <a:r>
              <a:rPr lang="en-US" dirty="0">
                <a:latin typeface="Carlito"/>
                <a:cs typeface="Carlito"/>
              </a:rPr>
              <a:t>II.</a:t>
            </a:r>
          </a:p>
          <a:p>
            <a:endParaRPr lang="en-IN" dirty="0"/>
          </a:p>
        </p:txBody>
      </p:sp>
      <p:pic>
        <p:nvPicPr>
          <p:cNvPr id="4" name="Picture 3">
            <a:extLst>
              <a:ext uri="{FF2B5EF4-FFF2-40B4-BE49-F238E27FC236}">
                <a16:creationId xmlns:a16="http://schemas.microsoft.com/office/drawing/2014/main" id="{6350CD25-102F-D350-297C-FD41C5F0F56D}"/>
              </a:ext>
            </a:extLst>
          </p:cNvPr>
          <p:cNvPicPr>
            <a:picLocks noChangeAspect="1"/>
          </p:cNvPicPr>
          <p:nvPr/>
        </p:nvPicPr>
        <p:blipFill rotWithShape="1">
          <a:blip r:embed="rId2"/>
          <a:srcRect r="49733"/>
          <a:stretch/>
        </p:blipFill>
        <p:spPr>
          <a:xfrm>
            <a:off x="9948862" y="2712762"/>
            <a:ext cx="1928814" cy="3156330"/>
          </a:xfrm>
          <a:prstGeom prst="rect">
            <a:avLst/>
          </a:prstGeom>
        </p:spPr>
      </p:pic>
    </p:spTree>
    <p:extLst>
      <p:ext uri="{BB962C8B-B14F-4D97-AF65-F5344CB8AC3E}">
        <p14:creationId xmlns:p14="http://schemas.microsoft.com/office/powerpoint/2010/main" val="5468824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C2F791-B481-7450-FDFA-17279B870683}"/>
              </a:ext>
            </a:extLst>
          </p:cNvPr>
          <p:cNvSpPr>
            <a:spLocks noGrp="1"/>
          </p:cNvSpPr>
          <p:nvPr>
            <p:ph idx="1"/>
          </p:nvPr>
        </p:nvSpPr>
        <p:spPr>
          <a:xfrm>
            <a:off x="197167" y="2093914"/>
            <a:ext cx="10747058" cy="4249736"/>
          </a:xfrm>
        </p:spPr>
        <p:txBody>
          <a:bodyPr>
            <a:normAutofit fontScale="85000" lnSpcReduction="20000"/>
          </a:bodyPr>
          <a:lstStyle/>
          <a:p>
            <a:pPr marL="12700">
              <a:lnSpc>
                <a:spcPct val="100000"/>
              </a:lnSpc>
              <a:spcBef>
                <a:spcPts val="95"/>
              </a:spcBef>
              <a:tabLst>
                <a:tab pos="323215" algn="l"/>
              </a:tabLst>
            </a:pPr>
            <a:r>
              <a:rPr lang="en-US" sz="1800" b="1" spc="-5" dirty="0">
                <a:latin typeface="Carlito"/>
                <a:cs typeface="Carlito"/>
              </a:rPr>
              <a:t>2.</a:t>
            </a:r>
            <a:r>
              <a:rPr lang="en-US" sz="1800" b="1" spc="-5" dirty="0">
                <a:solidFill>
                  <a:srgbClr val="223944"/>
                </a:solidFill>
                <a:latin typeface="Carlito"/>
                <a:cs typeface="Carlito"/>
              </a:rPr>
              <a:t>	</a:t>
            </a:r>
            <a:r>
              <a:rPr lang="en-US" sz="2000" b="1" spc="-10" dirty="0">
                <a:latin typeface="Carlito"/>
                <a:cs typeface="Carlito"/>
              </a:rPr>
              <a:t>Obstructed </a:t>
            </a:r>
            <a:r>
              <a:rPr lang="en-US" sz="2000" b="1" spc="-5" dirty="0">
                <a:latin typeface="Carlito"/>
                <a:cs typeface="Carlito"/>
              </a:rPr>
              <a:t>Systemic Blood Flow (Group 2</a:t>
            </a:r>
            <a:r>
              <a:rPr lang="en-US" sz="2000" b="1" spc="120" dirty="0">
                <a:latin typeface="Carlito"/>
                <a:cs typeface="Carlito"/>
              </a:rPr>
              <a:t> </a:t>
            </a:r>
            <a:r>
              <a:rPr lang="en-US" sz="2000" b="1" spc="-5" dirty="0">
                <a:latin typeface="Carlito"/>
                <a:cs typeface="Carlito"/>
              </a:rPr>
              <a:t>above)</a:t>
            </a:r>
            <a:endParaRPr lang="en-US" sz="2000" dirty="0">
              <a:latin typeface="Carlito"/>
              <a:cs typeface="Carlito"/>
            </a:endParaRPr>
          </a:p>
          <a:p>
            <a:pPr>
              <a:lnSpc>
                <a:spcPct val="100000"/>
              </a:lnSpc>
              <a:spcBef>
                <a:spcPts val="35"/>
              </a:spcBef>
            </a:pPr>
            <a:endParaRPr lang="en-US" sz="1800" dirty="0">
              <a:latin typeface="Carlito"/>
              <a:cs typeface="Carlito"/>
            </a:endParaRPr>
          </a:p>
          <a:p>
            <a:pPr marL="323215">
              <a:lnSpc>
                <a:spcPct val="100000"/>
              </a:lnSpc>
            </a:pPr>
            <a:r>
              <a:rPr lang="en-US" sz="2000" spc="-5" dirty="0">
                <a:latin typeface="Carlito"/>
                <a:cs typeface="Carlito"/>
              </a:rPr>
              <a:t>The</a:t>
            </a:r>
            <a:r>
              <a:rPr lang="en-US" sz="2000" spc="20" dirty="0">
                <a:latin typeface="Carlito"/>
                <a:cs typeface="Carlito"/>
              </a:rPr>
              <a:t> </a:t>
            </a:r>
            <a:r>
              <a:rPr lang="en-US" sz="2000" spc="-5" dirty="0">
                <a:latin typeface="Carlito"/>
                <a:cs typeface="Carlito"/>
              </a:rPr>
              <a:t>majority</a:t>
            </a:r>
            <a:r>
              <a:rPr lang="en-US" sz="2000" spc="10" dirty="0">
                <a:latin typeface="Carlito"/>
                <a:cs typeface="Carlito"/>
              </a:rPr>
              <a:t> </a:t>
            </a:r>
            <a:r>
              <a:rPr lang="en-US" sz="2000" spc="-5" dirty="0">
                <a:latin typeface="Carlito"/>
                <a:cs typeface="Carlito"/>
              </a:rPr>
              <a:t>of</a:t>
            </a:r>
            <a:r>
              <a:rPr lang="en-US" sz="2000" spc="25" dirty="0">
                <a:latin typeface="Carlito"/>
                <a:cs typeface="Carlito"/>
              </a:rPr>
              <a:t> </a:t>
            </a:r>
            <a:r>
              <a:rPr lang="en-US" sz="2000" spc="-5" dirty="0">
                <a:latin typeface="Carlito"/>
                <a:cs typeface="Carlito"/>
              </a:rPr>
              <a:t>these</a:t>
            </a:r>
            <a:r>
              <a:rPr lang="en-US" sz="2000" spc="35" dirty="0">
                <a:latin typeface="Carlito"/>
                <a:cs typeface="Carlito"/>
              </a:rPr>
              <a:t> </a:t>
            </a:r>
            <a:r>
              <a:rPr lang="en-US" sz="2000" spc="-5" dirty="0">
                <a:latin typeface="Carlito"/>
                <a:cs typeface="Carlito"/>
              </a:rPr>
              <a:t>babies</a:t>
            </a:r>
            <a:r>
              <a:rPr lang="en-US" sz="2000" spc="20" dirty="0">
                <a:latin typeface="Carlito"/>
                <a:cs typeface="Carlito"/>
              </a:rPr>
              <a:t> </a:t>
            </a:r>
            <a:r>
              <a:rPr lang="en-US" sz="2000" spc="-5" dirty="0">
                <a:latin typeface="Carlito"/>
                <a:cs typeface="Carlito"/>
              </a:rPr>
              <a:t>belong</a:t>
            </a:r>
            <a:r>
              <a:rPr lang="en-US" sz="2000" spc="20" dirty="0">
                <a:latin typeface="Carlito"/>
                <a:cs typeface="Carlito"/>
              </a:rPr>
              <a:t> </a:t>
            </a:r>
            <a:r>
              <a:rPr lang="en-US" sz="2000" spc="-5" dirty="0">
                <a:latin typeface="Carlito"/>
                <a:cs typeface="Carlito"/>
              </a:rPr>
              <a:t>to</a:t>
            </a:r>
            <a:r>
              <a:rPr lang="en-US" sz="2000" spc="20" dirty="0">
                <a:latin typeface="Carlito"/>
                <a:cs typeface="Carlito"/>
              </a:rPr>
              <a:t> </a:t>
            </a:r>
            <a:r>
              <a:rPr lang="en-US" sz="2000" spc="-10" dirty="0">
                <a:latin typeface="Carlito"/>
                <a:cs typeface="Carlito"/>
              </a:rPr>
              <a:t>HLHS</a:t>
            </a:r>
            <a:r>
              <a:rPr lang="en-US" sz="2000" spc="40" dirty="0">
                <a:latin typeface="Carlito"/>
                <a:cs typeface="Carlito"/>
              </a:rPr>
              <a:t> </a:t>
            </a:r>
            <a:r>
              <a:rPr lang="en-US" sz="2000" spc="-10" dirty="0">
                <a:latin typeface="Carlito"/>
                <a:cs typeface="Carlito"/>
              </a:rPr>
              <a:t>syndrome</a:t>
            </a:r>
            <a:r>
              <a:rPr lang="en-US" sz="2000" spc="35" dirty="0">
                <a:latin typeface="Carlito"/>
                <a:cs typeface="Carlito"/>
              </a:rPr>
              <a:t> </a:t>
            </a:r>
            <a:r>
              <a:rPr lang="en-US" sz="2000" spc="-5" dirty="0">
                <a:latin typeface="Carlito"/>
                <a:cs typeface="Carlito"/>
              </a:rPr>
              <a:t>or</a:t>
            </a:r>
            <a:r>
              <a:rPr lang="en-US" sz="2000" spc="15" dirty="0">
                <a:latin typeface="Carlito"/>
                <a:cs typeface="Carlito"/>
              </a:rPr>
              <a:t> </a:t>
            </a:r>
            <a:r>
              <a:rPr lang="en-US" sz="2000" spc="-5" dirty="0">
                <a:latin typeface="Carlito"/>
                <a:cs typeface="Carlito"/>
              </a:rPr>
              <a:t>its</a:t>
            </a:r>
            <a:r>
              <a:rPr lang="en-US" sz="2000" spc="20" dirty="0">
                <a:latin typeface="Carlito"/>
                <a:cs typeface="Carlito"/>
              </a:rPr>
              <a:t> </a:t>
            </a:r>
            <a:r>
              <a:rPr lang="en-US" sz="2000" dirty="0">
                <a:latin typeface="Carlito"/>
                <a:cs typeface="Carlito"/>
              </a:rPr>
              <a:t>variants</a:t>
            </a:r>
            <a:r>
              <a:rPr lang="en-US" sz="2000" spc="15" dirty="0">
                <a:latin typeface="Carlito"/>
                <a:cs typeface="Carlito"/>
              </a:rPr>
              <a:t> </a:t>
            </a:r>
            <a:r>
              <a:rPr lang="en-US" sz="2000" spc="-5" dirty="0">
                <a:latin typeface="Carlito"/>
                <a:cs typeface="Carlito"/>
              </a:rPr>
              <a:t>and</a:t>
            </a:r>
            <a:r>
              <a:rPr lang="en-US" sz="2000" spc="25" dirty="0">
                <a:latin typeface="Carlito"/>
                <a:cs typeface="Carlito"/>
              </a:rPr>
              <a:t> </a:t>
            </a:r>
            <a:r>
              <a:rPr lang="en-US" sz="2000" spc="-5" dirty="0">
                <a:latin typeface="Carlito"/>
                <a:cs typeface="Carlito"/>
              </a:rPr>
              <a:t>require</a:t>
            </a:r>
            <a:r>
              <a:rPr lang="en-US" sz="2000" spc="15" dirty="0">
                <a:latin typeface="Carlito"/>
                <a:cs typeface="Carlito"/>
              </a:rPr>
              <a:t> </a:t>
            </a:r>
            <a:r>
              <a:rPr lang="en-US" sz="2000" spc="-5" dirty="0">
                <a:latin typeface="Carlito"/>
                <a:cs typeface="Carlito"/>
              </a:rPr>
              <a:t>Norwood</a:t>
            </a:r>
            <a:r>
              <a:rPr lang="en-US" sz="2000" spc="15" dirty="0">
                <a:latin typeface="Carlito"/>
                <a:cs typeface="Carlito"/>
              </a:rPr>
              <a:t> </a:t>
            </a:r>
            <a:r>
              <a:rPr lang="en-US" sz="2000" spc="-5" dirty="0">
                <a:latin typeface="Carlito"/>
                <a:cs typeface="Carlito"/>
              </a:rPr>
              <a:t>operation</a:t>
            </a:r>
            <a:endParaRPr lang="en-US" sz="2000" dirty="0">
              <a:latin typeface="Carlito"/>
              <a:cs typeface="Carlito"/>
            </a:endParaRPr>
          </a:p>
          <a:p>
            <a:pPr marL="323215">
              <a:lnSpc>
                <a:spcPct val="100000"/>
              </a:lnSpc>
              <a:spcBef>
                <a:spcPts val="229"/>
              </a:spcBef>
            </a:pPr>
            <a:r>
              <a:rPr lang="en-US" sz="2000" spc="-5" dirty="0">
                <a:latin typeface="Carlito"/>
                <a:cs typeface="Carlito"/>
              </a:rPr>
              <a:t>with either Modified BT or Sano</a:t>
            </a:r>
            <a:r>
              <a:rPr lang="en-US" sz="2000" spc="105" dirty="0">
                <a:latin typeface="Carlito"/>
                <a:cs typeface="Carlito"/>
              </a:rPr>
              <a:t> </a:t>
            </a:r>
            <a:r>
              <a:rPr lang="en-US" sz="2000" spc="-10" dirty="0">
                <a:latin typeface="Carlito"/>
                <a:cs typeface="Carlito"/>
              </a:rPr>
              <a:t>shunt</a:t>
            </a:r>
            <a:endParaRPr lang="en-US" sz="2000" dirty="0">
              <a:latin typeface="Carlito"/>
              <a:cs typeface="Carlito"/>
            </a:endParaRPr>
          </a:p>
          <a:p>
            <a:pPr>
              <a:lnSpc>
                <a:spcPct val="100000"/>
              </a:lnSpc>
              <a:spcBef>
                <a:spcPts val="35"/>
              </a:spcBef>
            </a:pPr>
            <a:endParaRPr lang="en-US" sz="1800" dirty="0">
              <a:latin typeface="Carlito"/>
              <a:cs typeface="Carlito"/>
            </a:endParaRPr>
          </a:p>
          <a:p>
            <a:pPr marL="323215">
              <a:lnSpc>
                <a:spcPct val="100000"/>
              </a:lnSpc>
              <a:spcBef>
                <a:spcPts val="5"/>
              </a:spcBef>
            </a:pPr>
            <a:r>
              <a:rPr lang="en-US" sz="2000" spc="-5" dirty="0">
                <a:latin typeface="Carlito"/>
                <a:cs typeface="Carlito"/>
              </a:rPr>
              <a:t>In </a:t>
            </a:r>
            <a:r>
              <a:rPr lang="en-US" sz="2000" spc="-10" dirty="0">
                <a:latin typeface="Carlito"/>
                <a:cs typeface="Carlito"/>
              </a:rPr>
              <a:t>some </a:t>
            </a:r>
            <a:r>
              <a:rPr lang="en-US" sz="2000" spc="-5" dirty="0">
                <a:latin typeface="Carlito"/>
                <a:cs typeface="Carlito"/>
              </a:rPr>
              <a:t>institutions, cardiac transplantation is employed to address this lesion</a:t>
            </a:r>
            <a:endParaRPr lang="en-US" sz="2000" dirty="0">
              <a:latin typeface="Carlito"/>
              <a:cs typeface="Carlito"/>
            </a:endParaRPr>
          </a:p>
          <a:p>
            <a:pPr>
              <a:lnSpc>
                <a:spcPct val="100000"/>
              </a:lnSpc>
              <a:spcBef>
                <a:spcPts val="20"/>
              </a:spcBef>
            </a:pPr>
            <a:endParaRPr lang="en-US" sz="1800" dirty="0">
              <a:latin typeface="Carlito"/>
              <a:cs typeface="Carlito"/>
            </a:endParaRPr>
          </a:p>
          <a:p>
            <a:pPr marL="12700">
              <a:lnSpc>
                <a:spcPct val="100000"/>
              </a:lnSpc>
              <a:tabLst>
                <a:tab pos="323215" algn="l"/>
              </a:tabLst>
            </a:pPr>
            <a:r>
              <a:rPr lang="en-US" sz="2000" b="1" spc="-5" dirty="0">
                <a:latin typeface="Carlito"/>
                <a:cs typeface="Carlito"/>
              </a:rPr>
              <a:t>2.	</a:t>
            </a:r>
            <a:r>
              <a:rPr lang="en-US" sz="2000" b="1" spc="-10" dirty="0">
                <a:latin typeface="Carlito"/>
                <a:cs typeface="Carlito"/>
              </a:rPr>
              <a:t>Other </a:t>
            </a:r>
            <a:r>
              <a:rPr lang="en-US" sz="2000" b="1" spc="-5" dirty="0">
                <a:latin typeface="Carlito"/>
                <a:cs typeface="Carlito"/>
              </a:rPr>
              <a:t>Cardiac</a:t>
            </a:r>
            <a:r>
              <a:rPr lang="en-US" sz="2000" b="1" spc="50" dirty="0">
                <a:latin typeface="Carlito"/>
                <a:cs typeface="Carlito"/>
              </a:rPr>
              <a:t> </a:t>
            </a:r>
            <a:r>
              <a:rPr lang="en-US" sz="2000" b="1" spc="-10" dirty="0">
                <a:latin typeface="Carlito"/>
                <a:cs typeface="Carlito"/>
              </a:rPr>
              <a:t>Abnormalities</a:t>
            </a:r>
            <a:endParaRPr lang="en-US" sz="2000" dirty="0">
              <a:latin typeface="Carlito"/>
              <a:cs typeface="Carlito"/>
            </a:endParaRPr>
          </a:p>
          <a:p>
            <a:pPr>
              <a:lnSpc>
                <a:spcPct val="100000"/>
              </a:lnSpc>
              <a:spcBef>
                <a:spcPts val="50"/>
              </a:spcBef>
            </a:pPr>
            <a:endParaRPr lang="en-US" sz="1200" dirty="0">
              <a:latin typeface="Carlito"/>
              <a:cs typeface="Carlito"/>
            </a:endParaRPr>
          </a:p>
          <a:p>
            <a:pPr marL="323215" marR="266065">
              <a:lnSpc>
                <a:spcPct val="114999"/>
              </a:lnSpc>
            </a:pPr>
            <a:r>
              <a:rPr lang="en-US" sz="2000" spc="-5" dirty="0">
                <a:latin typeface="Carlito"/>
                <a:cs typeface="Carlito"/>
              </a:rPr>
              <a:t>Some of the babies may have other cardiac abnormalities such as </a:t>
            </a:r>
            <a:r>
              <a:rPr lang="en-US" sz="2000" dirty="0">
                <a:latin typeface="Carlito"/>
                <a:cs typeface="Carlito"/>
              </a:rPr>
              <a:t>intra-cardiac </a:t>
            </a:r>
            <a:r>
              <a:rPr lang="en-US" sz="2000" spc="-5" dirty="0">
                <a:latin typeface="Carlito"/>
                <a:cs typeface="Carlito"/>
              </a:rPr>
              <a:t>obstruction, aortic  arch obstruction, or atrioventricular valve insufficiency at presentation or may develop such  abnormalities during the succeeding</a:t>
            </a:r>
            <a:r>
              <a:rPr lang="en-US" sz="2000" spc="90" dirty="0">
                <a:latin typeface="Carlito"/>
                <a:cs typeface="Carlito"/>
              </a:rPr>
              <a:t> </a:t>
            </a:r>
            <a:r>
              <a:rPr lang="en-US" sz="2000" spc="-5" dirty="0">
                <a:latin typeface="Carlito"/>
                <a:cs typeface="Carlito"/>
              </a:rPr>
              <a:t>period.</a:t>
            </a:r>
            <a:endParaRPr lang="en-US" sz="2000" dirty="0">
              <a:latin typeface="Carlito"/>
              <a:cs typeface="Carlito"/>
            </a:endParaRPr>
          </a:p>
          <a:p>
            <a:pPr>
              <a:lnSpc>
                <a:spcPct val="100000"/>
              </a:lnSpc>
              <a:spcBef>
                <a:spcPts val="30"/>
              </a:spcBef>
            </a:pPr>
            <a:endParaRPr lang="en-US" sz="1200" dirty="0">
              <a:latin typeface="Carlito"/>
              <a:cs typeface="Carlito"/>
            </a:endParaRPr>
          </a:p>
          <a:p>
            <a:pPr marL="323215" marR="741680">
              <a:lnSpc>
                <a:spcPct val="115399"/>
              </a:lnSpc>
            </a:pPr>
            <a:r>
              <a:rPr lang="en-US" sz="2000" spc="-5" dirty="0">
                <a:latin typeface="Carlito"/>
                <a:cs typeface="Carlito"/>
              </a:rPr>
              <a:t>These should be dealt with and both SBF and PBF should be maintained by various surgical  procedures and then should proceed for stage</a:t>
            </a:r>
            <a:r>
              <a:rPr lang="en-US" sz="2000" spc="150" dirty="0">
                <a:latin typeface="Carlito"/>
                <a:cs typeface="Carlito"/>
              </a:rPr>
              <a:t> </a:t>
            </a:r>
            <a:r>
              <a:rPr lang="en-US" sz="2000" spc="-5" dirty="0">
                <a:latin typeface="Carlito"/>
                <a:cs typeface="Carlito"/>
              </a:rPr>
              <a:t>II.</a:t>
            </a:r>
            <a:endParaRPr lang="en-US" sz="2000" dirty="0">
              <a:latin typeface="Carlito"/>
              <a:cs typeface="Carlito"/>
            </a:endParaRPr>
          </a:p>
          <a:p>
            <a:endParaRPr lang="en-IN" dirty="0"/>
          </a:p>
        </p:txBody>
      </p:sp>
      <p:pic>
        <p:nvPicPr>
          <p:cNvPr id="4" name="Picture 3">
            <a:extLst>
              <a:ext uri="{FF2B5EF4-FFF2-40B4-BE49-F238E27FC236}">
                <a16:creationId xmlns:a16="http://schemas.microsoft.com/office/drawing/2014/main" id="{0343C74B-BBD8-DEFD-844F-66611A6DB197}"/>
              </a:ext>
            </a:extLst>
          </p:cNvPr>
          <p:cNvPicPr>
            <a:picLocks noChangeAspect="1"/>
          </p:cNvPicPr>
          <p:nvPr/>
        </p:nvPicPr>
        <p:blipFill rotWithShape="1">
          <a:blip r:embed="rId2"/>
          <a:srcRect r="49733"/>
          <a:stretch/>
        </p:blipFill>
        <p:spPr>
          <a:xfrm>
            <a:off x="9805987" y="626787"/>
            <a:ext cx="1928814" cy="3156330"/>
          </a:xfrm>
          <a:prstGeom prst="rect">
            <a:avLst/>
          </a:prstGeom>
        </p:spPr>
      </p:pic>
    </p:spTree>
    <p:extLst>
      <p:ext uri="{BB962C8B-B14F-4D97-AF65-F5344CB8AC3E}">
        <p14:creationId xmlns:p14="http://schemas.microsoft.com/office/powerpoint/2010/main" val="30298538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6A988-E13E-46A3-0BF2-A4A1E9982B7A}"/>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4B7771DD-F9D4-DE94-D609-F48B8F1F4828}"/>
              </a:ext>
            </a:extLst>
          </p:cNvPr>
          <p:cNvSpPr>
            <a:spLocks noGrp="1"/>
          </p:cNvSpPr>
          <p:nvPr>
            <p:ph idx="1"/>
          </p:nvPr>
        </p:nvSpPr>
        <p:spPr/>
        <p:txBody>
          <a:bodyPr/>
          <a:lstStyle/>
          <a:p>
            <a:endParaRPr lang="en-IN"/>
          </a:p>
        </p:txBody>
      </p:sp>
      <p:sp>
        <p:nvSpPr>
          <p:cNvPr id="4" name="object 2">
            <a:extLst>
              <a:ext uri="{FF2B5EF4-FFF2-40B4-BE49-F238E27FC236}">
                <a16:creationId xmlns:a16="http://schemas.microsoft.com/office/drawing/2014/main" id="{A029FA6D-5EDA-39E4-228B-58BAC68895AD}"/>
              </a:ext>
            </a:extLst>
          </p:cNvPr>
          <p:cNvSpPr/>
          <p:nvPr/>
        </p:nvSpPr>
        <p:spPr>
          <a:xfrm>
            <a:off x="1886901" y="286602"/>
            <a:ext cx="8943024" cy="5582489"/>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2157103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E24FA-50BC-BC2D-6E61-C146F0516B88}"/>
              </a:ext>
            </a:extLst>
          </p:cNvPr>
          <p:cNvSpPr>
            <a:spLocks noGrp="1"/>
          </p:cNvSpPr>
          <p:nvPr>
            <p:ph type="title"/>
          </p:nvPr>
        </p:nvSpPr>
        <p:spPr/>
        <p:txBody>
          <a:bodyPr/>
          <a:lstStyle/>
          <a:p>
            <a:r>
              <a:rPr lang="en-IN" sz="4800" b="1" dirty="0">
                <a:solidFill>
                  <a:schemeClr val="tx1"/>
                </a:solidFill>
                <a:latin typeface="Carlito"/>
                <a:cs typeface="Carlito"/>
              </a:rPr>
              <a:t>Stage </a:t>
            </a:r>
            <a:r>
              <a:rPr lang="en-IN" sz="4800" b="1" spc="-5" dirty="0">
                <a:solidFill>
                  <a:schemeClr val="tx1"/>
                </a:solidFill>
                <a:latin typeface="Carlito"/>
                <a:cs typeface="Carlito"/>
              </a:rPr>
              <a:t>II—Bidirectional</a:t>
            </a:r>
            <a:r>
              <a:rPr lang="en-IN" sz="4800" b="1" spc="-70" dirty="0">
                <a:solidFill>
                  <a:schemeClr val="tx1"/>
                </a:solidFill>
                <a:latin typeface="Carlito"/>
                <a:cs typeface="Carlito"/>
              </a:rPr>
              <a:t> </a:t>
            </a:r>
            <a:r>
              <a:rPr lang="en-IN" sz="4800" b="1" spc="-5" dirty="0">
                <a:solidFill>
                  <a:schemeClr val="tx1"/>
                </a:solidFill>
                <a:latin typeface="Carlito"/>
                <a:cs typeface="Carlito"/>
              </a:rPr>
              <a:t>Glenn</a:t>
            </a:r>
            <a:endParaRPr lang="en-IN" dirty="0"/>
          </a:p>
        </p:txBody>
      </p:sp>
      <p:sp>
        <p:nvSpPr>
          <p:cNvPr id="3" name="Content Placeholder 2">
            <a:extLst>
              <a:ext uri="{FF2B5EF4-FFF2-40B4-BE49-F238E27FC236}">
                <a16:creationId xmlns:a16="http://schemas.microsoft.com/office/drawing/2014/main" id="{C3A39EFB-69CE-FE68-5680-D55589A7D522}"/>
              </a:ext>
            </a:extLst>
          </p:cNvPr>
          <p:cNvSpPr>
            <a:spLocks noGrp="1"/>
          </p:cNvSpPr>
          <p:nvPr>
            <p:ph idx="1"/>
          </p:nvPr>
        </p:nvSpPr>
        <p:spPr/>
        <p:txBody>
          <a:bodyPr/>
          <a:lstStyle/>
          <a:p>
            <a:pPr marL="298450" marR="307340" indent="-285750">
              <a:lnSpc>
                <a:spcPct val="95700"/>
              </a:lnSpc>
              <a:spcBef>
                <a:spcPts val="190"/>
              </a:spcBef>
              <a:buFont typeface="Wingdings" panose="05000000000000000000" pitchFamily="2" charset="2"/>
              <a:buChar char="q"/>
            </a:pPr>
            <a:r>
              <a:rPr lang="en-US" dirty="0">
                <a:latin typeface="Carlito"/>
                <a:cs typeface="Carlito"/>
              </a:rPr>
              <a:t>Independent of the nature of palliative intervention during the neonatal period,  bidirectional Glenn operation by </a:t>
            </a:r>
            <a:r>
              <a:rPr lang="en-US" spc="-5" dirty="0">
                <a:latin typeface="Carlito"/>
                <a:cs typeface="Carlito"/>
              </a:rPr>
              <a:t>anastomosis </a:t>
            </a:r>
            <a:r>
              <a:rPr lang="en-US" dirty="0">
                <a:latin typeface="Carlito"/>
                <a:cs typeface="Carlito"/>
              </a:rPr>
              <a:t>of the </a:t>
            </a:r>
            <a:r>
              <a:rPr lang="en-US" spc="-5" dirty="0">
                <a:latin typeface="Carlito"/>
                <a:cs typeface="Carlito"/>
              </a:rPr>
              <a:t>superior </a:t>
            </a:r>
            <a:r>
              <a:rPr lang="en-US" dirty="0">
                <a:latin typeface="Carlito"/>
                <a:cs typeface="Carlito"/>
              </a:rPr>
              <a:t>vena cava (SVC) to the  right PA, </a:t>
            </a:r>
            <a:r>
              <a:rPr lang="en-US" spc="-5" dirty="0">
                <a:latin typeface="Carlito"/>
                <a:cs typeface="Carlito"/>
              </a:rPr>
              <a:t>end-to-side </a:t>
            </a:r>
            <a:r>
              <a:rPr lang="en-US" dirty="0">
                <a:latin typeface="Carlito"/>
                <a:cs typeface="Carlito"/>
              </a:rPr>
              <a:t>is </a:t>
            </a:r>
            <a:r>
              <a:rPr lang="en-US" spc="-5" dirty="0">
                <a:latin typeface="Carlito"/>
                <a:cs typeface="Carlito"/>
              </a:rPr>
              <a:t>undertaken </a:t>
            </a:r>
            <a:r>
              <a:rPr lang="en-US" dirty="0">
                <a:latin typeface="Carlito"/>
                <a:cs typeface="Carlito"/>
              </a:rPr>
              <a:t>at an approximate age of </a:t>
            </a:r>
            <a:r>
              <a:rPr lang="en-US" spc="-5" dirty="0">
                <a:latin typeface="Carlito"/>
                <a:cs typeface="Carlito"/>
              </a:rPr>
              <a:t>six</a:t>
            </a:r>
            <a:r>
              <a:rPr lang="en-US" spc="105" dirty="0">
                <a:latin typeface="Carlito"/>
                <a:cs typeface="Carlito"/>
              </a:rPr>
              <a:t> </a:t>
            </a:r>
            <a:r>
              <a:rPr lang="en-US" dirty="0">
                <a:latin typeface="Carlito"/>
                <a:cs typeface="Carlito"/>
              </a:rPr>
              <a:t>months.</a:t>
            </a:r>
          </a:p>
          <a:p>
            <a:pPr marL="298450" indent="-285750">
              <a:lnSpc>
                <a:spcPct val="100000"/>
              </a:lnSpc>
              <a:spcBef>
                <a:spcPts val="1105"/>
              </a:spcBef>
              <a:buFont typeface="Wingdings" panose="05000000000000000000" pitchFamily="2" charset="2"/>
              <a:buChar char="q"/>
            </a:pPr>
            <a:r>
              <a:rPr lang="en-US" dirty="0">
                <a:latin typeface="Carlito"/>
                <a:cs typeface="Carlito"/>
              </a:rPr>
              <a:t>If a prior BT or Sano </a:t>
            </a:r>
            <a:r>
              <a:rPr lang="en-US" spc="-5" dirty="0">
                <a:latin typeface="Carlito"/>
                <a:cs typeface="Carlito"/>
              </a:rPr>
              <a:t>shunt </a:t>
            </a:r>
            <a:r>
              <a:rPr lang="en-US" dirty="0">
                <a:latin typeface="Carlito"/>
                <a:cs typeface="Carlito"/>
              </a:rPr>
              <a:t>is </a:t>
            </a:r>
            <a:r>
              <a:rPr lang="en-US" spc="-5" dirty="0">
                <a:latin typeface="Carlito"/>
                <a:cs typeface="Carlito"/>
              </a:rPr>
              <a:t>present, </a:t>
            </a:r>
            <a:r>
              <a:rPr lang="en-US" dirty="0">
                <a:latin typeface="Carlito"/>
                <a:cs typeface="Carlito"/>
              </a:rPr>
              <a:t>it is ligated at the time of bidirectional</a:t>
            </a:r>
            <a:r>
              <a:rPr lang="en-US" spc="140" dirty="0">
                <a:latin typeface="Carlito"/>
                <a:cs typeface="Carlito"/>
              </a:rPr>
              <a:t> </a:t>
            </a:r>
            <a:r>
              <a:rPr lang="en-US" dirty="0">
                <a:latin typeface="Carlito"/>
                <a:cs typeface="Carlito"/>
              </a:rPr>
              <a:t>Glenn.</a:t>
            </a:r>
          </a:p>
          <a:p>
            <a:pPr marL="298450" marR="5080" indent="-285750" algn="just">
              <a:lnSpc>
                <a:spcPct val="95300"/>
              </a:lnSpc>
              <a:spcBef>
                <a:spcPts val="1210"/>
              </a:spcBef>
              <a:buFont typeface="Wingdings" panose="05000000000000000000" pitchFamily="2" charset="2"/>
              <a:buChar char="q"/>
            </a:pPr>
            <a:r>
              <a:rPr lang="en-US" dirty="0">
                <a:latin typeface="Carlito"/>
                <a:cs typeface="Carlito"/>
              </a:rPr>
              <a:t>While performing the procedure at </a:t>
            </a:r>
            <a:r>
              <a:rPr lang="en-US" spc="-5" dirty="0">
                <a:latin typeface="Carlito"/>
                <a:cs typeface="Carlito"/>
              </a:rPr>
              <a:t>six </a:t>
            </a:r>
            <a:r>
              <a:rPr lang="en-US" dirty="0">
                <a:latin typeface="Carlito"/>
                <a:cs typeface="Carlito"/>
              </a:rPr>
              <a:t>months is commonly accepted, the Glenn can </a:t>
            </a:r>
            <a:r>
              <a:rPr lang="en-US" spc="-5" dirty="0">
                <a:latin typeface="Carlito"/>
                <a:cs typeface="Carlito"/>
              </a:rPr>
              <a:t>be  </a:t>
            </a:r>
            <a:r>
              <a:rPr lang="en-US" dirty="0">
                <a:latin typeface="Carlito"/>
                <a:cs typeface="Carlito"/>
              </a:rPr>
              <a:t>performed as early as three months </a:t>
            </a:r>
            <a:r>
              <a:rPr lang="en-US" spc="-5" dirty="0">
                <a:latin typeface="Carlito"/>
                <a:cs typeface="Carlito"/>
              </a:rPr>
              <a:t>subject </a:t>
            </a:r>
            <a:r>
              <a:rPr lang="en-US" dirty="0">
                <a:latin typeface="Carlito"/>
                <a:cs typeface="Carlito"/>
              </a:rPr>
              <a:t>to demonstrating </a:t>
            </a:r>
            <a:r>
              <a:rPr lang="en-US" spc="-5" dirty="0">
                <a:latin typeface="Carlito"/>
                <a:cs typeface="Carlito"/>
              </a:rPr>
              <a:t>normal </a:t>
            </a:r>
            <a:r>
              <a:rPr lang="en-US" dirty="0">
                <a:latin typeface="Carlito"/>
                <a:cs typeface="Carlito"/>
              </a:rPr>
              <a:t>PA </a:t>
            </a:r>
            <a:r>
              <a:rPr lang="en-US" spc="-5" dirty="0">
                <a:latin typeface="Carlito"/>
                <a:cs typeface="Carlito"/>
              </a:rPr>
              <a:t>pressures </a:t>
            </a:r>
            <a:r>
              <a:rPr lang="en-US" dirty="0">
                <a:latin typeface="Carlito"/>
                <a:cs typeface="Carlito"/>
              </a:rPr>
              <a:t>and  anatomy.</a:t>
            </a:r>
          </a:p>
          <a:p>
            <a:endParaRPr lang="en-IN" dirty="0"/>
          </a:p>
        </p:txBody>
      </p:sp>
    </p:spTree>
    <p:extLst>
      <p:ext uri="{BB962C8B-B14F-4D97-AF65-F5344CB8AC3E}">
        <p14:creationId xmlns:p14="http://schemas.microsoft.com/office/powerpoint/2010/main" val="3092293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55644-72EA-236F-A1F8-B801F7595C1F}"/>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9190E9F0-F811-45CE-8C6B-F8DD97F6B45D}"/>
              </a:ext>
            </a:extLst>
          </p:cNvPr>
          <p:cNvSpPr>
            <a:spLocks noGrp="1"/>
          </p:cNvSpPr>
          <p:nvPr>
            <p:ph idx="1"/>
          </p:nvPr>
        </p:nvSpPr>
        <p:spPr/>
        <p:txBody>
          <a:bodyPr/>
          <a:lstStyle/>
          <a:p>
            <a:endParaRPr lang="en-IN" dirty="0"/>
          </a:p>
        </p:txBody>
      </p:sp>
      <p:sp>
        <p:nvSpPr>
          <p:cNvPr id="4" name="object 2">
            <a:extLst>
              <a:ext uri="{FF2B5EF4-FFF2-40B4-BE49-F238E27FC236}">
                <a16:creationId xmlns:a16="http://schemas.microsoft.com/office/drawing/2014/main" id="{EE9B3014-FA09-59B1-D5E6-5B195E810B16}"/>
              </a:ext>
            </a:extLst>
          </p:cNvPr>
          <p:cNvSpPr/>
          <p:nvPr/>
        </p:nvSpPr>
        <p:spPr>
          <a:xfrm>
            <a:off x="1097280" y="286603"/>
            <a:ext cx="4971012" cy="5435324"/>
          </a:xfrm>
          <a:prstGeom prst="rect">
            <a:avLst/>
          </a:prstGeom>
          <a:blipFill>
            <a:blip r:embed="rId2"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B1E51F19-119A-E068-E8AB-3523E07C8324}"/>
              </a:ext>
            </a:extLst>
          </p:cNvPr>
          <p:cNvSpPr/>
          <p:nvPr/>
        </p:nvSpPr>
        <p:spPr>
          <a:xfrm>
            <a:off x="6068292" y="515111"/>
            <a:ext cx="5026428" cy="5206815"/>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511852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B4575-B2F5-6C5F-8435-A636179D385F}"/>
              </a:ext>
            </a:extLst>
          </p:cNvPr>
          <p:cNvSpPr>
            <a:spLocks noGrp="1"/>
          </p:cNvSpPr>
          <p:nvPr>
            <p:ph type="title"/>
          </p:nvPr>
        </p:nvSpPr>
        <p:spPr/>
        <p:txBody>
          <a:bodyPr/>
          <a:lstStyle/>
          <a:p>
            <a:r>
              <a:rPr lang="en-IN" dirty="0"/>
              <a:t>INTRODUCTION</a:t>
            </a:r>
          </a:p>
        </p:txBody>
      </p:sp>
      <p:sp>
        <p:nvSpPr>
          <p:cNvPr id="3" name="Content Placeholder 2">
            <a:extLst>
              <a:ext uri="{FF2B5EF4-FFF2-40B4-BE49-F238E27FC236}">
                <a16:creationId xmlns:a16="http://schemas.microsoft.com/office/drawing/2014/main" id="{7D5612B2-A42A-7BC6-AFCC-7A3119FDC742}"/>
              </a:ext>
            </a:extLst>
          </p:cNvPr>
          <p:cNvSpPr>
            <a:spLocks noGrp="1"/>
          </p:cNvSpPr>
          <p:nvPr>
            <p:ph idx="1"/>
          </p:nvPr>
        </p:nvSpPr>
        <p:spPr/>
        <p:txBody>
          <a:bodyPr>
            <a:normAutofit/>
          </a:bodyPr>
          <a:lstStyle/>
          <a:p>
            <a:r>
              <a:rPr lang="en-IN" sz="2800" dirty="0"/>
              <a:t>Normal post natal cardiovascular system consists </a:t>
            </a:r>
          </a:p>
          <a:p>
            <a:endParaRPr lang="en-IN" sz="2800" dirty="0"/>
          </a:p>
          <a:p>
            <a:pPr lvl="1">
              <a:buNone/>
            </a:pPr>
            <a:endParaRPr lang="en-IN" dirty="0"/>
          </a:p>
          <a:p>
            <a:endParaRPr lang="en-IN" dirty="0"/>
          </a:p>
        </p:txBody>
      </p:sp>
      <p:pic>
        <p:nvPicPr>
          <p:cNvPr id="4" name="Picture 2" descr="C:\Users\Dell\Downloads\fontan_fig1.png">
            <a:extLst>
              <a:ext uri="{FF2B5EF4-FFF2-40B4-BE49-F238E27FC236}">
                <a16:creationId xmlns:a16="http://schemas.microsoft.com/office/drawing/2014/main" id="{21A8E4C8-1D63-8DC4-316F-397B79F71654}"/>
              </a:ext>
            </a:extLst>
          </p:cNvPr>
          <p:cNvPicPr>
            <a:picLocks noChangeAspect="1" noChangeArrowheads="1"/>
          </p:cNvPicPr>
          <p:nvPr/>
        </p:nvPicPr>
        <p:blipFill rotWithShape="1">
          <a:blip r:embed="rId2"/>
          <a:srcRect r="67844"/>
          <a:stretch/>
        </p:blipFill>
        <p:spPr bwMode="auto">
          <a:xfrm>
            <a:off x="8974777" y="1906692"/>
            <a:ext cx="2593769" cy="3962400"/>
          </a:xfrm>
          <a:prstGeom prst="rect">
            <a:avLst/>
          </a:prstGeom>
          <a:noFill/>
        </p:spPr>
      </p:pic>
      <p:sp>
        <p:nvSpPr>
          <p:cNvPr id="5" name="Rectangle: Rounded Corners 4">
            <a:extLst>
              <a:ext uri="{FF2B5EF4-FFF2-40B4-BE49-F238E27FC236}">
                <a16:creationId xmlns:a16="http://schemas.microsoft.com/office/drawing/2014/main" id="{9385AA25-DDAB-65A0-7D5C-B3D38693DB76}"/>
              </a:ext>
            </a:extLst>
          </p:cNvPr>
          <p:cNvSpPr/>
          <p:nvPr/>
        </p:nvSpPr>
        <p:spPr>
          <a:xfrm>
            <a:off x="283918" y="3175001"/>
            <a:ext cx="3940431" cy="234688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IN" sz="2400" dirty="0"/>
              <a:t>double circuit connected in series</a:t>
            </a:r>
          </a:p>
          <a:p>
            <a:pPr lvl="1">
              <a:buNone/>
            </a:pPr>
            <a:r>
              <a:rPr lang="en-IN" sz="1600" dirty="0"/>
              <a:t>—</a:t>
            </a:r>
            <a:r>
              <a:rPr lang="en-IN" sz="2400" dirty="0"/>
              <a:t>systemic</a:t>
            </a:r>
          </a:p>
          <a:p>
            <a:pPr lvl="1">
              <a:buNone/>
            </a:pPr>
            <a:r>
              <a:rPr lang="en-IN" sz="2400" dirty="0"/>
              <a:t>—pulmonary </a:t>
            </a:r>
          </a:p>
        </p:txBody>
      </p:sp>
      <p:sp>
        <p:nvSpPr>
          <p:cNvPr id="6" name="Rectangle: Rounded Corners 5">
            <a:extLst>
              <a:ext uri="{FF2B5EF4-FFF2-40B4-BE49-F238E27FC236}">
                <a16:creationId xmlns:a16="http://schemas.microsoft.com/office/drawing/2014/main" id="{F84EC72E-1958-51ED-7E5F-B20DD288D47D}"/>
              </a:ext>
            </a:extLst>
          </p:cNvPr>
          <p:cNvSpPr/>
          <p:nvPr/>
        </p:nvSpPr>
        <p:spPr>
          <a:xfrm>
            <a:off x="4447310" y="3175001"/>
            <a:ext cx="4527468" cy="234688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IN" sz="2400" dirty="0"/>
              <a:t>powered by a double pump</a:t>
            </a:r>
          </a:p>
          <a:p>
            <a:pPr>
              <a:buNone/>
            </a:pPr>
            <a:r>
              <a:rPr lang="en-IN" sz="2400" dirty="0"/>
              <a:t>     —the right and left heart</a:t>
            </a:r>
          </a:p>
        </p:txBody>
      </p:sp>
      <p:pic>
        <p:nvPicPr>
          <p:cNvPr id="9" name="Picture 4">
            <a:extLst>
              <a:ext uri="{FF2B5EF4-FFF2-40B4-BE49-F238E27FC236}">
                <a16:creationId xmlns:a16="http://schemas.microsoft.com/office/drawing/2014/main" id="{BEA72070-E517-31CA-0D06-023365BF27C3}"/>
              </a:ext>
            </a:extLst>
          </p:cNvPr>
          <p:cNvPicPr>
            <a:picLocks noChangeAspect="1" noChangeArrowheads="1"/>
          </p:cNvPicPr>
          <p:nvPr/>
        </p:nvPicPr>
        <p:blipFill>
          <a:blip r:embed="rId3"/>
          <a:srcRect/>
          <a:stretch>
            <a:fillRect/>
          </a:stretch>
        </p:blipFill>
        <p:spPr bwMode="auto">
          <a:xfrm>
            <a:off x="3217224" y="3194091"/>
            <a:ext cx="2743200" cy="2055127"/>
          </a:xfrm>
          <a:prstGeom prst="rect">
            <a:avLst/>
          </a:prstGeom>
          <a:noFill/>
          <a:ln w="9525">
            <a:noFill/>
            <a:miter lim="800000"/>
            <a:headEnd/>
            <a:tailEnd/>
          </a:ln>
          <a:effectLst/>
        </p:spPr>
      </p:pic>
      <mc:AlternateContent xmlns:mc="http://schemas.openxmlformats.org/markup-compatibility/2006">
        <mc:Choice xmlns:am3d="http://schemas.microsoft.com/office/drawing/2017/model3d" Requires="am3d">
          <p:graphicFrame>
            <p:nvGraphicFramePr>
              <p:cNvPr id="10" name="Content Placeholder 3" descr="Beating heart">
                <a:extLst>
                  <a:ext uri="{FF2B5EF4-FFF2-40B4-BE49-F238E27FC236}">
                    <a16:creationId xmlns:a16="http://schemas.microsoft.com/office/drawing/2014/main" id="{FF5FD753-1E64-F023-1612-56EB21A643D3}"/>
                  </a:ext>
                </a:extLst>
              </p:cNvPr>
              <p:cNvGraphicFramePr>
                <a:graphicFrameLocks noChangeAspect="1"/>
              </p:cNvGraphicFramePr>
              <p:nvPr>
                <p:extLst>
                  <p:ext uri="{D42A27DB-BD31-4B8C-83A1-F6EECF244321}">
                    <p14:modId xmlns:p14="http://schemas.microsoft.com/office/powerpoint/2010/main" val="3078518972"/>
                  </p:ext>
                </p:extLst>
              </p:nvPr>
            </p:nvGraphicFramePr>
            <p:xfrm>
              <a:off x="10636522" y="322442"/>
              <a:ext cx="1199020" cy="1611890"/>
            </p:xfrm>
            <a:graphic>
              <a:graphicData uri="http://schemas.microsoft.com/office/drawing/2017/model3d">
                <am3d:model3d r:embed="rId4">
                  <am3d:spPr>
                    <a:xfrm>
                      <a:off x="0" y="0"/>
                      <a:ext cx="1199020" cy="1611890"/>
                    </a:xfrm>
                    <a:prstGeom prst="rect">
                      <a:avLst/>
                    </a:prstGeom>
                  </am3d:spPr>
                  <am3d:camera>
                    <am3d:pos x="0" y="0" z="64201578"/>
                    <am3d:up dx="0" dy="36000000" dz="0"/>
                    <am3d:lookAt x="0" y="0" z="0"/>
                    <am3d:perspective fov="2700000"/>
                  </am3d:camera>
                  <am3d:trans>
                    <am3d:meterPerModelUnit n="5624546" d="1000000"/>
                    <am3d:preTrans dx="225996" dy="-17636886" dz="3137461"/>
                    <am3d:scale>
                      <am3d:sx n="1000000" d="1000000"/>
                      <am3d:sy n="1000000" d="1000000"/>
                      <am3d:sz n="1000000" d="1000000"/>
                    </am3d:scale>
                    <am3d:rot ax="1200000" ay="1800000" az="600000"/>
                    <am3d:postTrans dx="0" dy="0" dz="0"/>
                  </am3d:trans>
                  <am3d:raster rName="Office3DRenderer" rVer="16.0.8326">
                    <am3d:blip r:embed="rId5"/>
                  </am3d:raster>
                  <am3d:extLst>
                    <a:ext uri="{E9DE012E-A134-456F-84FE-255F9AAD75C6}">
                      <a3danim:posterFrame xmlns:a3danim="http://schemas.microsoft.com/office/drawing/2018/animation/model3d" animId="0"/>
                    </a:ext>
                  </am3d:extLst>
                  <am3d:objViewport viewportSz="226481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Content Placeholder 3" descr="Beating heart">
                <a:extLst>
                  <a:ext uri="{FF2B5EF4-FFF2-40B4-BE49-F238E27FC236}">
                    <a16:creationId xmlns:a16="http://schemas.microsoft.com/office/drawing/2014/main" id="{FF5FD753-1E64-F023-1612-56EB21A643D3}"/>
                  </a:ext>
                </a:extLst>
              </p:cNvPr>
              <p:cNvPicPr>
                <a:picLocks noGrp="1" noRot="1" noChangeAspect="1" noMove="1" noResize="1" noEditPoints="1" noAdjustHandles="1" noChangeArrowheads="1" noChangeShapeType="1" noCrop="1"/>
              </p:cNvPicPr>
              <p:nvPr/>
            </p:nvPicPr>
            <p:blipFill>
              <a:blip r:embed="rId5"/>
              <a:stretch>
                <a:fillRect/>
              </a:stretch>
            </p:blipFill>
            <p:spPr>
              <a:xfrm>
                <a:off x="10636522" y="322442"/>
                <a:ext cx="1199020" cy="1611890"/>
              </a:xfrm>
              <a:prstGeom prst="rect">
                <a:avLst/>
              </a:prstGeom>
            </p:spPr>
          </p:pic>
        </mc:Fallback>
      </mc:AlternateContent>
    </p:spTree>
    <p:extLst>
      <p:ext uri="{BB962C8B-B14F-4D97-AF65-F5344CB8AC3E}">
        <p14:creationId xmlns:p14="http://schemas.microsoft.com/office/powerpoint/2010/main" val="190544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9" presetClass="exit" presetSubtype="0" fill="hold" nodeType="withEffect">
                                  <p:stCondLst>
                                    <p:cond delay="0"/>
                                  </p:stCondLst>
                                  <p:childTnLst>
                                    <p:animEffect transition="out" filter="dissolv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D4822-4D10-F2D6-77E5-1759A094928F}"/>
              </a:ext>
            </a:extLst>
          </p:cNvPr>
          <p:cNvSpPr>
            <a:spLocks noGrp="1"/>
          </p:cNvSpPr>
          <p:nvPr>
            <p:ph type="title"/>
          </p:nvPr>
        </p:nvSpPr>
        <p:spPr/>
        <p:txBody>
          <a:bodyPr/>
          <a:lstStyle/>
          <a:p>
            <a:endParaRPr lang="en-IN"/>
          </a:p>
        </p:txBody>
      </p:sp>
      <p:pic>
        <p:nvPicPr>
          <p:cNvPr id="4" name="Medical Animation Glenn Operation Cincinnati Children's">
            <a:hlinkClick r:id="" action="ppaction://media"/>
            <a:extLst>
              <a:ext uri="{FF2B5EF4-FFF2-40B4-BE49-F238E27FC236}">
                <a16:creationId xmlns:a16="http://schemas.microsoft.com/office/drawing/2014/main" id="{C119A109-62F5-E228-D008-5272528519D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277"/>
          </a:xfrm>
        </p:spPr>
      </p:pic>
    </p:spTree>
    <p:extLst>
      <p:ext uri="{BB962C8B-B14F-4D97-AF65-F5344CB8AC3E}">
        <p14:creationId xmlns:p14="http://schemas.microsoft.com/office/powerpoint/2010/main" val="10921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7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04DDC-575F-9C04-8651-7D42D6468754}"/>
              </a:ext>
            </a:extLst>
          </p:cNvPr>
          <p:cNvSpPr>
            <a:spLocks noGrp="1"/>
          </p:cNvSpPr>
          <p:nvPr>
            <p:ph type="title"/>
          </p:nvPr>
        </p:nvSpPr>
        <p:spPr/>
        <p:txBody>
          <a:bodyPr/>
          <a:lstStyle/>
          <a:p>
            <a:r>
              <a:rPr lang="en-IN" dirty="0"/>
              <a:t>Pre BDG echo evaluation</a:t>
            </a:r>
          </a:p>
        </p:txBody>
      </p:sp>
      <p:sp>
        <p:nvSpPr>
          <p:cNvPr id="3" name="Content Placeholder 2">
            <a:extLst>
              <a:ext uri="{FF2B5EF4-FFF2-40B4-BE49-F238E27FC236}">
                <a16:creationId xmlns:a16="http://schemas.microsoft.com/office/drawing/2014/main" id="{A8B5D4A7-C7DA-D6BE-6C6B-2F6D29FA1CE3}"/>
              </a:ext>
            </a:extLst>
          </p:cNvPr>
          <p:cNvSpPr>
            <a:spLocks noGrp="1"/>
          </p:cNvSpPr>
          <p:nvPr>
            <p:ph idx="1"/>
          </p:nvPr>
        </p:nvSpPr>
        <p:spPr/>
        <p:txBody>
          <a:bodyPr/>
          <a:lstStyle/>
          <a:p>
            <a:pPr>
              <a:buFont typeface="Wingdings" panose="05000000000000000000" pitchFamily="2" charset="2"/>
              <a:buChar char="v"/>
            </a:pPr>
            <a:r>
              <a:rPr lang="en-IN" dirty="0"/>
              <a:t>PA anatomy</a:t>
            </a:r>
          </a:p>
          <a:p>
            <a:pPr>
              <a:buFont typeface="Wingdings" panose="05000000000000000000" pitchFamily="2" charset="2"/>
              <a:buChar char="v"/>
            </a:pPr>
            <a:r>
              <a:rPr lang="en-IN" dirty="0"/>
              <a:t>Assessment of PBF</a:t>
            </a:r>
          </a:p>
          <a:p>
            <a:pPr>
              <a:buFont typeface="Wingdings" panose="05000000000000000000" pitchFamily="2" charset="2"/>
              <a:buChar char="v"/>
            </a:pPr>
            <a:r>
              <a:rPr lang="en-IN" dirty="0"/>
              <a:t>No. of SVCs</a:t>
            </a:r>
          </a:p>
          <a:p>
            <a:pPr>
              <a:buFont typeface="Wingdings" panose="05000000000000000000" pitchFamily="2" charset="2"/>
              <a:buChar char="v"/>
            </a:pPr>
            <a:r>
              <a:rPr lang="en-IN" dirty="0"/>
              <a:t>IVC interruption</a:t>
            </a:r>
          </a:p>
          <a:p>
            <a:pPr>
              <a:buFont typeface="Wingdings" panose="05000000000000000000" pitchFamily="2" charset="2"/>
              <a:buChar char="v"/>
            </a:pPr>
            <a:r>
              <a:rPr lang="en-IN" dirty="0"/>
              <a:t>AVVR</a:t>
            </a:r>
          </a:p>
          <a:p>
            <a:pPr>
              <a:buFont typeface="Wingdings" panose="05000000000000000000" pitchFamily="2" charset="2"/>
              <a:buChar char="v"/>
            </a:pPr>
            <a:r>
              <a:rPr lang="en-IN" dirty="0"/>
              <a:t>Size of IA communication</a:t>
            </a:r>
          </a:p>
        </p:txBody>
      </p:sp>
    </p:spTree>
    <p:extLst>
      <p:ext uri="{BB962C8B-B14F-4D97-AF65-F5344CB8AC3E}">
        <p14:creationId xmlns:p14="http://schemas.microsoft.com/office/powerpoint/2010/main" val="9045996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FE68A-3AD5-7BCB-70C4-3ECEC7A07E31}"/>
              </a:ext>
            </a:extLst>
          </p:cNvPr>
          <p:cNvSpPr>
            <a:spLocks noGrp="1"/>
          </p:cNvSpPr>
          <p:nvPr>
            <p:ph type="title"/>
          </p:nvPr>
        </p:nvSpPr>
        <p:spPr/>
        <p:txBody>
          <a:bodyPr/>
          <a:lstStyle/>
          <a:p>
            <a:r>
              <a:rPr lang="en-IN" dirty="0"/>
              <a:t>Additional surgical measures in Glenn</a:t>
            </a:r>
          </a:p>
        </p:txBody>
      </p:sp>
      <p:sp>
        <p:nvSpPr>
          <p:cNvPr id="3" name="Content Placeholder 2">
            <a:extLst>
              <a:ext uri="{FF2B5EF4-FFF2-40B4-BE49-F238E27FC236}">
                <a16:creationId xmlns:a16="http://schemas.microsoft.com/office/drawing/2014/main" id="{5CD0C214-425D-0FC6-A2ED-17BC4B90998C}"/>
              </a:ext>
            </a:extLst>
          </p:cNvPr>
          <p:cNvSpPr>
            <a:spLocks noGrp="1"/>
          </p:cNvSpPr>
          <p:nvPr>
            <p:ph idx="1"/>
          </p:nvPr>
        </p:nvSpPr>
        <p:spPr/>
        <p:txBody>
          <a:bodyPr/>
          <a:lstStyle/>
          <a:p>
            <a:pPr>
              <a:buFont typeface="Wingdings" panose="05000000000000000000" pitchFamily="2" charset="2"/>
              <a:buChar char="q"/>
            </a:pPr>
            <a:r>
              <a:rPr lang="en-IN" dirty="0"/>
              <a:t>Ligation of </a:t>
            </a:r>
            <a:r>
              <a:rPr lang="en-IN" dirty="0" err="1"/>
              <a:t>azygoes</a:t>
            </a:r>
            <a:endParaRPr lang="en-IN" dirty="0"/>
          </a:p>
          <a:p>
            <a:pPr>
              <a:buFont typeface="Wingdings" panose="05000000000000000000" pitchFamily="2" charset="2"/>
              <a:buChar char="q"/>
            </a:pPr>
            <a:r>
              <a:rPr lang="en-IN" dirty="0"/>
              <a:t>PA </a:t>
            </a:r>
            <a:r>
              <a:rPr lang="en-IN" dirty="0" err="1"/>
              <a:t>plasty</a:t>
            </a:r>
            <a:r>
              <a:rPr lang="en-IN" dirty="0"/>
              <a:t> </a:t>
            </a:r>
          </a:p>
          <a:p>
            <a:pPr>
              <a:buFont typeface="Wingdings" panose="05000000000000000000" pitchFamily="2" charset="2"/>
              <a:buChar char="q"/>
            </a:pPr>
            <a:r>
              <a:rPr lang="en-IN" dirty="0"/>
              <a:t>Interruption of forward blood flow</a:t>
            </a:r>
          </a:p>
          <a:p>
            <a:pPr>
              <a:buFont typeface="Wingdings" panose="05000000000000000000" pitchFamily="2" charset="2"/>
              <a:buChar char="q"/>
            </a:pPr>
            <a:r>
              <a:rPr lang="en-IN" dirty="0"/>
              <a:t>Repair of AV valve</a:t>
            </a:r>
          </a:p>
          <a:p>
            <a:pPr>
              <a:buFont typeface="Wingdings" panose="05000000000000000000" pitchFamily="2" charset="2"/>
              <a:buChar char="q"/>
            </a:pPr>
            <a:r>
              <a:rPr lang="en-IN" dirty="0"/>
              <a:t>Repair of systemic outflow obstruction</a:t>
            </a:r>
          </a:p>
        </p:txBody>
      </p:sp>
    </p:spTree>
    <p:extLst>
      <p:ext uri="{BB962C8B-B14F-4D97-AF65-F5344CB8AC3E}">
        <p14:creationId xmlns:p14="http://schemas.microsoft.com/office/powerpoint/2010/main" val="39481016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AD6F2-1CF8-0E0E-79ED-0FB1DEC573D5}"/>
              </a:ext>
            </a:extLst>
          </p:cNvPr>
          <p:cNvSpPr>
            <a:spLocks noGrp="1"/>
          </p:cNvSpPr>
          <p:nvPr>
            <p:ph type="title"/>
          </p:nvPr>
        </p:nvSpPr>
        <p:spPr/>
        <p:txBody>
          <a:bodyPr/>
          <a:lstStyle/>
          <a:p>
            <a:endParaRPr lang="en-IN"/>
          </a:p>
        </p:txBody>
      </p:sp>
      <p:pic>
        <p:nvPicPr>
          <p:cNvPr id="4" name="Echocardiography of Glenn procedure">
            <a:hlinkClick r:id="" action="ppaction://media"/>
            <a:extLst>
              <a:ext uri="{FF2B5EF4-FFF2-40B4-BE49-F238E27FC236}">
                <a16:creationId xmlns:a16="http://schemas.microsoft.com/office/drawing/2014/main" id="{3544D446-CF0F-A2AC-33D2-A54A061B110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277"/>
          </a:xfrm>
        </p:spPr>
      </p:pic>
    </p:spTree>
    <p:extLst>
      <p:ext uri="{BB962C8B-B14F-4D97-AF65-F5344CB8AC3E}">
        <p14:creationId xmlns:p14="http://schemas.microsoft.com/office/powerpoint/2010/main" val="351760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6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5F7FC-0BAC-191A-70CA-FAFF8D805FF7}"/>
              </a:ext>
            </a:extLst>
          </p:cNvPr>
          <p:cNvSpPr>
            <a:spLocks noGrp="1"/>
          </p:cNvSpPr>
          <p:nvPr>
            <p:ph type="title"/>
          </p:nvPr>
        </p:nvSpPr>
        <p:spPr/>
        <p:txBody>
          <a:bodyPr/>
          <a:lstStyle/>
          <a:p>
            <a:endParaRPr lang="en-IN"/>
          </a:p>
        </p:txBody>
      </p:sp>
      <p:pic>
        <p:nvPicPr>
          <p:cNvPr id="4" name="Glenn and Fontan Physiology MADE CLEAR by Pediatric Cardiology PLAYBOOK (online-video-cutter.com)">
            <a:hlinkClick r:id="" action="ppaction://media"/>
            <a:extLst>
              <a:ext uri="{FF2B5EF4-FFF2-40B4-BE49-F238E27FC236}">
                <a16:creationId xmlns:a16="http://schemas.microsoft.com/office/drawing/2014/main" id="{3D925C0A-F021-5FD8-CC8F-5849D91FE30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28051" y="-1"/>
            <a:ext cx="11683714" cy="6571397"/>
          </a:xfrm>
        </p:spPr>
      </p:pic>
    </p:spTree>
    <p:extLst>
      <p:ext uri="{BB962C8B-B14F-4D97-AF65-F5344CB8AC3E}">
        <p14:creationId xmlns:p14="http://schemas.microsoft.com/office/powerpoint/2010/main" val="406813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C4455-604D-1CC8-72F7-B17F4F1DB728}"/>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95372F20-75AE-C7BA-E16B-B6F8A8C9ECFB}"/>
              </a:ext>
            </a:extLst>
          </p:cNvPr>
          <p:cNvSpPr>
            <a:spLocks noGrp="1"/>
          </p:cNvSpPr>
          <p:nvPr>
            <p:ph idx="1"/>
          </p:nvPr>
        </p:nvSpPr>
        <p:spPr/>
        <p:txBody>
          <a:bodyPr/>
          <a:lstStyle/>
          <a:p>
            <a:endParaRPr lang="en-IN"/>
          </a:p>
        </p:txBody>
      </p:sp>
    </p:spTree>
    <p:extLst>
      <p:ext uri="{BB962C8B-B14F-4D97-AF65-F5344CB8AC3E}">
        <p14:creationId xmlns:p14="http://schemas.microsoft.com/office/powerpoint/2010/main" val="35689569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1FDEB1-CE75-5180-9515-8F69DC7F5D63}"/>
              </a:ext>
            </a:extLst>
          </p:cNvPr>
          <p:cNvSpPr>
            <a:spLocks noGrp="1"/>
          </p:cNvSpPr>
          <p:nvPr>
            <p:ph idx="1"/>
          </p:nvPr>
        </p:nvSpPr>
        <p:spPr>
          <a:xfrm>
            <a:off x="487680" y="163288"/>
            <a:ext cx="10775406" cy="1723570"/>
          </a:xfrm>
        </p:spPr>
        <p:txBody>
          <a:bodyPr/>
          <a:lstStyle/>
          <a:p>
            <a:r>
              <a:rPr lang="en-IN" dirty="0" err="1"/>
              <a:t>Pulm</a:t>
            </a:r>
            <a:r>
              <a:rPr lang="en-IN" dirty="0"/>
              <a:t> blood flow(</a:t>
            </a:r>
            <a:r>
              <a:rPr lang="en-IN" dirty="0" err="1"/>
              <a:t>Qp</a:t>
            </a:r>
            <a:r>
              <a:rPr lang="en-IN" dirty="0"/>
              <a:t>) with bidirectional Glenn is dependant on systemic venous return through SVC which is a low pressure &amp; passive flow system</a:t>
            </a:r>
          </a:p>
          <a:p>
            <a:r>
              <a:rPr lang="en-IN" dirty="0" err="1"/>
              <a:t>Pulm</a:t>
            </a:r>
            <a:r>
              <a:rPr lang="en-IN" dirty="0"/>
              <a:t> circulation with Glenn circulation must pass through two separate and highly regulated vascular bed- Pulmonary &amp; cerebral</a:t>
            </a:r>
          </a:p>
        </p:txBody>
      </p:sp>
      <p:sp>
        <p:nvSpPr>
          <p:cNvPr id="4" name="Rectangle 3">
            <a:extLst>
              <a:ext uri="{FF2B5EF4-FFF2-40B4-BE49-F238E27FC236}">
                <a16:creationId xmlns:a16="http://schemas.microsoft.com/office/drawing/2014/main" id="{CF7FF7A8-9053-9653-A768-1C049A2DE8C9}"/>
              </a:ext>
            </a:extLst>
          </p:cNvPr>
          <p:cNvSpPr/>
          <p:nvPr/>
        </p:nvSpPr>
        <p:spPr>
          <a:xfrm>
            <a:off x="487680" y="2148114"/>
            <a:ext cx="5608320" cy="8563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800" dirty="0"/>
              <a:t>What increases </a:t>
            </a:r>
            <a:r>
              <a:rPr lang="en-IN" sz="2800" dirty="0" err="1"/>
              <a:t>pulm</a:t>
            </a:r>
            <a:r>
              <a:rPr lang="en-IN" sz="2800" dirty="0"/>
              <a:t> vascular resistance?</a:t>
            </a:r>
          </a:p>
        </p:txBody>
      </p:sp>
      <p:sp>
        <p:nvSpPr>
          <p:cNvPr id="5" name="Rectangle: Rounded Corners 4">
            <a:extLst>
              <a:ext uri="{FF2B5EF4-FFF2-40B4-BE49-F238E27FC236}">
                <a16:creationId xmlns:a16="http://schemas.microsoft.com/office/drawing/2014/main" id="{C0593D37-AC3F-CFA2-F484-2681EA386CC6}"/>
              </a:ext>
            </a:extLst>
          </p:cNvPr>
          <p:cNvSpPr/>
          <p:nvPr/>
        </p:nvSpPr>
        <p:spPr>
          <a:xfrm>
            <a:off x="1007292" y="3004457"/>
            <a:ext cx="4868091" cy="32366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400" dirty="0"/>
              <a:t>Hypoxia</a:t>
            </a:r>
          </a:p>
          <a:p>
            <a:pPr algn="ctr"/>
            <a:r>
              <a:rPr lang="en-IN" sz="2400" dirty="0"/>
              <a:t>Acidosis</a:t>
            </a:r>
          </a:p>
          <a:p>
            <a:pPr algn="ctr"/>
            <a:r>
              <a:rPr lang="en-IN" sz="2400" dirty="0"/>
              <a:t>Hypercapnia</a:t>
            </a:r>
          </a:p>
          <a:p>
            <a:pPr algn="ctr"/>
            <a:r>
              <a:rPr lang="en-IN" sz="2400" dirty="0"/>
              <a:t>Atelectasis of the lung</a:t>
            </a:r>
          </a:p>
          <a:p>
            <a:pPr algn="ctr"/>
            <a:r>
              <a:rPr lang="en-IN" sz="2400" dirty="0"/>
              <a:t>Hyperinflation of the lung</a:t>
            </a:r>
          </a:p>
        </p:txBody>
      </p:sp>
      <p:sp>
        <p:nvSpPr>
          <p:cNvPr id="6" name="Rectangle 5">
            <a:extLst>
              <a:ext uri="{FF2B5EF4-FFF2-40B4-BE49-F238E27FC236}">
                <a16:creationId xmlns:a16="http://schemas.microsoft.com/office/drawing/2014/main" id="{3ABBE54F-4F46-5668-D110-9CE12023CA24}"/>
              </a:ext>
            </a:extLst>
          </p:cNvPr>
          <p:cNvSpPr/>
          <p:nvPr/>
        </p:nvSpPr>
        <p:spPr>
          <a:xfrm>
            <a:off x="6319521" y="2148113"/>
            <a:ext cx="5608320" cy="8563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800" dirty="0"/>
              <a:t>What increases cerebral vascular resistance?</a:t>
            </a:r>
          </a:p>
        </p:txBody>
      </p:sp>
      <p:sp>
        <p:nvSpPr>
          <p:cNvPr id="7" name="Rectangle: Rounded Corners 6">
            <a:extLst>
              <a:ext uri="{FF2B5EF4-FFF2-40B4-BE49-F238E27FC236}">
                <a16:creationId xmlns:a16="http://schemas.microsoft.com/office/drawing/2014/main" id="{93D53AD7-E538-531A-8551-F06DF5ED6E27}"/>
              </a:ext>
            </a:extLst>
          </p:cNvPr>
          <p:cNvSpPr/>
          <p:nvPr/>
        </p:nvSpPr>
        <p:spPr>
          <a:xfrm>
            <a:off x="6615612" y="3004457"/>
            <a:ext cx="4868091" cy="32366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400" dirty="0"/>
              <a:t>Hypocapnia</a:t>
            </a:r>
          </a:p>
          <a:p>
            <a:pPr algn="ctr"/>
            <a:r>
              <a:rPr lang="en-IN" sz="2400" dirty="0"/>
              <a:t>Alkalosis </a:t>
            </a:r>
          </a:p>
        </p:txBody>
      </p:sp>
    </p:spTree>
    <p:extLst>
      <p:ext uri="{BB962C8B-B14F-4D97-AF65-F5344CB8AC3E}">
        <p14:creationId xmlns:p14="http://schemas.microsoft.com/office/powerpoint/2010/main" val="33311426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3937C6AE-694E-5CE5-60D3-CBFC77EECD8F}"/>
              </a:ext>
            </a:extLst>
          </p:cNvPr>
          <p:cNvSpPr/>
          <p:nvPr/>
        </p:nvSpPr>
        <p:spPr>
          <a:xfrm>
            <a:off x="1708687" y="3495160"/>
            <a:ext cx="9104455" cy="52209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IN"/>
          </a:p>
        </p:txBody>
      </p:sp>
      <p:sp>
        <p:nvSpPr>
          <p:cNvPr id="10" name="Rectangle: Rounded Corners 9">
            <a:extLst>
              <a:ext uri="{FF2B5EF4-FFF2-40B4-BE49-F238E27FC236}">
                <a16:creationId xmlns:a16="http://schemas.microsoft.com/office/drawing/2014/main" id="{9CB82B30-F475-964E-04CB-6ACE499C6FC3}"/>
              </a:ext>
            </a:extLst>
          </p:cNvPr>
          <p:cNvSpPr/>
          <p:nvPr/>
        </p:nvSpPr>
        <p:spPr>
          <a:xfrm>
            <a:off x="3040743" y="2280215"/>
            <a:ext cx="6466114" cy="52209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IN"/>
          </a:p>
        </p:txBody>
      </p:sp>
      <p:sp>
        <p:nvSpPr>
          <p:cNvPr id="9" name="Rectangle: Rounded Corners 8">
            <a:extLst>
              <a:ext uri="{FF2B5EF4-FFF2-40B4-BE49-F238E27FC236}">
                <a16:creationId xmlns:a16="http://schemas.microsoft.com/office/drawing/2014/main" id="{AE0C9D6A-82F3-D942-3FC1-3FFF7B87C94D}"/>
              </a:ext>
            </a:extLst>
          </p:cNvPr>
          <p:cNvSpPr/>
          <p:nvPr/>
        </p:nvSpPr>
        <p:spPr>
          <a:xfrm>
            <a:off x="5725887" y="313449"/>
            <a:ext cx="6466113" cy="150669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IN"/>
          </a:p>
        </p:txBody>
      </p:sp>
      <p:sp>
        <p:nvSpPr>
          <p:cNvPr id="8" name="Rectangle: Rounded Corners 7">
            <a:extLst>
              <a:ext uri="{FF2B5EF4-FFF2-40B4-BE49-F238E27FC236}">
                <a16:creationId xmlns:a16="http://schemas.microsoft.com/office/drawing/2014/main" id="{BDE0C9D7-7C8F-2D48-C892-2C34581475B1}"/>
              </a:ext>
            </a:extLst>
          </p:cNvPr>
          <p:cNvSpPr/>
          <p:nvPr/>
        </p:nvSpPr>
        <p:spPr>
          <a:xfrm>
            <a:off x="609600" y="336621"/>
            <a:ext cx="3802743" cy="150669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IN"/>
          </a:p>
        </p:txBody>
      </p:sp>
      <p:sp>
        <p:nvSpPr>
          <p:cNvPr id="3" name="Content Placeholder 2">
            <a:extLst>
              <a:ext uri="{FF2B5EF4-FFF2-40B4-BE49-F238E27FC236}">
                <a16:creationId xmlns:a16="http://schemas.microsoft.com/office/drawing/2014/main" id="{10520E3D-9C8A-9194-C65D-36F6D18CFE18}"/>
              </a:ext>
            </a:extLst>
          </p:cNvPr>
          <p:cNvSpPr>
            <a:spLocks noGrp="1"/>
          </p:cNvSpPr>
          <p:nvPr>
            <p:ph idx="1"/>
          </p:nvPr>
        </p:nvSpPr>
        <p:spPr/>
        <p:txBody>
          <a:bodyPr/>
          <a:lstStyle/>
          <a:p>
            <a:endParaRPr lang="en-IN" dirty="0"/>
          </a:p>
        </p:txBody>
      </p:sp>
      <p:sp>
        <p:nvSpPr>
          <p:cNvPr id="4" name="TextBox 3">
            <a:extLst>
              <a:ext uri="{FF2B5EF4-FFF2-40B4-BE49-F238E27FC236}">
                <a16:creationId xmlns:a16="http://schemas.microsoft.com/office/drawing/2014/main" id="{7E2E69AA-8A92-906D-3089-0AF78ABDB690}"/>
              </a:ext>
            </a:extLst>
          </p:cNvPr>
          <p:cNvSpPr txBox="1"/>
          <p:nvPr/>
        </p:nvSpPr>
        <p:spPr>
          <a:xfrm>
            <a:off x="1036320" y="336621"/>
            <a:ext cx="3274423" cy="1200329"/>
          </a:xfrm>
          <a:prstGeom prst="rect">
            <a:avLst/>
          </a:prstGeom>
          <a:noFill/>
        </p:spPr>
        <p:txBody>
          <a:bodyPr wrap="square" rtlCol="0">
            <a:spAutoFit/>
          </a:bodyPr>
          <a:lstStyle/>
          <a:p>
            <a:r>
              <a:rPr lang="en-IN" sz="2400" dirty="0"/>
              <a:t>Positive pressure ventilation increases intrathoracic pressure</a:t>
            </a:r>
          </a:p>
        </p:txBody>
      </p:sp>
      <p:sp>
        <p:nvSpPr>
          <p:cNvPr id="5" name="TextBox 4">
            <a:extLst>
              <a:ext uri="{FF2B5EF4-FFF2-40B4-BE49-F238E27FC236}">
                <a16:creationId xmlns:a16="http://schemas.microsoft.com/office/drawing/2014/main" id="{69D67CCA-F621-1902-06BA-956B7663DDC5}"/>
              </a:ext>
            </a:extLst>
          </p:cNvPr>
          <p:cNvSpPr txBox="1"/>
          <p:nvPr/>
        </p:nvSpPr>
        <p:spPr>
          <a:xfrm>
            <a:off x="6126480" y="336621"/>
            <a:ext cx="6086859" cy="1200329"/>
          </a:xfrm>
          <a:prstGeom prst="rect">
            <a:avLst/>
          </a:prstGeom>
          <a:noFill/>
        </p:spPr>
        <p:txBody>
          <a:bodyPr wrap="none" rtlCol="0">
            <a:spAutoFit/>
          </a:bodyPr>
          <a:lstStyle/>
          <a:p>
            <a:r>
              <a:rPr lang="en-IN" sz="2400" dirty="0"/>
              <a:t>Hyperventilation decreases PaCO2</a:t>
            </a:r>
          </a:p>
          <a:p>
            <a:r>
              <a:rPr lang="en-IN" sz="2400" dirty="0"/>
              <a:t>In blood, then it constricts cerebral vasculature</a:t>
            </a:r>
          </a:p>
          <a:p>
            <a:r>
              <a:rPr lang="en-IN" sz="2400" dirty="0"/>
              <a:t>And decrease cerebral blood flow</a:t>
            </a:r>
          </a:p>
        </p:txBody>
      </p:sp>
      <p:sp>
        <p:nvSpPr>
          <p:cNvPr id="6" name="TextBox 5">
            <a:extLst>
              <a:ext uri="{FF2B5EF4-FFF2-40B4-BE49-F238E27FC236}">
                <a16:creationId xmlns:a16="http://schemas.microsoft.com/office/drawing/2014/main" id="{DD034DB9-49DC-294A-4D48-8E6D91FD4A17}"/>
              </a:ext>
            </a:extLst>
          </p:cNvPr>
          <p:cNvSpPr txBox="1"/>
          <p:nvPr/>
        </p:nvSpPr>
        <p:spPr>
          <a:xfrm>
            <a:off x="3040743" y="2235200"/>
            <a:ext cx="6782882" cy="461665"/>
          </a:xfrm>
          <a:prstGeom prst="rect">
            <a:avLst/>
          </a:prstGeom>
          <a:noFill/>
        </p:spPr>
        <p:txBody>
          <a:bodyPr wrap="square" rtlCol="0">
            <a:spAutoFit/>
          </a:bodyPr>
          <a:lstStyle/>
          <a:p>
            <a:r>
              <a:rPr lang="en-IN" sz="2400" dirty="0"/>
              <a:t>SVC flow decreases and then </a:t>
            </a:r>
            <a:r>
              <a:rPr lang="en-IN" sz="2400" dirty="0" err="1"/>
              <a:t>pulm</a:t>
            </a:r>
            <a:r>
              <a:rPr lang="en-IN" sz="2400" dirty="0"/>
              <a:t> flow decreases</a:t>
            </a:r>
          </a:p>
        </p:txBody>
      </p:sp>
      <p:sp>
        <p:nvSpPr>
          <p:cNvPr id="7" name="TextBox 6">
            <a:extLst>
              <a:ext uri="{FF2B5EF4-FFF2-40B4-BE49-F238E27FC236}">
                <a16:creationId xmlns:a16="http://schemas.microsoft.com/office/drawing/2014/main" id="{2507955F-BB45-FCF1-5DEE-8E8B413058A2}"/>
              </a:ext>
            </a:extLst>
          </p:cNvPr>
          <p:cNvSpPr txBox="1"/>
          <p:nvPr/>
        </p:nvSpPr>
        <p:spPr>
          <a:xfrm>
            <a:off x="1946084" y="3526981"/>
            <a:ext cx="8972200" cy="461665"/>
          </a:xfrm>
          <a:prstGeom prst="rect">
            <a:avLst/>
          </a:prstGeom>
          <a:noFill/>
        </p:spPr>
        <p:txBody>
          <a:bodyPr wrap="none" rtlCol="0">
            <a:spAutoFit/>
          </a:bodyPr>
          <a:lstStyle/>
          <a:p>
            <a:r>
              <a:rPr lang="en-IN" sz="2400" dirty="0"/>
              <a:t>Low </a:t>
            </a:r>
            <a:r>
              <a:rPr lang="en-IN" sz="2400" dirty="0" err="1"/>
              <a:t>pulm</a:t>
            </a:r>
            <a:r>
              <a:rPr lang="en-IN" sz="2400" dirty="0"/>
              <a:t> blood flow (</a:t>
            </a:r>
            <a:r>
              <a:rPr lang="en-IN" sz="2400" dirty="0" err="1"/>
              <a:t>Qp</a:t>
            </a:r>
            <a:r>
              <a:rPr lang="en-IN" sz="2400" dirty="0"/>
              <a:t>) results in hypoxemia in a patient after BDG</a:t>
            </a:r>
          </a:p>
        </p:txBody>
      </p:sp>
      <p:sp>
        <p:nvSpPr>
          <p:cNvPr id="14" name="Arrow: Down 13">
            <a:extLst>
              <a:ext uri="{FF2B5EF4-FFF2-40B4-BE49-F238E27FC236}">
                <a16:creationId xmlns:a16="http://schemas.microsoft.com/office/drawing/2014/main" id="{184A37E8-728B-80BF-B175-1C9FD80A5F5F}"/>
              </a:ext>
            </a:extLst>
          </p:cNvPr>
          <p:cNvSpPr/>
          <p:nvPr/>
        </p:nvSpPr>
        <p:spPr>
          <a:xfrm>
            <a:off x="5725887" y="2834133"/>
            <a:ext cx="370113" cy="61191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Arrow: Down 15">
            <a:extLst>
              <a:ext uri="{FF2B5EF4-FFF2-40B4-BE49-F238E27FC236}">
                <a16:creationId xmlns:a16="http://schemas.microsoft.com/office/drawing/2014/main" id="{9AC0C6D8-694C-2A3F-FA18-DCF3F940E162}"/>
              </a:ext>
            </a:extLst>
          </p:cNvPr>
          <p:cNvSpPr/>
          <p:nvPr/>
        </p:nvSpPr>
        <p:spPr>
          <a:xfrm>
            <a:off x="4048179" y="1832347"/>
            <a:ext cx="262563" cy="39745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Arrow: Down 16">
            <a:extLst>
              <a:ext uri="{FF2B5EF4-FFF2-40B4-BE49-F238E27FC236}">
                <a16:creationId xmlns:a16="http://schemas.microsoft.com/office/drawing/2014/main" id="{1F6B6E6C-1A28-0EAD-880F-442752AFAFC8}"/>
              </a:ext>
            </a:extLst>
          </p:cNvPr>
          <p:cNvSpPr/>
          <p:nvPr/>
        </p:nvSpPr>
        <p:spPr>
          <a:xfrm>
            <a:off x="7232612" y="1866853"/>
            <a:ext cx="262563" cy="39745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185029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3F549-2A45-DBF4-EFDF-EC0E4D81A1E8}"/>
              </a:ext>
            </a:extLst>
          </p:cNvPr>
          <p:cNvSpPr>
            <a:spLocks noGrp="1"/>
          </p:cNvSpPr>
          <p:nvPr>
            <p:ph type="title"/>
          </p:nvPr>
        </p:nvSpPr>
        <p:spPr/>
        <p:txBody>
          <a:bodyPr/>
          <a:lstStyle/>
          <a:p>
            <a:endParaRPr lang="en-IN"/>
          </a:p>
        </p:txBody>
      </p:sp>
      <p:pic>
        <p:nvPicPr>
          <p:cNvPr id="4" name="Glenn and Fontan Physio 1">
            <a:hlinkClick r:id="" action="ppaction://media"/>
            <a:extLst>
              <a:ext uri="{FF2B5EF4-FFF2-40B4-BE49-F238E27FC236}">
                <a16:creationId xmlns:a16="http://schemas.microsoft.com/office/drawing/2014/main" id="{D2817805-4149-0F5C-C9A6-3D7BCA47863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3858" y="0"/>
            <a:ext cx="11978141" cy="6736994"/>
          </a:xfrm>
        </p:spPr>
      </p:pic>
    </p:spTree>
    <p:extLst>
      <p:ext uri="{BB962C8B-B14F-4D97-AF65-F5344CB8AC3E}">
        <p14:creationId xmlns:p14="http://schemas.microsoft.com/office/powerpoint/2010/main" val="404501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6EA9F-825A-36C3-6FED-73A59EBDA4C8}"/>
              </a:ext>
            </a:extLst>
          </p:cNvPr>
          <p:cNvSpPr>
            <a:spLocks noGrp="1"/>
          </p:cNvSpPr>
          <p:nvPr>
            <p:ph type="title"/>
          </p:nvPr>
        </p:nvSpPr>
        <p:spPr/>
        <p:txBody>
          <a:bodyPr>
            <a:normAutofit fontScale="90000"/>
          </a:bodyPr>
          <a:lstStyle/>
          <a:p>
            <a:r>
              <a:rPr lang="en-IN" dirty="0"/>
              <a:t>What is transpulmonary gradient pressure?</a:t>
            </a:r>
            <a:br>
              <a:rPr lang="en-IN" dirty="0"/>
            </a:br>
            <a:r>
              <a:rPr lang="en-IN" dirty="0"/>
              <a:t>(TPG)</a:t>
            </a:r>
          </a:p>
        </p:txBody>
      </p:sp>
      <p:sp>
        <p:nvSpPr>
          <p:cNvPr id="3" name="Content Placeholder 2">
            <a:extLst>
              <a:ext uri="{FF2B5EF4-FFF2-40B4-BE49-F238E27FC236}">
                <a16:creationId xmlns:a16="http://schemas.microsoft.com/office/drawing/2014/main" id="{CEDE37B9-9946-6DA8-DB2C-EF071B19ADE8}"/>
              </a:ext>
            </a:extLst>
          </p:cNvPr>
          <p:cNvSpPr>
            <a:spLocks noGrp="1"/>
          </p:cNvSpPr>
          <p:nvPr>
            <p:ph idx="1"/>
          </p:nvPr>
        </p:nvSpPr>
        <p:spPr/>
        <p:txBody>
          <a:bodyPr/>
          <a:lstStyle/>
          <a:p>
            <a:r>
              <a:rPr lang="en-IN" dirty="0"/>
              <a:t>Mean TPG= mean </a:t>
            </a:r>
            <a:r>
              <a:rPr lang="en-IN" dirty="0" err="1"/>
              <a:t>pulm</a:t>
            </a:r>
            <a:r>
              <a:rPr lang="en-IN" dirty="0"/>
              <a:t> artery pressure- mean LA pressure</a:t>
            </a:r>
          </a:p>
          <a:p>
            <a:r>
              <a:rPr lang="en-IN" dirty="0"/>
              <a:t>Elevated TPG seen in </a:t>
            </a:r>
          </a:p>
          <a:p>
            <a:pPr lvl="1"/>
            <a:r>
              <a:rPr lang="en-IN" dirty="0" err="1"/>
              <a:t>Pulm</a:t>
            </a:r>
            <a:r>
              <a:rPr lang="en-IN" dirty="0"/>
              <a:t> venous obstruction</a:t>
            </a:r>
          </a:p>
          <a:p>
            <a:pPr lvl="1"/>
            <a:r>
              <a:rPr lang="en-IN" dirty="0"/>
              <a:t>Elevated </a:t>
            </a:r>
            <a:r>
              <a:rPr lang="en-IN" dirty="0" err="1"/>
              <a:t>pulm</a:t>
            </a:r>
            <a:r>
              <a:rPr lang="en-IN" dirty="0"/>
              <a:t> vascular resistance</a:t>
            </a:r>
          </a:p>
          <a:p>
            <a:pPr lvl="1"/>
            <a:r>
              <a:rPr lang="en-IN" dirty="0"/>
              <a:t>Increased intrathoracic pressure-PPV</a:t>
            </a:r>
          </a:p>
          <a:p>
            <a:pPr lvl="1"/>
            <a:r>
              <a:rPr lang="en-IN" dirty="0"/>
              <a:t>Pleural effusion</a:t>
            </a:r>
          </a:p>
          <a:p>
            <a:pPr lvl="1"/>
            <a:r>
              <a:rPr lang="en-IN" dirty="0"/>
              <a:t>Pneumothorax</a:t>
            </a:r>
          </a:p>
          <a:p>
            <a:pPr lvl="1"/>
            <a:r>
              <a:rPr lang="en-IN" dirty="0" err="1"/>
              <a:t>Hemothorax</a:t>
            </a:r>
            <a:endParaRPr lang="en-IN" dirty="0"/>
          </a:p>
        </p:txBody>
      </p:sp>
    </p:spTree>
    <p:extLst>
      <p:ext uri="{BB962C8B-B14F-4D97-AF65-F5344CB8AC3E}">
        <p14:creationId xmlns:p14="http://schemas.microsoft.com/office/powerpoint/2010/main" val="4129271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8F1F9-389C-96D6-1464-2B50828068A0}"/>
              </a:ext>
            </a:extLst>
          </p:cNvPr>
          <p:cNvSpPr>
            <a:spLocks noGrp="1"/>
          </p:cNvSpPr>
          <p:nvPr>
            <p:ph type="title"/>
          </p:nvPr>
        </p:nvSpPr>
        <p:spPr/>
        <p:txBody>
          <a:bodyPr/>
          <a:lstStyle/>
          <a:p>
            <a:endParaRPr lang="en-IN"/>
          </a:p>
        </p:txBody>
      </p:sp>
      <p:sp>
        <p:nvSpPr>
          <p:cNvPr id="4" name="Content Placeholder 2">
            <a:extLst>
              <a:ext uri="{FF2B5EF4-FFF2-40B4-BE49-F238E27FC236}">
                <a16:creationId xmlns:a16="http://schemas.microsoft.com/office/drawing/2014/main" id="{AC337504-A824-92A7-2860-21511731768E}"/>
              </a:ext>
            </a:extLst>
          </p:cNvPr>
          <p:cNvSpPr>
            <a:spLocks noGrp="1"/>
          </p:cNvSpPr>
          <p:nvPr>
            <p:ph idx="1"/>
          </p:nvPr>
        </p:nvSpPr>
        <p:spPr>
          <a:xfrm>
            <a:off x="1096963" y="2108200"/>
            <a:ext cx="8005473" cy="3760788"/>
          </a:xfrm>
        </p:spPr>
        <p:txBody>
          <a:bodyPr>
            <a:normAutofit/>
          </a:bodyPr>
          <a:lstStyle/>
          <a:p>
            <a:endParaRPr lang="en-IN" sz="2800" dirty="0"/>
          </a:p>
          <a:p>
            <a:endParaRPr lang="en-IN" sz="2800" dirty="0"/>
          </a:p>
          <a:p>
            <a:endParaRPr lang="en-US" dirty="0"/>
          </a:p>
        </p:txBody>
      </p:sp>
      <p:pic>
        <p:nvPicPr>
          <p:cNvPr id="5" name="Picture 2" descr="C:\Users\Dell\Downloads\fontan_fig1.png">
            <a:extLst>
              <a:ext uri="{FF2B5EF4-FFF2-40B4-BE49-F238E27FC236}">
                <a16:creationId xmlns:a16="http://schemas.microsoft.com/office/drawing/2014/main" id="{B9A2CAA6-3B7F-BB8B-F5EA-AF8327CE024A}"/>
              </a:ext>
            </a:extLst>
          </p:cNvPr>
          <p:cNvPicPr>
            <a:picLocks noChangeAspect="1" noChangeArrowheads="1"/>
          </p:cNvPicPr>
          <p:nvPr/>
        </p:nvPicPr>
        <p:blipFill rotWithShape="1">
          <a:blip r:embed="rId2"/>
          <a:srcRect l="35591" r="32634"/>
          <a:stretch/>
        </p:blipFill>
        <p:spPr bwMode="auto">
          <a:xfrm>
            <a:off x="9240982" y="2725002"/>
            <a:ext cx="2098903" cy="3244791"/>
          </a:xfrm>
          <a:prstGeom prst="rect">
            <a:avLst/>
          </a:prstGeom>
          <a:noFill/>
        </p:spPr>
      </p:pic>
      <p:sp>
        <p:nvSpPr>
          <p:cNvPr id="6" name="Oval 5">
            <a:extLst>
              <a:ext uri="{FF2B5EF4-FFF2-40B4-BE49-F238E27FC236}">
                <a16:creationId xmlns:a16="http://schemas.microsoft.com/office/drawing/2014/main" id="{C5E35198-49C1-FE4A-5795-82F6187A863B}"/>
              </a:ext>
            </a:extLst>
          </p:cNvPr>
          <p:cNvSpPr/>
          <p:nvPr/>
        </p:nvSpPr>
        <p:spPr>
          <a:xfrm>
            <a:off x="0" y="286603"/>
            <a:ext cx="5624945" cy="2438400"/>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IN" sz="2000" dirty="0"/>
              <a:t>Many complex cardiac malformations - one functional ventricle (univentricular heart)</a:t>
            </a:r>
          </a:p>
        </p:txBody>
      </p:sp>
      <p:sp>
        <p:nvSpPr>
          <p:cNvPr id="7" name="Oval 6">
            <a:extLst>
              <a:ext uri="{FF2B5EF4-FFF2-40B4-BE49-F238E27FC236}">
                <a16:creationId xmlns:a16="http://schemas.microsoft.com/office/drawing/2014/main" id="{395B3DE5-8E6A-C3E0-7F05-3E052E32BD71}"/>
              </a:ext>
            </a:extLst>
          </p:cNvPr>
          <p:cNvSpPr/>
          <p:nvPr/>
        </p:nvSpPr>
        <p:spPr>
          <a:xfrm>
            <a:off x="6179127" y="12024"/>
            <a:ext cx="5624945" cy="24384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r>
              <a:rPr lang="en-IN" sz="2000" dirty="0"/>
              <a:t>Maintains systemic and  pulmonary  circulation - not connected in series but in parallel </a:t>
            </a:r>
          </a:p>
        </p:txBody>
      </p:sp>
      <p:sp>
        <p:nvSpPr>
          <p:cNvPr id="9" name="Rectangle: Rounded Corners 8">
            <a:extLst>
              <a:ext uri="{FF2B5EF4-FFF2-40B4-BE49-F238E27FC236}">
                <a16:creationId xmlns:a16="http://schemas.microsoft.com/office/drawing/2014/main" id="{E8D072F8-3734-CD5D-2230-C849A82C5FAE}"/>
              </a:ext>
            </a:extLst>
          </p:cNvPr>
          <p:cNvSpPr/>
          <p:nvPr/>
        </p:nvSpPr>
        <p:spPr>
          <a:xfrm>
            <a:off x="2313709" y="2842491"/>
            <a:ext cx="5957454" cy="3408218"/>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r>
              <a:rPr lang="en-IN" sz="3200" dirty="0"/>
              <a:t>Major disadvantages</a:t>
            </a:r>
          </a:p>
          <a:p>
            <a:pPr lvl="1"/>
            <a:r>
              <a:rPr lang="en-IN" sz="2000" dirty="0"/>
              <a:t>arterial desaturation</a:t>
            </a:r>
          </a:p>
          <a:p>
            <a:pPr lvl="1"/>
            <a:r>
              <a:rPr lang="en-IN" sz="2000" dirty="0"/>
              <a:t>chronic volume overload to single ventricle(SV) – in due course impairs ventricular function</a:t>
            </a:r>
          </a:p>
        </p:txBody>
      </p:sp>
    </p:spTree>
    <p:extLst>
      <p:ext uri="{BB962C8B-B14F-4D97-AF65-F5344CB8AC3E}">
        <p14:creationId xmlns:p14="http://schemas.microsoft.com/office/powerpoint/2010/main" val="79302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311C6-9BFB-BCA0-05FB-CBBBFE121DCF}"/>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E17B24F7-BBE0-4868-A8D9-0CF11DFF5172}"/>
              </a:ext>
            </a:extLst>
          </p:cNvPr>
          <p:cNvSpPr>
            <a:spLocks noGrp="1"/>
          </p:cNvSpPr>
          <p:nvPr>
            <p:ph idx="1"/>
          </p:nvPr>
        </p:nvSpPr>
        <p:spPr/>
        <p:txBody>
          <a:bodyPr/>
          <a:lstStyle/>
          <a:p>
            <a:r>
              <a:rPr lang="en-IN" dirty="0"/>
              <a:t>Normal range for TPG can be 6-12mmHg for biventricular circulation.</a:t>
            </a:r>
          </a:p>
          <a:p>
            <a:r>
              <a:rPr lang="en-IN" dirty="0"/>
              <a:t>However 6mmHg is the upper limit normal value in univentricular system.</a:t>
            </a:r>
          </a:p>
          <a:p>
            <a:r>
              <a:rPr lang="en-IN" dirty="0"/>
              <a:t>Low TPG is critical to promote </a:t>
            </a:r>
            <a:r>
              <a:rPr lang="en-IN" dirty="0" err="1"/>
              <a:t>pulm</a:t>
            </a:r>
            <a:r>
              <a:rPr lang="en-IN" dirty="0"/>
              <a:t> blood flow in (Fontan and Eisenmenger)</a:t>
            </a:r>
          </a:p>
        </p:txBody>
      </p:sp>
    </p:spTree>
    <p:extLst>
      <p:ext uri="{BB962C8B-B14F-4D97-AF65-F5344CB8AC3E}">
        <p14:creationId xmlns:p14="http://schemas.microsoft.com/office/powerpoint/2010/main" val="23957881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8C885-083E-E7F8-7106-8E532640F3B2}"/>
              </a:ext>
            </a:extLst>
          </p:cNvPr>
          <p:cNvSpPr>
            <a:spLocks noGrp="1"/>
          </p:cNvSpPr>
          <p:nvPr>
            <p:ph type="title"/>
          </p:nvPr>
        </p:nvSpPr>
        <p:spPr/>
        <p:txBody>
          <a:bodyPr/>
          <a:lstStyle/>
          <a:p>
            <a:r>
              <a:rPr lang="en-IN" dirty="0"/>
              <a:t>Expected </a:t>
            </a:r>
            <a:r>
              <a:rPr lang="en-IN" dirty="0" err="1"/>
              <a:t>Qp:QS</a:t>
            </a:r>
            <a:r>
              <a:rPr lang="en-IN" dirty="0"/>
              <a:t> after BDG- 0.6-0.7</a:t>
            </a:r>
          </a:p>
        </p:txBody>
      </p:sp>
      <p:pic>
        <p:nvPicPr>
          <p:cNvPr id="4" name="Glenn and Fontan Physio2">
            <a:hlinkClick r:id="" action="ppaction://media"/>
            <a:extLst>
              <a:ext uri="{FF2B5EF4-FFF2-40B4-BE49-F238E27FC236}">
                <a16:creationId xmlns:a16="http://schemas.microsoft.com/office/drawing/2014/main" id="{1298604D-3ABB-B63B-0274-42FF7A6FB11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98670" y="1886527"/>
            <a:ext cx="8799512" cy="4949204"/>
          </a:xfrm>
        </p:spPr>
      </p:pic>
    </p:spTree>
    <p:extLst>
      <p:ext uri="{BB962C8B-B14F-4D97-AF65-F5344CB8AC3E}">
        <p14:creationId xmlns:p14="http://schemas.microsoft.com/office/powerpoint/2010/main" val="155322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3A129-98AF-9571-E182-F33106CF8D1B}"/>
              </a:ext>
            </a:extLst>
          </p:cNvPr>
          <p:cNvSpPr>
            <a:spLocks noGrp="1"/>
          </p:cNvSpPr>
          <p:nvPr>
            <p:ph type="title"/>
          </p:nvPr>
        </p:nvSpPr>
        <p:spPr/>
        <p:txBody>
          <a:bodyPr/>
          <a:lstStyle/>
          <a:p>
            <a:r>
              <a:rPr lang="en-IN" dirty="0"/>
              <a:t>Postop –BDG patient</a:t>
            </a:r>
          </a:p>
        </p:txBody>
      </p:sp>
      <p:sp>
        <p:nvSpPr>
          <p:cNvPr id="3" name="Content Placeholder 2">
            <a:extLst>
              <a:ext uri="{FF2B5EF4-FFF2-40B4-BE49-F238E27FC236}">
                <a16:creationId xmlns:a16="http://schemas.microsoft.com/office/drawing/2014/main" id="{511B1C34-E932-06BA-A4DC-58CA81FFA091}"/>
              </a:ext>
            </a:extLst>
          </p:cNvPr>
          <p:cNvSpPr>
            <a:spLocks noGrp="1"/>
          </p:cNvSpPr>
          <p:nvPr>
            <p:ph idx="1"/>
          </p:nvPr>
        </p:nvSpPr>
        <p:spPr/>
        <p:txBody>
          <a:bodyPr/>
          <a:lstStyle/>
          <a:p>
            <a:r>
              <a:rPr lang="en-IN" dirty="0"/>
              <a:t>SVC pressure can rise acutely giving rise to symptoms like HTN, irritability, bradycardia mimicking acute rise in ICP. This is called as “</a:t>
            </a:r>
            <a:r>
              <a:rPr lang="en-IN" b="1" i="1" dirty="0"/>
              <a:t>Glenn Head.” </a:t>
            </a:r>
            <a:r>
              <a:rPr lang="en-IN" dirty="0"/>
              <a:t> Bradycardia may be due to volume unload after BDG.</a:t>
            </a:r>
            <a:endParaRPr lang="en-IN" b="1" i="1" dirty="0"/>
          </a:p>
        </p:txBody>
      </p:sp>
    </p:spTree>
    <p:extLst>
      <p:ext uri="{BB962C8B-B14F-4D97-AF65-F5344CB8AC3E}">
        <p14:creationId xmlns:p14="http://schemas.microsoft.com/office/powerpoint/2010/main" val="32767492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7AE0A-1D29-1C4C-DCC2-36085FAB0B9E}"/>
              </a:ext>
            </a:extLst>
          </p:cNvPr>
          <p:cNvSpPr>
            <a:spLocks noGrp="1"/>
          </p:cNvSpPr>
          <p:nvPr>
            <p:ph type="title"/>
          </p:nvPr>
        </p:nvSpPr>
        <p:spPr>
          <a:xfrm>
            <a:off x="1066800" y="420914"/>
            <a:ext cx="10058400" cy="895531"/>
          </a:xfrm>
        </p:spPr>
        <p:txBody>
          <a:bodyPr/>
          <a:lstStyle/>
          <a:p>
            <a:r>
              <a:rPr lang="en-IN" sz="4800" b="1" spc="10" dirty="0">
                <a:solidFill>
                  <a:schemeClr val="tx1"/>
                </a:solidFill>
                <a:latin typeface="Carlito"/>
                <a:cs typeface="Carlito"/>
              </a:rPr>
              <a:t>Stage III—Fontan/</a:t>
            </a:r>
            <a:r>
              <a:rPr lang="en-IN" sz="4800" b="1" spc="10" dirty="0" err="1">
                <a:solidFill>
                  <a:schemeClr val="tx1"/>
                </a:solidFill>
                <a:latin typeface="Carlito"/>
                <a:cs typeface="Carlito"/>
              </a:rPr>
              <a:t>Kruetzer</a:t>
            </a:r>
            <a:r>
              <a:rPr lang="en-IN" sz="4800" b="1" spc="-20" dirty="0">
                <a:solidFill>
                  <a:schemeClr val="tx1"/>
                </a:solidFill>
                <a:latin typeface="Carlito"/>
                <a:cs typeface="Carlito"/>
              </a:rPr>
              <a:t> </a:t>
            </a:r>
            <a:r>
              <a:rPr lang="en-IN" sz="4800" b="1" spc="10" dirty="0">
                <a:solidFill>
                  <a:schemeClr val="tx1"/>
                </a:solidFill>
                <a:latin typeface="Carlito"/>
                <a:cs typeface="Carlito"/>
              </a:rPr>
              <a:t>Procedure</a:t>
            </a:r>
            <a:endParaRPr lang="en-IN" dirty="0"/>
          </a:p>
        </p:txBody>
      </p:sp>
      <p:sp>
        <p:nvSpPr>
          <p:cNvPr id="3" name="Content Placeholder 2">
            <a:extLst>
              <a:ext uri="{FF2B5EF4-FFF2-40B4-BE49-F238E27FC236}">
                <a16:creationId xmlns:a16="http://schemas.microsoft.com/office/drawing/2014/main" id="{6BF99C88-68B9-0551-2CCE-1FE9A10148BF}"/>
              </a:ext>
            </a:extLst>
          </p:cNvPr>
          <p:cNvSpPr>
            <a:spLocks noGrp="1"/>
          </p:cNvSpPr>
          <p:nvPr>
            <p:ph idx="1"/>
          </p:nvPr>
        </p:nvSpPr>
        <p:spPr>
          <a:xfrm>
            <a:off x="435429" y="2108201"/>
            <a:ext cx="11321142" cy="4176485"/>
          </a:xfrm>
        </p:spPr>
        <p:txBody>
          <a:bodyPr>
            <a:normAutofit/>
          </a:bodyPr>
          <a:lstStyle/>
          <a:p>
            <a:pPr marL="298450" indent="-285750">
              <a:lnSpc>
                <a:spcPts val="1770"/>
              </a:lnSpc>
              <a:spcBef>
                <a:spcPts val="125"/>
              </a:spcBef>
              <a:buFont typeface="Wingdings" panose="05000000000000000000" pitchFamily="2" charset="2"/>
              <a:buChar char="q"/>
            </a:pPr>
            <a:r>
              <a:rPr lang="en-US" sz="2000" spc="10" dirty="0">
                <a:latin typeface="Carlito"/>
                <a:cs typeface="Carlito"/>
              </a:rPr>
              <a:t>The IVC </a:t>
            </a:r>
            <a:r>
              <a:rPr lang="en-US" sz="2000" spc="5" dirty="0">
                <a:latin typeface="Carlito"/>
                <a:cs typeface="Carlito"/>
              </a:rPr>
              <a:t>blood flow is </a:t>
            </a:r>
            <a:r>
              <a:rPr lang="en-US" sz="2000" spc="10" dirty="0">
                <a:latin typeface="Carlito"/>
                <a:cs typeface="Carlito"/>
              </a:rPr>
              <a:t>rerouted into </a:t>
            </a:r>
            <a:r>
              <a:rPr lang="en-US" sz="2000" spc="5" dirty="0">
                <a:latin typeface="Carlito"/>
                <a:cs typeface="Carlito"/>
              </a:rPr>
              <a:t>the PA. At the </a:t>
            </a:r>
            <a:r>
              <a:rPr lang="en-US" sz="2000" spc="10" dirty="0">
                <a:latin typeface="Carlito"/>
                <a:cs typeface="Carlito"/>
              </a:rPr>
              <a:t>same </a:t>
            </a:r>
            <a:r>
              <a:rPr lang="en-US" sz="2000" spc="5" dirty="0">
                <a:latin typeface="Carlito"/>
                <a:cs typeface="Carlito"/>
              </a:rPr>
              <a:t>time </a:t>
            </a:r>
            <a:r>
              <a:rPr lang="en-US" sz="2000" spc="10" dirty="0">
                <a:latin typeface="Carlito"/>
                <a:cs typeface="Carlito"/>
              </a:rPr>
              <a:t>a </a:t>
            </a:r>
            <a:r>
              <a:rPr lang="en-US" sz="2000" spc="5" dirty="0">
                <a:latin typeface="Carlito"/>
                <a:cs typeface="Carlito"/>
              </a:rPr>
              <a:t>fenestration </a:t>
            </a:r>
            <a:r>
              <a:rPr lang="en-US" sz="2000" spc="10" dirty="0">
                <a:latin typeface="Carlito"/>
                <a:cs typeface="Carlito"/>
              </a:rPr>
              <a:t>between</a:t>
            </a:r>
            <a:r>
              <a:rPr lang="en-US" sz="2000" spc="45" dirty="0">
                <a:latin typeface="Carlito"/>
                <a:cs typeface="Carlito"/>
              </a:rPr>
              <a:t> </a:t>
            </a:r>
            <a:r>
              <a:rPr lang="en-US" sz="2000" spc="5" dirty="0">
                <a:latin typeface="Carlito"/>
                <a:cs typeface="Carlito"/>
              </a:rPr>
              <a:t>the</a:t>
            </a:r>
            <a:r>
              <a:rPr lang="en-US" sz="2000" dirty="0">
                <a:latin typeface="Carlito"/>
                <a:cs typeface="Carlito"/>
              </a:rPr>
              <a:t> </a:t>
            </a:r>
            <a:r>
              <a:rPr lang="en-US" sz="2000" spc="10" dirty="0">
                <a:latin typeface="Carlito"/>
                <a:cs typeface="Carlito"/>
              </a:rPr>
              <a:t>conduit and the </a:t>
            </a:r>
            <a:r>
              <a:rPr lang="en-US" sz="2000" spc="5" dirty="0">
                <a:latin typeface="Carlito"/>
                <a:cs typeface="Carlito"/>
              </a:rPr>
              <a:t>atrial </a:t>
            </a:r>
            <a:r>
              <a:rPr lang="en-US" sz="2000" spc="10" dirty="0">
                <a:latin typeface="Carlito"/>
                <a:cs typeface="Carlito"/>
              </a:rPr>
              <a:t>mass </a:t>
            </a:r>
            <a:r>
              <a:rPr lang="en-US" sz="2000" spc="5" dirty="0">
                <a:latin typeface="Carlito"/>
                <a:cs typeface="Carlito"/>
              </a:rPr>
              <a:t>is</a:t>
            </a:r>
            <a:r>
              <a:rPr lang="en-US" sz="2000" spc="-25" dirty="0">
                <a:latin typeface="Carlito"/>
                <a:cs typeface="Carlito"/>
              </a:rPr>
              <a:t> </a:t>
            </a:r>
            <a:r>
              <a:rPr lang="en-US" sz="2000" spc="5" dirty="0">
                <a:latin typeface="Carlito"/>
                <a:cs typeface="Carlito"/>
              </a:rPr>
              <a:t>created.</a:t>
            </a:r>
            <a:endParaRPr lang="en-US" sz="2000" dirty="0">
              <a:latin typeface="Carlito"/>
              <a:cs typeface="Carlito"/>
            </a:endParaRPr>
          </a:p>
          <a:p>
            <a:pPr marL="298450" marR="57150" indent="-285750">
              <a:lnSpc>
                <a:spcPts val="1739"/>
              </a:lnSpc>
              <a:spcBef>
                <a:spcPts val="1245"/>
              </a:spcBef>
              <a:buFont typeface="Wingdings" panose="05000000000000000000" pitchFamily="2" charset="2"/>
              <a:buChar char="q"/>
            </a:pPr>
            <a:r>
              <a:rPr lang="en-US" sz="2000" spc="5" dirty="0">
                <a:latin typeface="Carlito"/>
                <a:cs typeface="Carlito"/>
              </a:rPr>
              <a:t>Arbitrary </a:t>
            </a:r>
            <a:r>
              <a:rPr lang="en-US" sz="2000" dirty="0">
                <a:latin typeface="Carlito"/>
                <a:cs typeface="Carlito"/>
              </a:rPr>
              <a:t>division </a:t>
            </a:r>
            <a:r>
              <a:rPr lang="en-US" sz="2000" spc="5" dirty="0">
                <a:latin typeface="Carlito"/>
                <a:cs typeface="Carlito"/>
              </a:rPr>
              <a:t>of these procedures </a:t>
            </a:r>
            <a:r>
              <a:rPr lang="en-US" sz="2000" spc="10" dirty="0">
                <a:latin typeface="Carlito"/>
                <a:cs typeface="Carlito"/>
              </a:rPr>
              <a:t>into </a:t>
            </a:r>
            <a:r>
              <a:rPr lang="en-US" sz="2000" spc="5" dirty="0">
                <a:latin typeface="Carlito"/>
                <a:cs typeface="Carlito"/>
              </a:rPr>
              <a:t>Stage IIIA (diversion of </a:t>
            </a:r>
            <a:r>
              <a:rPr lang="en-US" sz="2000" spc="10" dirty="0">
                <a:latin typeface="Carlito"/>
                <a:cs typeface="Carlito"/>
              </a:rPr>
              <a:t>IVC into the </a:t>
            </a:r>
            <a:r>
              <a:rPr lang="en-US" sz="2000" spc="5" dirty="0">
                <a:latin typeface="Carlito"/>
                <a:cs typeface="Carlito"/>
              </a:rPr>
              <a:t>PA) </a:t>
            </a:r>
            <a:r>
              <a:rPr lang="en-US" sz="2000" spc="10" dirty="0">
                <a:latin typeface="Carlito"/>
                <a:cs typeface="Carlito"/>
              </a:rPr>
              <a:t>and </a:t>
            </a:r>
            <a:r>
              <a:rPr lang="en-US" sz="2000" spc="5" dirty="0">
                <a:latin typeface="Carlito"/>
                <a:cs typeface="Carlito"/>
              </a:rPr>
              <a:t>Stage  IIIB (closure of </a:t>
            </a:r>
            <a:r>
              <a:rPr lang="en-US" sz="2000" spc="10" dirty="0">
                <a:latin typeface="Carlito"/>
                <a:cs typeface="Carlito"/>
              </a:rPr>
              <a:t>the fenestration) may </a:t>
            </a:r>
            <a:r>
              <a:rPr lang="en-US" sz="2000" spc="5" dirty="0">
                <a:latin typeface="Carlito"/>
                <a:cs typeface="Carlito"/>
              </a:rPr>
              <a:t>be</a:t>
            </a:r>
            <a:r>
              <a:rPr lang="en-US" sz="2000" spc="-25" dirty="0">
                <a:latin typeface="Carlito"/>
                <a:cs typeface="Carlito"/>
              </a:rPr>
              <a:t> </a:t>
            </a:r>
            <a:r>
              <a:rPr lang="en-US" sz="2000" spc="10" dirty="0">
                <a:latin typeface="Carlito"/>
                <a:cs typeface="Carlito"/>
              </a:rPr>
              <a:t>undertaken.</a:t>
            </a:r>
            <a:endParaRPr lang="en-US" sz="2000" dirty="0">
              <a:latin typeface="Carlito"/>
              <a:cs typeface="Carlito"/>
            </a:endParaRPr>
          </a:p>
          <a:p>
            <a:pPr marL="12700">
              <a:lnSpc>
                <a:spcPct val="100000"/>
              </a:lnSpc>
              <a:spcBef>
                <a:spcPts val="1110"/>
              </a:spcBef>
            </a:pPr>
            <a:r>
              <a:rPr lang="en-US" sz="2000" b="1" spc="10" dirty="0">
                <a:latin typeface="Carlito"/>
                <a:cs typeface="Carlito"/>
              </a:rPr>
              <a:t>Stage</a:t>
            </a:r>
            <a:r>
              <a:rPr lang="en-US" sz="2000" b="1" dirty="0">
                <a:latin typeface="Carlito"/>
                <a:cs typeface="Carlito"/>
              </a:rPr>
              <a:t> </a:t>
            </a:r>
            <a:r>
              <a:rPr lang="en-US" sz="2000" b="1" spc="10" dirty="0">
                <a:latin typeface="Carlito"/>
                <a:cs typeface="Carlito"/>
              </a:rPr>
              <a:t>IIIA</a:t>
            </a:r>
            <a:endParaRPr lang="en-US" sz="2000" dirty="0">
              <a:latin typeface="Carlito"/>
              <a:cs typeface="Carlito"/>
            </a:endParaRPr>
          </a:p>
          <a:p>
            <a:pPr marL="298450" marR="449580" indent="-285750">
              <a:lnSpc>
                <a:spcPts val="1620"/>
              </a:lnSpc>
              <a:spcBef>
                <a:spcPts val="1245"/>
              </a:spcBef>
              <a:buFont typeface="Wingdings" panose="05000000000000000000" pitchFamily="2" charset="2"/>
              <a:buChar char="q"/>
            </a:pPr>
            <a:r>
              <a:rPr lang="en-US" sz="1800" spc="10" dirty="0">
                <a:latin typeface="Carlito"/>
                <a:cs typeface="Carlito"/>
              </a:rPr>
              <a:t>I</a:t>
            </a:r>
            <a:r>
              <a:rPr lang="en-US" sz="2000" spc="10" dirty="0">
                <a:latin typeface="Carlito"/>
                <a:cs typeface="Carlito"/>
              </a:rPr>
              <a:t>n the Stage </a:t>
            </a:r>
            <a:r>
              <a:rPr lang="en-US" sz="2000" spc="5" dirty="0">
                <a:latin typeface="Carlito"/>
                <a:cs typeface="Carlito"/>
              </a:rPr>
              <a:t>IIIA, </a:t>
            </a:r>
            <a:r>
              <a:rPr lang="en-US" sz="2000" spc="10" dirty="0">
                <a:latin typeface="Carlito"/>
                <a:cs typeface="Carlito"/>
              </a:rPr>
              <a:t>the </a:t>
            </a:r>
            <a:r>
              <a:rPr lang="en-US" sz="2000" spc="5" dirty="0">
                <a:latin typeface="Carlito"/>
                <a:cs typeface="Carlito"/>
              </a:rPr>
              <a:t>TCPC </a:t>
            </a:r>
            <a:r>
              <a:rPr lang="en-US" sz="2000" spc="15" dirty="0">
                <a:latin typeface="Carlito"/>
                <a:cs typeface="Carlito"/>
              </a:rPr>
              <a:t>may be </a:t>
            </a:r>
            <a:r>
              <a:rPr lang="en-US" sz="2000" spc="10" dirty="0">
                <a:latin typeface="Carlito"/>
                <a:cs typeface="Carlito"/>
              </a:rPr>
              <a:t>accomplished by </a:t>
            </a:r>
            <a:r>
              <a:rPr lang="en-US" sz="2000" spc="5" dirty="0">
                <a:latin typeface="Carlito"/>
                <a:cs typeface="Carlito"/>
              </a:rPr>
              <a:t>redirecting </a:t>
            </a:r>
            <a:r>
              <a:rPr lang="en-US" sz="2000" spc="10" dirty="0">
                <a:latin typeface="Carlito"/>
                <a:cs typeface="Carlito"/>
              </a:rPr>
              <a:t>the IVC blood </a:t>
            </a:r>
            <a:r>
              <a:rPr lang="en-US" sz="2000" spc="5" dirty="0">
                <a:latin typeface="Carlito"/>
                <a:cs typeface="Carlito"/>
              </a:rPr>
              <a:t>flow </a:t>
            </a:r>
            <a:r>
              <a:rPr lang="en-US" sz="2000" spc="10" dirty="0">
                <a:latin typeface="Carlito"/>
                <a:cs typeface="Carlito"/>
              </a:rPr>
              <a:t>into the PA  either by a </a:t>
            </a:r>
            <a:r>
              <a:rPr lang="en-US" sz="2000" spc="5" dirty="0">
                <a:latin typeface="Carlito"/>
                <a:cs typeface="Carlito"/>
              </a:rPr>
              <a:t>lateral </a:t>
            </a:r>
            <a:r>
              <a:rPr lang="en-US" sz="2000" spc="10" dirty="0">
                <a:latin typeface="Carlito"/>
                <a:cs typeface="Carlito"/>
              </a:rPr>
              <a:t>tunnel </a:t>
            </a:r>
            <a:r>
              <a:rPr lang="en-US" sz="2000" spc="5" dirty="0">
                <a:latin typeface="Carlito"/>
                <a:cs typeface="Carlito"/>
              </a:rPr>
              <a:t>or </a:t>
            </a:r>
            <a:r>
              <a:rPr lang="en-US" sz="2000" spc="10" dirty="0">
                <a:latin typeface="Carlito"/>
                <a:cs typeface="Carlito"/>
              </a:rPr>
              <a:t>by an extra-cardiac, non-valved</a:t>
            </a:r>
            <a:r>
              <a:rPr lang="en-US" sz="2000" spc="-60" dirty="0">
                <a:latin typeface="Carlito"/>
                <a:cs typeface="Carlito"/>
              </a:rPr>
              <a:t> </a:t>
            </a:r>
            <a:r>
              <a:rPr lang="en-US" sz="2000" spc="10" dirty="0">
                <a:latin typeface="Carlito"/>
                <a:cs typeface="Carlito"/>
              </a:rPr>
              <a:t>conduit.</a:t>
            </a:r>
            <a:endParaRPr lang="en-US" sz="2000" dirty="0">
              <a:latin typeface="Carlito"/>
              <a:cs typeface="Carlito"/>
            </a:endParaRPr>
          </a:p>
          <a:p>
            <a:pPr marL="298450" indent="-285750">
              <a:lnSpc>
                <a:spcPts val="1650"/>
              </a:lnSpc>
              <a:spcBef>
                <a:spcPts val="1110"/>
              </a:spcBef>
              <a:buFont typeface="Wingdings" panose="05000000000000000000" pitchFamily="2" charset="2"/>
              <a:buChar char="q"/>
            </a:pPr>
            <a:r>
              <a:rPr lang="en-US" sz="2000" spc="10" dirty="0">
                <a:latin typeface="Carlito"/>
                <a:cs typeface="Carlito"/>
              </a:rPr>
              <a:t>This surgery </a:t>
            </a:r>
            <a:r>
              <a:rPr lang="en-US" sz="2000" spc="5" dirty="0">
                <a:latin typeface="Carlito"/>
                <a:cs typeface="Carlito"/>
              </a:rPr>
              <a:t>is typically carried </a:t>
            </a:r>
            <a:r>
              <a:rPr lang="en-US" sz="2000" spc="10" dirty="0">
                <a:latin typeface="Carlito"/>
                <a:cs typeface="Carlito"/>
              </a:rPr>
              <a:t>out anytime </a:t>
            </a:r>
            <a:r>
              <a:rPr lang="en-US" sz="2000" spc="5" dirty="0">
                <a:latin typeface="Carlito"/>
                <a:cs typeface="Carlito"/>
              </a:rPr>
              <a:t>from </a:t>
            </a:r>
            <a:r>
              <a:rPr lang="en-US" sz="2000" spc="15" dirty="0">
                <a:latin typeface="Carlito"/>
                <a:cs typeface="Carlito"/>
              </a:rPr>
              <a:t>one </a:t>
            </a:r>
            <a:r>
              <a:rPr lang="en-US" sz="2000" spc="10" dirty="0">
                <a:latin typeface="Carlito"/>
                <a:cs typeface="Carlito"/>
              </a:rPr>
              <a:t>to two years </a:t>
            </a:r>
            <a:r>
              <a:rPr lang="en-US" sz="2000" spc="5" dirty="0">
                <a:latin typeface="Carlito"/>
                <a:cs typeface="Carlito"/>
              </a:rPr>
              <a:t>of </a:t>
            </a:r>
            <a:r>
              <a:rPr lang="en-US" sz="2000" spc="10" dirty="0">
                <a:latin typeface="Carlito"/>
                <a:cs typeface="Carlito"/>
              </a:rPr>
              <a:t>age, frequently one year</a:t>
            </a:r>
            <a:r>
              <a:rPr lang="en-US" sz="2000" spc="65" dirty="0">
                <a:latin typeface="Carlito"/>
                <a:cs typeface="Carlito"/>
              </a:rPr>
              <a:t> </a:t>
            </a:r>
            <a:r>
              <a:rPr lang="en-US" sz="2000" spc="5" dirty="0">
                <a:latin typeface="Carlito"/>
                <a:cs typeface="Carlito"/>
              </a:rPr>
              <a:t>after</a:t>
            </a:r>
            <a:r>
              <a:rPr lang="en-US" sz="2000" dirty="0">
                <a:latin typeface="Carlito"/>
                <a:cs typeface="Carlito"/>
              </a:rPr>
              <a:t> </a:t>
            </a:r>
            <a:r>
              <a:rPr lang="en-US" sz="2000" spc="10" dirty="0">
                <a:latin typeface="Carlito"/>
                <a:cs typeface="Carlito"/>
              </a:rPr>
              <a:t>the </a:t>
            </a:r>
            <a:r>
              <a:rPr lang="en-US" sz="2000" spc="5" dirty="0">
                <a:latin typeface="Carlito"/>
                <a:cs typeface="Carlito"/>
              </a:rPr>
              <a:t>bidirectional</a:t>
            </a:r>
            <a:r>
              <a:rPr lang="en-US" sz="2000" spc="-25" dirty="0">
                <a:latin typeface="Carlito"/>
                <a:cs typeface="Carlito"/>
              </a:rPr>
              <a:t> </a:t>
            </a:r>
            <a:r>
              <a:rPr lang="en-US" sz="2000" spc="10" dirty="0">
                <a:latin typeface="Carlito"/>
                <a:cs typeface="Carlito"/>
              </a:rPr>
              <a:t>Glenn.</a:t>
            </a:r>
            <a:endParaRPr lang="en-US" sz="2000" dirty="0">
              <a:latin typeface="Carlito"/>
              <a:cs typeface="Carlito"/>
            </a:endParaRPr>
          </a:p>
          <a:p>
            <a:pPr marL="298450" marR="26034" indent="-285750">
              <a:lnSpc>
                <a:spcPct val="96800"/>
              </a:lnSpc>
              <a:spcBef>
                <a:spcPts val="1195"/>
              </a:spcBef>
              <a:buFont typeface="Wingdings" panose="05000000000000000000" pitchFamily="2" charset="2"/>
              <a:buChar char="q"/>
            </a:pPr>
            <a:r>
              <a:rPr lang="en-US" sz="2000" spc="10" dirty="0">
                <a:latin typeface="Carlito"/>
                <a:cs typeface="Carlito"/>
              </a:rPr>
              <a:t>At the present time, the </a:t>
            </a:r>
            <a:r>
              <a:rPr lang="en-US" sz="2000" spc="5" dirty="0">
                <a:latin typeface="Carlito"/>
                <a:cs typeface="Carlito"/>
              </a:rPr>
              <a:t>majority </a:t>
            </a:r>
            <a:r>
              <a:rPr lang="en-US" sz="2000" spc="10" dirty="0">
                <a:latin typeface="Carlito"/>
                <a:cs typeface="Carlito"/>
              </a:rPr>
              <a:t>of surgeons </a:t>
            </a:r>
            <a:r>
              <a:rPr lang="en-US" sz="2000" spc="5" dirty="0">
                <a:latin typeface="Carlito"/>
                <a:cs typeface="Carlito"/>
              </a:rPr>
              <a:t>favor </a:t>
            </a:r>
            <a:r>
              <a:rPr lang="en-US" sz="2000" spc="10" dirty="0">
                <a:latin typeface="Carlito"/>
                <a:cs typeface="Carlito"/>
              </a:rPr>
              <a:t>an </a:t>
            </a:r>
            <a:r>
              <a:rPr lang="en-US" sz="2000" spc="5" dirty="0">
                <a:latin typeface="Carlito"/>
                <a:cs typeface="Carlito"/>
              </a:rPr>
              <a:t>extra-cardiac </a:t>
            </a:r>
            <a:r>
              <a:rPr lang="en-US" sz="2000" spc="10" dirty="0">
                <a:latin typeface="Carlito"/>
                <a:cs typeface="Carlito"/>
              </a:rPr>
              <a:t>conduit to achieve the </a:t>
            </a:r>
            <a:r>
              <a:rPr lang="en-US" sz="2000" spc="5" dirty="0">
                <a:latin typeface="Carlito"/>
                <a:cs typeface="Carlito"/>
              </a:rPr>
              <a:t>final  </a:t>
            </a:r>
            <a:r>
              <a:rPr lang="en-US" sz="2000" spc="10" dirty="0">
                <a:latin typeface="Carlito"/>
                <a:cs typeface="Carlito"/>
              </a:rPr>
              <a:t>stage </a:t>
            </a:r>
            <a:r>
              <a:rPr lang="en-US" sz="2000" spc="5" dirty="0">
                <a:latin typeface="Carlito"/>
                <a:cs typeface="Carlito"/>
              </a:rPr>
              <a:t>of </a:t>
            </a:r>
            <a:r>
              <a:rPr lang="en-US" sz="2000" spc="10" dirty="0">
                <a:latin typeface="Carlito"/>
                <a:cs typeface="Carlito"/>
              </a:rPr>
              <a:t>Fontan. </a:t>
            </a:r>
            <a:r>
              <a:rPr lang="en-US" sz="2000" spc="5" dirty="0">
                <a:latin typeface="Carlito"/>
                <a:cs typeface="Carlito"/>
              </a:rPr>
              <a:t>It </a:t>
            </a:r>
            <a:r>
              <a:rPr lang="en-US" sz="2000" spc="10" dirty="0">
                <a:latin typeface="Carlito"/>
                <a:cs typeface="Carlito"/>
              </a:rPr>
              <a:t>also appears that </a:t>
            </a:r>
            <a:r>
              <a:rPr lang="en-US" sz="2000" spc="15" dirty="0">
                <a:latin typeface="Carlito"/>
                <a:cs typeface="Carlito"/>
              </a:rPr>
              <a:t>most </a:t>
            </a:r>
            <a:r>
              <a:rPr lang="en-US" sz="2000" spc="10" dirty="0">
                <a:latin typeface="Carlito"/>
                <a:cs typeface="Carlito"/>
              </a:rPr>
              <a:t>surgeons create a </a:t>
            </a:r>
            <a:r>
              <a:rPr lang="en-US" sz="2000" spc="5" dirty="0">
                <a:latin typeface="Carlito"/>
                <a:cs typeface="Carlito"/>
              </a:rPr>
              <a:t>fenestration, </a:t>
            </a:r>
            <a:r>
              <a:rPr lang="en-US" sz="2000" spc="15" dirty="0">
                <a:latin typeface="Carlito"/>
                <a:cs typeface="Carlito"/>
              </a:rPr>
              <a:t>4–6 </a:t>
            </a:r>
            <a:r>
              <a:rPr lang="en-US" sz="2000" spc="20" dirty="0">
                <a:latin typeface="Carlito"/>
                <a:cs typeface="Carlito"/>
              </a:rPr>
              <a:t>mm </a:t>
            </a:r>
            <a:r>
              <a:rPr lang="en-US" sz="2000" spc="5" dirty="0">
                <a:latin typeface="Carlito"/>
                <a:cs typeface="Carlito"/>
              </a:rPr>
              <a:t>in size, </a:t>
            </a:r>
            <a:r>
              <a:rPr lang="en-US" sz="2000" spc="10" dirty="0">
                <a:latin typeface="Carlito"/>
                <a:cs typeface="Carlito"/>
              </a:rPr>
              <a:t>between  the conduit and the</a:t>
            </a:r>
            <a:r>
              <a:rPr lang="en-US" sz="2000" spc="-60" dirty="0">
                <a:latin typeface="Carlito"/>
                <a:cs typeface="Carlito"/>
              </a:rPr>
              <a:t> </a:t>
            </a:r>
            <a:r>
              <a:rPr lang="en-US" sz="2000" spc="5" dirty="0">
                <a:latin typeface="Carlito"/>
                <a:cs typeface="Carlito"/>
              </a:rPr>
              <a:t>atria.</a:t>
            </a:r>
            <a:endParaRPr lang="en-US" sz="2000" dirty="0">
              <a:latin typeface="Carlito"/>
              <a:cs typeface="Carlito"/>
            </a:endParaRPr>
          </a:p>
          <a:p>
            <a:endParaRPr lang="en-IN" dirty="0"/>
          </a:p>
        </p:txBody>
      </p:sp>
    </p:spTree>
    <p:extLst>
      <p:ext uri="{BB962C8B-B14F-4D97-AF65-F5344CB8AC3E}">
        <p14:creationId xmlns:p14="http://schemas.microsoft.com/office/powerpoint/2010/main" val="15634179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AF2E1-270E-B2CA-549E-994F90859008}"/>
              </a:ext>
            </a:extLst>
          </p:cNvPr>
          <p:cNvSpPr>
            <a:spLocks noGrp="1"/>
          </p:cNvSpPr>
          <p:nvPr>
            <p:ph type="title"/>
          </p:nvPr>
        </p:nvSpPr>
        <p:spPr/>
        <p:txBody>
          <a:bodyPr/>
          <a:lstStyle/>
          <a:p>
            <a:endParaRPr lang="en-IN"/>
          </a:p>
        </p:txBody>
      </p:sp>
      <p:pic>
        <p:nvPicPr>
          <p:cNvPr id="6" name="Medical Animation Fontan Operation Cincinnati Children's">
            <a:hlinkClick r:id="" action="ppaction://media"/>
            <a:extLst>
              <a:ext uri="{FF2B5EF4-FFF2-40B4-BE49-F238E27FC236}">
                <a16:creationId xmlns:a16="http://schemas.microsoft.com/office/drawing/2014/main" id="{6531A9D5-76D2-F5BE-38A2-6635E82D27F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7277"/>
          </a:xfrm>
        </p:spPr>
      </p:pic>
    </p:spTree>
    <p:extLst>
      <p:ext uri="{BB962C8B-B14F-4D97-AF65-F5344CB8AC3E}">
        <p14:creationId xmlns:p14="http://schemas.microsoft.com/office/powerpoint/2010/main" val="93537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3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15EB7-C496-59F2-4640-7CC8DFD3433F}"/>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0E7A7AF6-370B-2050-BDC1-8B2239795774}"/>
              </a:ext>
            </a:extLst>
          </p:cNvPr>
          <p:cNvSpPr>
            <a:spLocks noGrp="1"/>
          </p:cNvSpPr>
          <p:nvPr>
            <p:ph idx="1"/>
          </p:nvPr>
        </p:nvSpPr>
        <p:spPr/>
        <p:txBody>
          <a:bodyPr/>
          <a:lstStyle/>
          <a:p>
            <a:pPr marL="12700">
              <a:lnSpc>
                <a:spcPct val="100000"/>
              </a:lnSpc>
              <a:spcBef>
                <a:spcPts val="95"/>
              </a:spcBef>
            </a:pPr>
            <a:r>
              <a:rPr lang="en-US" b="1" spc="-5" dirty="0">
                <a:latin typeface="Carlito"/>
                <a:cs typeface="Carlito"/>
              </a:rPr>
              <a:t>Stage </a:t>
            </a:r>
            <a:r>
              <a:rPr lang="en-US" b="1" spc="-10" dirty="0">
                <a:latin typeface="Carlito"/>
                <a:cs typeface="Carlito"/>
              </a:rPr>
              <a:t>IIIB</a:t>
            </a:r>
            <a:endParaRPr lang="en-US" dirty="0">
              <a:latin typeface="Carlito"/>
              <a:cs typeface="Carlito"/>
            </a:endParaRPr>
          </a:p>
          <a:p>
            <a:pPr marL="12700" marR="5080">
              <a:lnSpc>
                <a:spcPct val="114999"/>
              </a:lnSpc>
              <a:spcBef>
                <a:spcPts val="1205"/>
              </a:spcBef>
            </a:pPr>
            <a:r>
              <a:rPr lang="en-US" spc="-10" dirty="0">
                <a:latin typeface="Carlito"/>
                <a:cs typeface="Carlito"/>
              </a:rPr>
              <a:t>During </a:t>
            </a:r>
            <a:r>
              <a:rPr lang="en-US" spc="-5" dirty="0">
                <a:latin typeface="Carlito"/>
                <a:cs typeface="Carlito"/>
              </a:rPr>
              <a:t>the Stage IIIB, the fenestration is occluded by transcatheter </a:t>
            </a:r>
            <a:r>
              <a:rPr lang="en-US" spc="-10" dirty="0">
                <a:latin typeface="Carlito"/>
                <a:cs typeface="Carlito"/>
              </a:rPr>
              <a:t>methods </a:t>
            </a:r>
            <a:r>
              <a:rPr lang="en-US" spc="-5" dirty="0">
                <a:latin typeface="Carlito"/>
                <a:cs typeface="Carlito"/>
              </a:rPr>
              <a:t>usually </a:t>
            </a:r>
            <a:r>
              <a:rPr lang="en-US" spc="20" dirty="0">
                <a:latin typeface="Carlito"/>
                <a:cs typeface="Carlito"/>
              </a:rPr>
              <a:t>6–  </a:t>
            </a:r>
            <a:r>
              <a:rPr lang="en-US" spc="-5" dirty="0">
                <a:latin typeface="Carlito"/>
                <a:cs typeface="Carlito"/>
              </a:rPr>
              <a:t>12 months following Stage IIIA Fontan.</a:t>
            </a:r>
            <a:endParaRPr lang="en-US" dirty="0">
              <a:latin typeface="Carlito"/>
              <a:cs typeface="Carlito"/>
            </a:endParaRPr>
          </a:p>
          <a:p>
            <a:endParaRPr lang="en-IN" dirty="0"/>
          </a:p>
        </p:txBody>
      </p:sp>
    </p:spTree>
    <p:extLst>
      <p:ext uri="{BB962C8B-B14F-4D97-AF65-F5344CB8AC3E}">
        <p14:creationId xmlns:p14="http://schemas.microsoft.com/office/powerpoint/2010/main" val="33069904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B0F02-1D92-D615-B1E9-9B30E3C19CBA}"/>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0E278476-91A9-815F-1F69-06B1AC76E8EC}"/>
              </a:ext>
            </a:extLst>
          </p:cNvPr>
          <p:cNvSpPr>
            <a:spLocks noGrp="1"/>
          </p:cNvSpPr>
          <p:nvPr>
            <p:ph idx="1"/>
          </p:nvPr>
        </p:nvSpPr>
        <p:spPr/>
        <p:txBody>
          <a:bodyPr/>
          <a:lstStyle/>
          <a:p>
            <a:endParaRPr lang="en-IN"/>
          </a:p>
        </p:txBody>
      </p:sp>
      <p:sp>
        <p:nvSpPr>
          <p:cNvPr id="4" name="object 2">
            <a:extLst>
              <a:ext uri="{FF2B5EF4-FFF2-40B4-BE49-F238E27FC236}">
                <a16:creationId xmlns:a16="http://schemas.microsoft.com/office/drawing/2014/main" id="{8425E803-0B0A-76D0-CFA6-F8D63AFC8723}"/>
              </a:ext>
            </a:extLst>
          </p:cNvPr>
          <p:cNvSpPr/>
          <p:nvPr/>
        </p:nvSpPr>
        <p:spPr>
          <a:xfrm>
            <a:off x="1043938" y="231646"/>
            <a:ext cx="10050781" cy="6154639"/>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3849922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BE4F0-317B-6F27-AB0D-1518CE62C497}"/>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68F2604E-5047-9203-C99D-517AE2CE6455}"/>
              </a:ext>
            </a:extLst>
          </p:cNvPr>
          <p:cNvSpPr>
            <a:spLocks noGrp="1"/>
          </p:cNvSpPr>
          <p:nvPr>
            <p:ph idx="1"/>
          </p:nvPr>
        </p:nvSpPr>
        <p:spPr/>
        <p:txBody>
          <a:bodyPr/>
          <a:lstStyle/>
          <a:p>
            <a:endParaRPr lang="en-IN"/>
          </a:p>
        </p:txBody>
      </p:sp>
      <p:sp>
        <p:nvSpPr>
          <p:cNvPr id="4" name="object 3">
            <a:extLst>
              <a:ext uri="{FF2B5EF4-FFF2-40B4-BE49-F238E27FC236}">
                <a16:creationId xmlns:a16="http://schemas.microsoft.com/office/drawing/2014/main" id="{0F913E29-E65C-B853-EAAC-FD0D5E7D1637}"/>
              </a:ext>
            </a:extLst>
          </p:cNvPr>
          <p:cNvSpPr/>
          <p:nvPr/>
        </p:nvSpPr>
        <p:spPr>
          <a:xfrm>
            <a:off x="2011262" y="286602"/>
            <a:ext cx="7686919" cy="5582489"/>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9168973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a:p>
        </p:txBody>
      </p:sp>
      <p:sp>
        <p:nvSpPr>
          <p:cNvPr id="3" name="Subtitle 2"/>
          <p:cNvSpPr>
            <a:spLocks noGrp="1"/>
          </p:cNvSpPr>
          <p:nvPr>
            <p:ph type="subTitle" idx="1"/>
          </p:nvPr>
        </p:nvSpPr>
        <p:spPr/>
        <p:txBody>
          <a:bodyPr/>
          <a:lstStyle/>
          <a:p>
            <a:endParaRPr/>
          </a:p>
        </p:txBody>
      </p:sp>
      <p:pic>
        <p:nvPicPr>
          <p:cNvPr id="4" name="Picture 3" descr="image.jpg"/>
          <p:cNvPicPr>
            <a:picLocks noChangeAspect="1"/>
          </p:cNvPicPr>
          <p:nvPr/>
        </p:nvPicPr>
        <p:blipFill>
          <a:blip r:embed="rId2"/>
          <a:stretch>
            <a:fillRect/>
          </a:stretch>
        </p:blipFill>
        <p:spPr>
          <a:xfrm>
            <a:off x="1519218" y="0"/>
            <a:ext cx="9153565" cy="68580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7C8F0-A85B-575E-3A27-6E78AB247CAA}"/>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55AD56D4-AD5E-12FB-7C07-87883200F502}"/>
              </a:ext>
            </a:extLst>
          </p:cNvPr>
          <p:cNvSpPr>
            <a:spLocks noGrp="1"/>
          </p:cNvSpPr>
          <p:nvPr>
            <p:ph idx="1"/>
          </p:nvPr>
        </p:nvSpPr>
        <p:spPr/>
        <p:txBody>
          <a:bodyPr/>
          <a:lstStyle/>
          <a:p>
            <a:endParaRPr lang="en-IN"/>
          </a:p>
        </p:txBody>
      </p:sp>
      <p:pic>
        <p:nvPicPr>
          <p:cNvPr id="4" name="Picture 3">
            <a:extLst>
              <a:ext uri="{FF2B5EF4-FFF2-40B4-BE49-F238E27FC236}">
                <a16:creationId xmlns:a16="http://schemas.microsoft.com/office/drawing/2014/main" id="{D30A9D52-82DA-1ED3-47E3-2ABEE6EBF046}"/>
              </a:ext>
            </a:extLst>
          </p:cNvPr>
          <p:cNvPicPr>
            <a:picLocks noChangeAspect="1"/>
          </p:cNvPicPr>
          <p:nvPr/>
        </p:nvPicPr>
        <p:blipFill>
          <a:blip r:embed="rId2"/>
          <a:stretch>
            <a:fillRect/>
          </a:stretch>
        </p:blipFill>
        <p:spPr>
          <a:xfrm>
            <a:off x="1551708" y="24343"/>
            <a:ext cx="8492343" cy="6362602"/>
          </a:xfrm>
          <a:prstGeom prst="rect">
            <a:avLst/>
          </a:prstGeom>
        </p:spPr>
      </p:pic>
    </p:spTree>
    <p:extLst>
      <p:ext uri="{BB962C8B-B14F-4D97-AF65-F5344CB8AC3E}">
        <p14:creationId xmlns:p14="http://schemas.microsoft.com/office/powerpoint/2010/main" val="3322071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E2BD1-C639-A10A-1907-C4FCA5E55664}"/>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9550D516-0B5E-A3EA-278A-6D278FC9D247}"/>
              </a:ext>
            </a:extLst>
          </p:cNvPr>
          <p:cNvSpPr>
            <a:spLocks noGrp="1"/>
          </p:cNvSpPr>
          <p:nvPr>
            <p:ph idx="1"/>
          </p:nvPr>
        </p:nvSpPr>
        <p:spPr/>
        <p:txBody>
          <a:bodyPr/>
          <a:lstStyle/>
          <a:p>
            <a:endParaRPr lang="en-IN"/>
          </a:p>
        </p:txBody>
      </p:sp>
      <p:sp>
        <p:nvSpPr>
          <p:cNvPr id="4" name="object 2">
            <a:extLst>
              <a:ext uri="{FF2B5EF4-FFF2-40B4-BE49-F238E27FC236}">
                <a16:creationId xmlns:a16="http://schemas.microsoft.com/office/drawing/2014/main" id="{F4B325D7-4651-D2F6-05BB-7C725F94B9FE}"/>
              </a:ext>
            </a:extLst>
          </p:cNvPr>
          <p:cNvSpPr/>
          <p:nvPr/>
        </p:nvSpPr>
        <p:spPr>
          <a:xfrm>
            <a:off x="1947672" y="373379"/>
            <a:ext cx="7556546" cy="5958148"/>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248017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8515D0-B190-F883-E8E4-879BDF0F4803}"/>
              </a:ext>
            </a:extLst>
          </p:cNvPr>
          <p:cNvSpPr>
            <a:spLocks noGrp="1"/>
          </p:cNvSpPr>
          <p:nvPr>
            <p:ph idx="1"/>
          </p:nvPr>
        </p:nvSpPr>
        <p:spPr>
          <a:xfrm>
            <a:off x="933449" y="1985963"/>
            <a:ext cx="11053763" cy="5711929"/>
          </a:xfrm>
        </p:spPr>
        <p:txBody>
          <a:bodyPr>
            <a:normAutofit/>
          </a:bodyPr>
          <a:lstStyle/>
          <a:p>
            <a:pPr marL="298450" marR="171450" indent="-285750" algn="just">
              <a:lnSpc>
                <a:spcPct val="114999"/>
              </a:lnSpc>
              <a:spcBef>
                <a:spcPts val="100"/>
              </a:spcBef>
              <a:buFont typeface="Wingdings" panose="05000000000000000000" pitchFamily="2" charset="2"/>
              <a:buChar char="q"/>
            </a:pPr>
            <a:r>
              <a:rPr lang="en-US" sz="2400" spc="-5" dirty="0">
                <a:latin typeface="Carlito"/>
                <a:cs typeface="Carlito"/>
              </a:rPr>
              <a:t>In </a:t>
            </a:r>
            <a:r>
              <a:rPr lang="en-US" sz="2400" spc="-10" dirty="0">
                <a:latin typeface="Carlito"/>
                <a:cs typeface="Carlito"/>
              </a:rPr>
              <a:t>summary, </a:t>
            </a:r>
            <a:r>
              <a:rPr lang="en-US" sz="2400" spc="-5" dirty="0">
                <a:latin typeface="Carlito"/>
                <a:cs typeface="Carlito"/>
              </a:rPr>
              <a:t>the </a:t>
            </a:r>
            <a:r>
              <a:rPr lang="en-US" sz="2400" spc="-10" dirty="0">
                <a:latin typeface="Carlito"/>
                <a:cs typeface="Carlito"/>
              </a:rPr>
              <a:t>systemic </a:t>
            </a:r>
            <a:r>
              <a:rPr lang="en-US" sz="2400" spc="-5" dirty="0">
                <a:latin typeface="Carlito"/>
                <a:cs typeface="Carlito"/>
              </a:rPr>
              <a:t>and pulmonary blood flow returns mix with each other with  consequent </a:t>
            </a:r>
            <a:r>
              <a:rPr lang="en-US" sz="2400" spc="-10" dirty="0">
                <a:latin typeface="Carlito"/>
                <a:cs typeface="Carlito"/>
              </a:rPr>
              <a:t>lower systemic </a:t>
            </a:r>
            <a:r>
              <a:rPr lang="en-US" sz="2400" spc="-5" dirty="0">
                <a:latin typeface="Carlito"/>
                <a:cs typeface="Carlito"/>
              </a:rPr>
              <a:t>oxygen saturations (75–85%).</a:t>
            </a:r>
            <a:endParaRPr lang="en-US" sz="2400" dirty="0">
              <a:latin typeface="Carlito"/>
              <a:cs typeface="Carlito"/>
            </a:endParaRPr>
          </a:p>
          <a:p>
            <a:pPr marL="298450" marR="558165" indent="-285750" algn="just">
              <a:lnSpc>
                <a:spcPct val="114999"/>
              </a:lnSpc>
              <a:spcBef>
                <a:spcPts val="1200"/>
              </a:spcBef>
              <a:buFont typeface="Wingdings" panose="05000000000000000000" pitchFamily="2" charset="2"/>
              <a:buChar char="q"/>
            </a:pPr>
            <a:r>
              <a:rPr lang="en-US" sz="2400" spc="-5" dirty="0">
                <a:latin typeface="Carlito"/>
                <a:cs typeface="Carlito"/>
              </a:rPr>
              <a:t>The </a:t>
            </a:r>
            <a:r>
              <a:rPr lang="en-US" sz="2400" spc="-10" dirty="0">
                <a:latin typeface="Carlito"/>
                <a:cs typeface="Carlito"/>
              </a:rPr>
              <a:t>systemic </a:t>
            </a:r>
            <a:r>
              <a:rPr lang="en-US" sz="2400" spc="-5" dirty="0">
                <a:latin typeface="Carlito"/>
                <a:cs typeface="Carlito"/>
              </a:rPr>
              <a:t>and pulmonary circuits work in-parallel rather than </a:t>
            </a:r>
            <a:r>
              <a:rPr lang="en-US" sz="2400" spc="-10" dirty="0">
                <a:latin typeface="Carlito"/>
                <a:cs typeface="Carlito"/>
              </a:rPr>
              <a:t>normal </a:t>
            </a:r>
            <a:r>
              <a:rPr lang="en-US" sz="2400" spc="-5" dirty="0">
                <a:latin typeface="Carlito"/>
                <a:cs typeface="Carlito"/>
              </a:rPr>
              <a:t>in-series  circulation.</a:t>
            </a:r>
            <a:endParaRPr lang="en-US" sz="2400" dirty="0">
              <a:latin typeface="Carlito"/>
              <a:cs typeface="Carlito"/>
            </a:endParaRPr>
          </a:p>
          <a:p>
            <a:pPr marL="298450" marR="76835" indent="-285750" algn="just">
              <a:lnSpc>
                <a:spcPct val="115199"/>
              </a:lnSpc>
              <a:spcBef>
                <a:spcPts val="1195"/>
              </a:spcBef>
              <a:buFont typeface="Wingdings" panose="05000000000000000000" pitchFamily="2" charset="2"/>
              <a:buChar char="q"/>
            </a:pPr>
            <a:r>
              <a:rPr lang="en-US" sz="2400" spc="-5" dirty="0">
                <a:latin typeface="Carlito"/>
                <a:cs typeface="Carlito"/>
              </a:rPr>
              <a:t>Markedly increased PBF results in </a:t>
            </a:r>
            <a:r>
              <a:rPr lang="en-US" sz="2400" spc="-10" dirty="0">
                <a:latin typeface="Carlito"/>
                <a:cs typeface="Carlito"/>
              </a:rPr>
              <a:t>systemic </a:t>
            </a:r>
            <a:r>
              <a:rPr lang="en-US" sz="2400" spc="-5" dirty="0">
                <a:latin typeface="Carlito"/>
                <a:cs typeface="Carlito"/>
              </a:rPr>
              <a:t>hypo-perfusion and </a:t>
            </a:r>
            <a:r>
              <a:rPr lang="en-US" sz="2400" spc="-10" dirty="0">
                <a:latin typeface="Carlito"/>
                <a:cs typeface="Carlito"/>
              </a:rPr>
              <a:t>severely decreased </a:t>
            </a:r>
            <a:r>
              <a:rPr lang="en-US" sz="2400" spc="-5" dirty="0">
                <a:latin typeface="Carlito"/>
                <a:cs typeface="Carlito"/>
              </a:rPr>
              <a:t>PBF  creates </a:t>
            </a:r>
            <a:r>
              <a:rPr lang="en-US" sz="2400" spc="-10" dirty="0">
                <a:latin typeface="Carlito"/>
                <a:cs typeface="Carlito"/>
              </a:rPr>
              <a:t>severe</a:t>
            </a:r>
            <a:r>
              <a:rPr lang="en-US" sz="2400" spc="55" dirty="0">
                <a:latin typeface="Carlito"/>
                <a:cs typeface="Carlito"/>
              </a:rPr>
              <a:t> </a:t>
            </a:r>
            <a:r>
              <a:rPr lang="en-US" sz="2400" spc="-5" dirty="0">
                <a:latin typeface="Carlito"/>
                <a:cs typeface="Carlito"/>
              </a:rPr>
              <a:t>hypoxemia.</a:t>
            </a:r>
            <a:endParaRPr lang="en-US" sz="2400" dirty="0">
              <a:latin typeface="Carlito"/>
              <a:cs typeface="Carlito"/>
            </a:endParaRPr>
          </a:p>
          <a:p>
            <a:pPr marL="298450" marR="5080" indent="-285750" algn="just">
              <a:lnSpc>
                <a:spcPct val="114999"/>
              </a:lnSpc>
              <a:spcBef>
                <a:spcPts val="1200"/>
              </a:spcBef>
              <a:buFont typeface="Wingdings" panose="05000000000000000000" pitchFamily="2" charset="2"/>
              <a:buChar char="q"/>
            </a:pPr>
            <a:r>
              <a:rPr lang="en-US" sz="2400" spc="-5" dirty="0">
                <a:latin typeface="Carlito"/>
                <a:cs typeface="Carlito"/>
              </a:rPr>
              <a:t>Therefore, a delicate balance of the blood flows </a:t>
            </a:r>
            <a:r>
              <a:rPr lang="en-US" sz="2400" spc="-10" dirty="0">
                <a:latin typeface="Carlito"/>
                <a:cs typeface="Carlito"/>
              </a:rPr>
              <a:t>between </a:t>
            </a:r>
            <a:r>
              <a:rPr lang="en-US" sz="2400" spc="-5" dirty="0">
                <a:latin typeface="Carlito"/>
                <a:cs typeface="Carlito"/>
              </a:rPr>
              <a:t>the two circulations should </a:t>
            </a:r>
            <a:r>
              <a:rPr lang="en-US" sz="2400" spc="-10" dirty="0">
                <a:latin typeface="Carlito"/>
                <a:cs typeface="Carlito"/>
              </a:rPr>
              <a:t>be  preserved.</a:t>
            </a:r>
            <a:endParaRPr lang="en-US" sz="2400" dirty="0">
              <a:latin typeface="Carlito"/>
              <a:cs typeface="Carlito"/>
            </a:endParaRPr>
          </a:p>
          <a:p>
            <a:endParaRPr lang="en-IN" sz="2400" dirty="0"/>
          </a:p>
        </p:txBody>
      </p:sp>
    </p:spTree>
    <p:extLst>
      <p:ext uri="{BB962C8B-B14F-4D97-AF65-F5344CB8AC3E}">
        <p14:creationId xmlns:p14="http://schemas.microsoft.com/office/powerpoint/2010/main" val="550911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0256" y="204818"/>
            <a:ext cx="10631488" cy="694207"/>
          </a:xfrm>
          <a:prstGeom prst="rect">
            <a:avLst/>
          </a:prstGeom>
        </p:spPr>
        <p:txBody>
          <a:bodyPr vert="horz" wrap="square" lIns="0" tIns="16933" rIns="0" bIns="0" rtlCol="0" anchor="b">
            <a:spAutoFit/>
          </a:bodyPr>
          <a:lstStyle/>
          <a:p>
            <a:pPr marL="16933" marR="6773">
              <a:lnSpc>
                <a:spcPct val="100000"/>
              </a:lnSpc>
              <a:spcBef>
                <a:spcPts val="133"/>
              </a:spcBef>
            </a:pPr>
            <a:r>
              <a:rPr sz="4400" spc="-207" dirty="0">
                <a:latin typeface="Times New Roman" panose="02020603050405020304" pitchFamily="18" charset="0"/>
                <a:cs typeface="Times New Roman" panose="02020603050405020304" pitchFamily="18" charset="0"/>
              </a:rPr>
              <a:t>What </a:t>
            </a:r>
            <a:r>
              <a:rPr sz="4400" spc="-420" dirty="0">
                <a:latin typeface="Times New Roman" panose="02020603050405020304" pitchFamily="18" charset="0"/>
                <a:cs typeface="Times New Roman" panose="02020603050405020304" pitchFamily="18" charset="0"/>
              </a:rPr>
              <a:t>is </a:t>
            </a:r>
            <a:r>
              <a:rPr sz="4400" spc="-339" dirty="0">
                <a:latin typeface="Times New Roman" panose="02020603050405020304" pitchFamily="18" charset="0"/>
                <a:cs typeface="Times New Roman" panose="02020603050405020304" pitchFamily="18" charset="0"/>
              </a:rPr>
              <a:t>Single </a:t>
            </a:r>
            <a:r>
              <a:rPr sz="4400" spc="-353" dirty="0">
                <a:latin typeface="Times New Roman" panose="02020603050405020304" pitchFamily="18" charset="0"/>
                <a:cs typeface="Times New Roman" panose="02020603050405020304" pitchFamily="18" charset="0"/>
              </a:rPr>
              <a:t>Ventricle/ </a:t>
            </a:r>
            <a:r>
              <a:rPr sz="4400" spc="-387" dirty="0">
                <a:latin typeface="Times New Roman" panose="02020603050405020304" pitchFamily="18" charset="0"/>
                <a:cs typeface="Times New Roman" panose="02020603050405020304" pitchFamily="18" charset="0"/>
              </a:rPr>
              <a:t>Univentricular </a:t>
            </a:r>
            <a:r>
              <a:rPr sz="4400" spc="-380" dirty="0">
                <a:latin typeface="Times New Roman" panose="02020603050405020304" pitchFamily="18" charset="0"/>
                <a:cs typeface="Times New Roman" panose="02020603050405020304" pitchFamily="18" charset="0"/>
              </a:rPr>
              <a:t>Heart  </a:t>
            </a:r>
            <a:r>
              <a:rPr sz="4400" spc="-353" dirty="0">
                <a:latin typeface="Times New Roman" panose="02020603050405020304" pitchFamily="18" charset="0"/>
                <a:cs typeface="Times New Roman" panose="02020603050405020304" pitchFamily="18" charset="0"/>
              </a:rPr>
              <a:t>(UVH)?</a:t>
            </a:r>
          </a:p>
        </p:txBody>
      </p:sp>
      <p:sp>
        <p:nvSpPr>
          <p:cNvPr id="3" name="object 3"/>
          <p:cNvSpPr txBox="1"/>
          <p:nvPr/>
        </p:nvSpPr>
        <p:spPr>
          <a:xfrm>
            <a:off x="249612" y="2274455"/>
            <a:ext cx="9697720" cy="3541974"/>
          </a:xfrm>
          <a:prstGeom prst="rect">
            <a:avLst/>
          </a:prstGeom>
        </p:spPr>
        <p:txBody>
          <a:bodyPr vert="horz" wrap="square" lIns="0" tIns="16933" rIns="0" bIns="0" rtlCol="0">
            <a:spAutoFit/>
          </a:bodyPr>
          <a:lstStyle/>
          <a:p>
            <a:pPr marL="16933" marR="68578">
              <a:lnSpc>
                <a:spcPct val="105600"/>
              </a:lnSpc>
              <a:spcBef>
                <a:spcPts val="133"/>
              </a:spcBef>
            </a:pPr>
            <a:r>
              <a:rPr sz="2133" spc="-7" dirty="0">
                <a:latin typeface="Carlito"/>
                <a:cs typeface="Carlito"/>
              </a:rPr>
              <a:t>Univentricular heart is a term </a:t>
            </a:r>
            <a:r>
              <a:rPr sz="2133" spc="-13" dirty="0">
                <a:latin typeface="Carlito"/>
                <a:cs typeface="Carlito"/>
              </a:rPr>
              <a:t>used </a:t>
            </a:r>
            <a:r>
              <a:rPr sz="2133" spc="-7" dirty="0">
                <a:latin typeface="Carlito"/>
                <a:cs typeface="Carlito"/>
              </a:rPr>
              <a:t>to describe a wide variety of structural cardiac abnormalities associated  with a functional single ventricular</a:t>
            </a:r>
            <a:r>
              <a:rPr sz="2133" spc="127" dirty="0">
                <a:latin typeface="Carlito"/>
                <a:cs typeface="Carlito"/>
              </a:rPr>
              <a:t> </a:t>
            </a:r>
            <a:r>
              <a:rPr sz="2133" spc="-7" dirty="0">
                <a:latin typeface="Carlito"/>
                <a:cs typeface="Carlito"/>
              </a:rPr>
              <a:t>chamber.</a:t>
            </a:r>
            <a:endParaRPr sz="2133" dirty="0">
              <a:latin typeface="Carlito"/>
              <a:cs typeface="Carlito"/>
            </a:endParaRPr>
          </a:p>
          <a:p>
            <a:pPr>
              <a:spcBef>
                <a:spcPts val="33"/>
              </a:spcBef>
            </a:pPr>
            <a:endParaRPr sz="1400" dirty="0">
              <a:latin typeface="Carlito"/>
              <a:cs typeface="Carlito"/>
            </a:endParaRPr>
          </a:p>
          <a:p>
            <a:pPr marL="16933" marR="365751">
              <a:lnSpc>
                <a:spcPct val="105400"/>
              </a:lnSpc>
            </a:pPr>
            <a:r>
              <a:rPr sz="2133" spc="-7" dirty="0">
                <a:latin typeface="Carlito"/>
                <a:cs typeface="Carlito"/>
              </a:rPr>
              <a:t>The consensus of </a:t>
            </a:r>
            <a:r>
              <a:rPr sz="2133" dirty="0">
                <a:latin typeface="Carlito"/>
                <a:cs typeface="Carlito"/>
              </a:rPr>
              <a:t>STS- </a:t>
            </a:r>
            <a:r>
              <a:rPr sz="2133" spc="-7" dirty="0">
                <a:latin typeface="Carlito"/>
                <a:cs typeface="Carlito"/>
              </a:rPr>
              <a:t>and the European study group database proposed that the nomenclature of </a:t>
            </a:r>
            <a:r>
              <a:rPr sz="2133" spc="-13" dirty="0">
                <a:latin typeface="Carlito"/>
                <a:cs typeface="Carlito"/>
              </a:rPr>
              <a:t>UVH  </a:t>
            </a:r>
            <a:r>
              <a:rPr sz="2133" spc="-7" dirty="0">
                <a:latin typeface="Carlito"/>
                <a:cs typeface="Carlito"/>
              </a:rPr>
              <a:t>should</a:t>
            </a:r>
            <a:r>
              <a:rPr sz="2133" spc="33" dirty="0">
                <a:latin typeface="Carlito"/>
                <a:cs typeface="Carlito"/>
              </a:rPr>
              <a:t> </a:t>
            </a:r>
            <a:r>
              <a:rPr sz="2133" spc="-7" dirty="0">
                <a:latin typeface="Carlito"/>
                <a:cs typeface="Carlito"/>
              </a:rPr>
              <a:t>include-</a:t>
            </a:r>
            <a:endParaRPr sz="2133" dirty="0">
              <a:latin typeface="Carlito"/>
              <a:cs typeface="Carlito"/>
            </a:endParaRPr>
          </a:p>
          <a:p>
            <a:pPr>
              <a:spcBef>
                <a:spcPts val="67"/>
              </a:spcBef>
            </a:pPr>
            <a:endParaRPr sz="1467" dirty="0">
              <a:latin typeface="Carlito"/>
              <a:cs typeface="Carlito"/>
            </a:endParaRPr>
          </a:p>
          <a:p>
            <a:pPr marL="625671" indent="-414856">
              <a:spcBef>
                <a:spcPts val="7"/>
              </a:spcBef>
              <a:buChar char="●"/>
              <a:tabLst>
                <a:tab pos="625671" algn="l"/>
                <a:tab pos="626518" algn="l"/>
              </a:tabLst>
            </a:pPr>
            <a:r>
              <a:rPr sz="2133" spc="-13" dirty="0">
                <a:latin typeface="Carlito"/>
                <a:cs typeface="Carlito"/>
              </a:rPr>
              <a:t>Double </a:t>
            </a:r>
            <a:r>
              <a:rPr sz="2133" spc="-7" dirty="0">
                <a:latin typeface="Carlito"/>
                <a:cs typeface="Carlito"/>
              </a:rPr>
              <a:t>inlet Left and Right Ventricles </a:t>
            </a:r>
            <a:r>
              <a:rPr sz="2133" spc="-13" dirty="0">
                <a:latin typeface="Carlito"/>
                <a:cs typeface="Carlito"/>
              </a:rPr>
              <a:t>(DILV,</a:t>
            </a:r>
            <a:r>
              <a:rPr sz="2133" spc="213" dirty="0">
                <a:latin typeface="Carlito"/>
                <a:cs typeface="Carlito"/>
              </a:rPr>
              <a:t> </a:t>
            </a:r>
            <a:r>
              <a:rPr sz="2133" spc="-7" dirty="0">
                <a:latin typeface="Carlito"/>
                <a:cs typeface="Carlito"/>
              </a:rPr>
              <a:t>DIRV)</a:t>
            </a:r>
            <a:endParaRPr sz="2133" dirty="0">
              <a:latin typeface="Carlito"/>
              <a:cs typeface="Carlito"/>
            </a:endParaRPr>
          </a:p>
          <a:p>
            <a:pPr marL="625671" indent="-414856">
              <a:spcBef>
                <a:spcPts val="113"/>
              </a:spcBef>
              <a:buChar char="●"/>
              <a:tabLst>
                <a:tab pos="625671" algn="l"/>
                <a:tab pos="626518" algn="l"/>
              </a:tabLst>
            </a:pPr>
            <a:r>
              <a:rPr sz="2133" spc="-13" dirty="0">
                <a:latin typeface="Carlito"/>
                <a:cs typeface="Carlito"/>
              </a:rPr>
              <a:t>Absence </a:t>
            </a:r>
            <a:r>
              <a:rPr sz="2133" spc="-7" dirty="0">
                <a:latin typeface="Carlito"/>
                <a:cs typeface="Carlito"/>
              </a:rPr>
              <a:t>of one </a:t>
            </a:r>
            <a:r>
              <a:rPr sz="2133" spc="-13" dirty="0">
                <a:latin typeface="Carlito"/>
                <a:cs typeface="Carlito"/>
              </a:rPr>
              <a:t>AV </a:t>
            </a:r>
            <a:r>
              <a:rPr sz="2133" spc="-7" dirty="0">
                <a:latin typeface="Carlito"/>
                <a:cs typeface="Carlito"/>
              </a:rPr>
              <a:t>connection (Tricuspid Atresia, Mitral</a:t>
            </a:r>
            <a:r>
              <a:rPr sz="2133" spc="272" dirty="0">
                <a:latin typeface="Carlito"/>
                <a:cs typeface="Carlito"/>
              </a:rPr>
              <a:t> </a:t>
            </a:r>
            <a:r>
              <a:rPr sz="2133" spc="-13" dirty="0">
                <a:latin typeface="Carlito"/>
                <a:cs typeface="Carlito"/>
              </a:rPr>
              <a:t>Atresia)</a:t>
            </a:r>
            <a:endParaRPr sz="2133" dirty="0">
              <a:latin typeface="Carlito"/>
              <a:cs typeface="Carlito"/>
            </a:endParaRPr>
          </a:p>
          <a:p>
            <a:pPr marL="625671" indent="-414856">
              <a:spcBef>
                <a:spcPts val="93"/>
              </a:spcBef>
              <a:buChar char="●"/>
              <a:tabLst>
                <a:tab pos="625671" algn="l"/>
                <a:tab pos="626518" algn="l"/>
              </a:tabLst>
            </a:pPr>
            <a:r>
              <a:rPr sz="2133" spc="-13" dirty="0">
                <a:latin typeface="Carlito"/>
                <a:cs typeface="Carlito"/>
              </a:rPr>
              <a:t>Common AV </a:t>
            </a:r>
            <a:r>
              <a:rPr sz="2133" spc="-7" dirty="0">
                <a:latin typeface="Carlito"/>
                <a:cs typeface="Carlito"/>
              </a:rPr>
              <a:t>valves (unbalanced complete </a:t>
            </a:r>
            <a:r>
              <a:rPr sz="2133" spc="-13" dirty="0">
                <a:latin typeface="Carlito"/>
                <a:cs typeface="Carlito"/>
              </a:rPr>
              <a:t>AV </a:t>
            </a:r>
            <a:r>
              <a:rPr sz="2133" spc="-7" dirty="0">
                <a:latin typeface="Carlito"/>
                <a:cs typeface="Carlito"/>
              </a:rPr>
              <a:t>canal</a:t>
            </a:r>
            <a:r>
              <a:rPr sz="2133" spc="213" dirty="0">
                <a:latin typeface="Carlito"/>
                <a:cs typeface="Carlito"/>
              </a:rPr>
              <a:t> </a:t>
            </a:r>
            <a:r>
              <a:rPr sz="2133" spc="-7" dirty="0">
                <a:latin typeface="Carlito"/>
                <a:cs typeface="Carlito"/>
              </a:rPr>
              <a:t>defect)</a:t>
            </a:r>
            <a:endParaRPr sz="2133" dirty="0">
              <a:latin typeface="Carlito"/>
              <a:cs typeface="Carlito"/>
            </a:endParaRPr>
          </a:p>
          <a:p>
            <a:pPr marL="625671" marR="6773" indent="-414856">
              <a:lnSpc>
                <a:spcPct val="104600"/>
              </a:lnSpc>
              <a:spcBef>
                <a:spcPts val="20"/>
              </a:spcBef>
              <a:buChar char="●"/>
              <a:tabLst>
                <a:tab pos="625671" algn="l"/>
                <a:tab pos="626518" algn="l"/>
              </a:tabLst>
            </a:pPr>
            <a:r>
              <a:rPr sz="2133" spc="-7" dirty="0">
                <a:latin typeface="Carlito"/>
                <a:cs typeface="Carlito"/>
              </a:rPr>
              <a:t>Hearts with only one well developed ventricle and heterotaxy syndromes (single ventricle heterotaxy  syndrome)</a:t>
            </a:r>
            <a:endParaRPr sz="2133" dirty="0">
              <a:latin typeface="Carlito"/>
              <a:cs typeface="Carlito"/>
            </a:endParaRPr>
          </a:p>
        </p:txBody>
      </p:sp>
      <p:pic>
        <p:nvPicPr>
          <p:cNvPr id="4" name="Picture 2">
            <a:extLst>
              <a:ext uri="{FF2B5EF4-FFF2-40B4-BE49-F238E27FC236}">
                <a16:creationId xmlns:a16="http://schemas.microsoft.com/office/drawing/2014/main" id="{610B0CF1-7DB1-F540-07F7-472D5D2B62B0}"/>
              </a:ext>
            </a:extLst>
          </p:cNvPr>
          <p:cNvPicPr>
            <a:picLocks noGrp="1" noChangeAspect="1" noChangeArrowheads="1"/>
          </p:cNvPicPr>
          <p:nvPr>
            <p:ph idx="1"/>
          </p:nvPr>
        </p:nvPicPr>
        <p:blipFill>
          <a:blip r:embed="rId2" cstate="print"/>
          <a:srcRect/>
          <a:stretch>
            <a:fillRect/>
          </a:stretch>
        </p:blipFill>
        <p:spPr bwMode="auto">
          <a:xfrm>
            <a:off x="1302558" y="1164400"/>
            <a:ext cx="6345152" cy="288104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
                                            <p:txEl>
                                              <p:pRg st="2" end="2"/>
                                            </p:txEl>
                                          </p:spTgt>
                                        </p:tgtEl>
                                      </p:cBhvr>
                                    </p:animEffect>
                                    <p:set>
                                      <p:cBhvr>
                                        <p:cTn id="10" dur="1" fill="hold">
                                          <p:stCondLst>
                                            <p:cond delay="499"/>
                                          </p:stCondLst>
                                        </p:cTn>
                                        <p:tgtEl>
                                          <p:spTgt spid="3">
                                            <p:txEl>
                                              <p:pRg st="2" end="2"/>
                                            </p:txEl>
                                          </p:spTgt>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p:txBody>
          <a:bodyPr>
            <a:normAutofit fontScale="77500" lnSpcReduction="20000"/>
          </a:bodyPr>
          <a:lstStyle/>
          <a:p>
            <a:r>
              <a:rPr lang="en-US" sz="2800" dirty="0"/>
              <a:t>Single ventricle occurs in approximately 5 of every 100,000 live births.</a:t>
            </a:r>
          </a:p>
          <a:p>
            <a:endParaRPr lang="en-US" sz="2800" dirty="0"/>
          </a:p>
          <a:p>
            <a:r>
              <a:rPr lang="en-US" sz="2800" b="1" dirty="0"/>
              <a:t>Sex : </a:t>
            </a:r>
            <a:r>
              <a:rPr lang="en-US" sz="2800" dirty="0"/>
              <a:t>No disparities are known.</a:t>
            </a:r>
          </a:p>
          <a:p>
            <a:endParaRPr lang="en-IN" sz="2800" dirty="0"/>
          </a:p>
          <a:p>
            <a:r>
              <a:rPr lang="en-US" sz="2800" b="1" dirty="0"/>
              <a:t>Age of </a:t>
            </a:r>
            <a:r>
              <a:rPr lang="en-US" sz="2800" dirty="0"/>
              <a:t>Presentation is generally within the first month of life</a:t>
            </a:r>
          </a:p>
          <a:p>
            <a:endParaRPr lang="en-IN" sz="2800" dirty="0"/>
          </a:p>
          <a:p>
            <a:r>
              <a:rPr lang="en-US" sz="2800" dirty="0"/>
              <a:t>The cause of single ventricle in humans is unknown </a:t>
            </a:r>
            <a:r>
              <a:rPr lang="en-US" sz="2800" dirty="0" err="1"/>
              <a:t>misexpression</a:t>
            </a:r>
            <a:r>
              <a:rPr lang="en-US" sz="2800" dirty="0"/>
              <a:t> of </a:t>
            </a:r>
            <a:r>
              <a:rPr lang="en-US" sz="2800" i="1" dirty="0"/>
              <a:t>Tbx5</a:t>
            </a:r>
            <a:r>
              <a:rPr lang="en-US" sz="2800" dirty="0"/>
              <a:t> and inactivation of </a:t>
            </a:r>
            <a:r>
              <a:rPr lang="en-US" sz="2800" i="1" dirty="0"/>
              <a:t>GATA4</a:t>
            </a:r>
            <a:r>
              <a:rPr lang="en-US" sz="2800" baseline="30000" dirty="0"/>
              <a:t> [47] </a:t>
            </a:r>
            <a:r>
              <a:rPr lang="en-US" sz="2800" dirty="0"/>
              <a:t>cause single ventricle</a:t>
            </a:r>
            <a:endParaRPr lang="en-IN" sz="2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9CE15-CBD4-7DF8-F096-B311FA86C6F4}"/>
              </a:ext>
            </a:extLst>
          </p:cNvPr>
          <p:cNvSpPr>
            <a:spLocks noGrp="1"/>
          </p:cNvSpPr>
          <p:nvPr>
            <p:ph type="title"/>
          </p:nvPr>
        </p:nvSpPr>
        <p:spPr/>
        <p:txBody>
          <a:bodyPr/>
          <a:lstStyle/>
          <a:p>
            <a:r>
              <a:rPr lang="en-US" sz="4800" dirty="0"/>
              <a:t>Effects of chronic volume overload on SV :</a:t>
            </a:r>
            <a:endParaRPr lang="en-IN" dirty="0"/>
          </a:p>
        </p:txBody>
      </p:sp>
      <p:sp>
        <p:nvSpPr>
          <p:cNvPr id="5" name="Content Placeholder 2">
            <a:extLst>
              <a:ext uri="{FF2B5EF4-FFF2-40B4-BE49-F238E27FC236}">
                <a16:creationId xmlns:a16="http://schemas.microsoft.com/office/drawing/2014/main" id="{1FC38134-31FA-54E8-A39E-DFDD99021B94}"/>
              </a:ext>
            </a:extLst>
          </p:cNvPr>
          <p:cNvSpPr>
            <a:spLocks noGrp="1"/>
          </p:cNvSpPr>
          <p:nvPr>
            <p:ph idx="1"/>
          </p:nvPr>
        </p:nvSpPr>
        <p:spPr>
          <a:xfrm>
            <a:off x="1096963" y="2108200"/>
            <a:ext cx="6647728" cy="3760788"/>
          </a:xfrm>
        </p:spPr>
        <p:txBody>
          <a:bodyPr>
            <a:normAutofit/>
          </a:bodyPr>
          <a:lstStyle/>
          <a:p>
            <a:endParaRPr lang="en-US" dirty="0"/>
          </a:p>
          <a:p>
            <a:pPr marL="596646" indent="-514350">
              <a:buFont typeface="+mj-lt"/>
              <a:buAutoNum type="arabicPeriod"/>
            </a:pPr>
            <a:r>
              <a:rPr lang="en-US" dirty="0"/>
              <a:t>Dilatation of atrium and ventricle</a:t>
            </a:r>
          </a:p>
          <a:p>
            <a:pPr marL="596646" indent="-514350">
              <a:buFont typeface="+mj-lt"/>
              <a:buAutoNum type="arabicPeriod"/>
            </a:pPr>
            <a:r>
              <a:rPr lang="en-US" dirty="0"/>
              <a:t>Eccentric hypertrophy</a:t>
            </a:r>
          </a:p>
          <a:p>
            <a:pPr marL="596646" indent="-514350">
              <a:buFont typeface="+mj-lt"/>
              <a:buAutoNum type="arabicPeriod"/>
            </a:pPr>
            <a:r>
              <a:rPr lang="en-US" dirty="0"/>
              <a:t>Spherical </a:t>
            </a:r>
            <a:r>
              <a:rPr lang="en-US" dirty="0" err="1"/>
              <a:t>remodelling</a:t>
            </a:r>
            <a:r>
              <a:rPr lang="en-US" dirty="0"/>
              <a:t> with reorientation of wall fibers</a:t>
            </a:r>
          </a:p>
          <a:p>
            <a:pPr marL="596646" indent="-514350">
              <a:buFont typeface="+mj-lt"/>
              <a:buAutoNum type="arabicPeriod"/>
            </a:pPr>
            <a:r>
              <a:rPr lang="en-US" dirty="0"/>
              <a:t>Annular dilatation causing progressive AV valve regurgitation</a:t>
            </a:r>
          </a:p>
        </p:txBody>
      </p:sp>
      <p:sp>
        <p:nvSpPr>
          <p:cNvPr id="6" name="Oval 5">
            <a:extLst>
              <a:ext uri="{FF2B5EF4-FFF2-40B4-BE49-F238E27FC236}">
                <a16:creationId xmlns:a16="http://schemas.microsoft.com/office/drawing/2014/main" id="{2747CB87-9CBE-B882-34F1-D2EF85F6AD55}"/>
              </a:ext>
            </a:extLst>
          </p:cNvPr>
          <p:cNvSpPr/>
          <p:nvPr/>
        </p:nvSpPr>
        <p:spPr>
          <a:xfrm>
            <a:off x="9116291" y="2369127"/>
            <a:ext cx="1978746" cy="126076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Oval 6">
            <a:extLst>
              <a:ext uri="{FF2B5EF4-FFF2-40B4-BE49-F238E27FC236}">
                <a16:creationId xmlns:a16="http://schemas.microsoft.com/office/drawing/2014/main" id="{EAA863E8-EC41-A41A-D2AE-50023DB93399}"/>
              </a:ext>
            </a:extLst>
          </p:cNvPr>
          <p:cNvSpPr/>
          <p:nvPr/>
        </p:nvSpPr>
        <p:spPr>
          <a:xfrm>
            <a:off x="9176934" y="3429000"/>
            <a:ext cx="1978746" cy="21959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81998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6" presetClass="emph" presetSubtype="0" fill="hold" grpId="0" nodeType="afterEffect">
                                  <p:stCondLst>
                                    <p:cond delay="0"/>
                                  </p:stCondLst>
                                  <p:childTnLst>
                                    <p:animScale>
                                      <p:cBhvr>
                                        <p:cTn id="13" dur="2000" fill="hold"/>
                                        <p:tgtEl>
                                          <p:spTgt spid="6"/>
                                        </p:tgtEl>
                                      </p:cBhvr>
                                      <p:by x="150000" y="150000"/>
                                    </p:animScale>
                                  </p:childTnLst>
                                </p:cTn>
                              </p:par>
                              <p:par>
                                <p:cTn id="14" presetID="6" presetClass="emph" presetSubtype="0" fill="hold" grpId="0" nodeType="withEffect">
                                  <p:stCondLst>
                                    <p:cond delay="0"/>
                                  </p:stCondLst>
                                  <p:childTnLst>
                                    <p:animScale>
                                      <p:cBhvr>
                                        <p:cTn id="15" dur="2000" fill="hold"/>
                                        <p:tgtEl>
                                          <p:spTgt spid="7"/>
                                        </p:tgtEl>
                                      </p:cBhvr>
                                      <p:by x="150000" y="150000"/>
                                    </p:animScale>
                                  </p:childTnLst>
                                </p:cTn>
                              </p:par>
                              <p:par>
                                <p:cTn id="16" presetID="53" presetClass="entr" presetSubtype="16"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p:cTn id="18"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5">
                                            <p:txEl>
                                              <p:pRg st="1" end="1"/>
                                            </p:txEl>
                                          </p:spTgt>
                                        </p:tgtEl>
                                      </p:cBhvr>
                                    </p:animEffect>
                                  </p:childTnLst>
                                </p:cTn>
                              </p:par>
                            </p:childTnLst>
                          </p:cTn>
                        </p:par>
                        <p:par>
                          <p:cTn id="21" fill="hold">
                            <p:stCondLst>
                              <p:cond delay="2500"/>
                            </p:stCondLst>
                            <p:childTnLst>
                              <p:par>
                                <p:cTn id="22" presetID="10" presetClass="entr" presetSubtype="0" fill="hold" nodeType="after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500"/>
                                        <p:tgtEl>
                                          <p:spTgt spid="5">
                                            <p:txEl>
                                              <p:pRg st="2" end="2"/>
                                            </p:txEl>
                                          </p:spTgt>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500"/>
                                        <p:tgtEl>
                                          <p:spTgt spid="5">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fade">
                                      <p:cBhvr>
                                        <p:cTn id="3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Lst>
  </p:timing>
</p:sld>
</file>

<file path=ppt/theme/theme1.xml><?xml version="1.0" encoding="utf-8"?>
<a:theme xmlns:a="http://schemas.openxmlformats.org/drawingml/2006/main" name="RetrospectVTI">
  <a:themeElements>
    <a:clrScheme name="">
      <a:dk1>
        <a:srgbClr val="000000"/>
      </a:dk1>
      <a:lt1>
        <a:srgbClr val="FFFFFF"/>
      </a:lt1>
      <a:dk2>
        <a:srgbClr val="243541"/>
      </a:dk2>
      <a:lt2>
        <a:srgbClr val="E2E5E8"/>
      </a:lt2>
      <a:accent1>
        <a:srgbClr val="E88B33"/>
      </a:accent1>
      <a:accent2>
        <a:srgbClr val="AEA33A"/>
      </a:accent2>
      <a:accent3>
        <a:srgbClr val="8CAB4A"/>
      </a:accent3>
      <a:accent4>
        <a:srgbClr val="57B636"/>
      </a:accent4>
      <a:accent5>
        <a:srgbClr val="2EBA43"/>
      </a:accent5>
      <a:accent6>
        <a:srgbClr val="33B67D"/>
      </a:accent6>
      <a:hlink>
        <a:srgbClr val="5F84A8"/>
      </a:hlink>
      <a:folHlink>
        <a:srgbClr val="7F7F7F"/>
      </a:folHlink>
    </a:clrScheme>
    <a:fontScheme name="Retrospect">
      <a:majorFont>
        <a:latin typeface="Georgia Pro Cond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peak Pro"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Override1.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ppt/theme/themeOverride2.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16377351-63A1-4C2E-8C9A-66CDD70F16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1F006B4-A9E1-4F39-85C8-FB836F919348}">
  <ds:schemaRefs>
    <ds:schemaRef ds:uri="http://schemas.microsoft.com/sharepoint/v3/contenttype/forms"/>
  </ds:schemaRefs>
</ds:datastoreItem>
</file>

<file path=customXml/itemProps3.xml><?xml version="1.0" encoding="utf-8"?>
<ds:datastoreItem xmlns:ds="http://schemas.openxmlformats.org/officeDocument/2006/customXml" ds:itemID="{8F3CD65D-61A5-43C9-A837-6EC73C7DA8AB}">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{562DB8BD-6043-4BBC-86A8-93793AC08964}tf11437505_win32</Template>
  <TotalTime>283</TotalTime>
  <Words>1916</Words>
  <Application>Microsoft Office PowerPoint</Application>
  <PresentationFormat>Widescreen</PresentationFormat>
  <Paragraphs>217</Paragraphs>
  <Slides>49</Slides>
  <Notes>0</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Calibri</vt:lpstr>
      <vt:lpstr>Carlito</vt:lpstr>
      <vt:lpstr>Georgia Pro Cond Light</vt:lpstr>
      <vt:lpstr>Speak Pro</vt:lpstr>
      <vt:lpstr>Times New Roman</vt:lpstr>
      <vt:lpstr>Wingdings</vt:lpstr>
      <vt:lpstr>RetrospectVTI</vt:lpstr>
      <vt:lpstr>UNIVENTRICULAR  HEART  REPAIR</vt:lpstr>
      <vt:lpstr>Whats in this presentation?</vt:lpstr>
      <vt:lpstr>INTRODUCTION</vt:lpstr>
      <vt:lpstr>PowerPoint Presentation</vt:lpstr>
      <vt:lpstr>PowerPoint Presentation</vt:lpstr>
      <vt:lpstr>PowerPoint Presentation</vt:lpstr>
      <vt:lpstr>What is Single Ventricle/ Univentricular Heart  (UVH)?</vt:lpstr>
      <vt:lpstr>PowerPoint Presentation</vt:lpstr>
      <vt:lpstr>Effects of chronic volume overload on SV :</vt:lpstr>
      <vt:lpstr>Hemodynamic problems in univentricular heart arise from :</vt:lpstr>
      <vt:lpstr>PHYSIOLOGICAL VARIANTS</vt:lpstr>
      <vt:lpstr>PowerPoint Presentation</vt:lpstr>
      <vt:lpstr>INDICATIONS FOR EARLY INTERVENTIONS</vt:lpstr>
      <vt:lpstr>CLINICAL PRESENTATION</vt:lpstr>
      <vt:lpstr>CLINICAL PRESENTATION</vt:lpstr>
      <vt:lpstr>PowerPoint Presentation</vt:lpstr>
      <vt:lpstr>PowerPoint Presentation</vt:lpstr>
      <vt:lpstr>ECG</vt:lpstr>
      <vt:lpstr>NATURAL HISTORY…</vt:lpstr>
      <vt:lpstr>Management</vt:lpstr>
      <vt:lpstr>MANAGEMENT OPTIONS</vt:lpstr>
      <vt:lpstr>MANAGEMENT PLAN</vt:lpstr>
      <vt:lpstr>Stage I—Management at the Time of Initial Presentation</vt:lpstr>
      <vt:lpstr>PowerPoint Presentation</vt:lpstr>
      <vt:lpstr>PowerPoint Presentation</vt:lpstr>
      <vt:lpstr>PowerPoint Presentation</vt:lpstr>
      <vt:lpstr>PowerPoint Presentation</vt:lpstr>
      <vt:lpstr>Stage II—Bidirectional Glenn</vt:lpstr>
      <vt:lpstr>PowerPoint Presentation</vt:lpstr>
      <vt:lpstr>PowerPoint Presentation</vt:lpstr>
      <vt:lpstr>Pre BDG echo evaluation</vt:lpstr>
      <vt:lpstr>Additional surgical measures in Glenn</vt:lpstr>
      <vt:lpstr>PowerPoint Presentation</vt:lpstr>
      <vt:lpstr>PowerPoint Presentation</vt:lpstr>
      <vt:lpstr>PowerPoint Presentation</vt:lpstr>
      <vt:lpstr>PowerPoint Presentation</vt:lpstr>
      <vt:lpstr>PowerPoint Presentation</vt:lpstr>
      <vt:lpstr>PowerPoint Presentation</vt:lpstr>
      <vt:lpstr>What is transpulmonary gradient pressure? (TPG)</vt:lpstr>
      <vt:lpstr>PowerPoint Presentation</vt:lpstr>
      <vt:lpstr>Expected Qp:QS after BDG- 0.6-0.7</vt:lpstr>
      <vt:lpstr>Postop –BDG patient</vt:lpstr>
      <vt:lpstr>Stage III—Fontan/Kruetzer Procedure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UNIVENTRICULAR  HEART  REPAIR</dc:title>
  <dc:creator>Shama Sharma</dc:creator>
  <cp:lastModifiedBy>ADMIN</cp:lastModifiedBy>
  <cp:revision>2</cp:revision>
  <dcterms:created xsi:type="dcterms:W3CDTF">2023-08-07T17:21:33Z</dcterms:created>
  <dcterms:modified xsi:type="dcterms:W3CDTF">2023-08-08T02:47:40Z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