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70"/>
  </p:notesMasterIdLst>
  <p:sldIdLst>
    <p:sldId id="278" r:id="rId5"/>
    <p:sldId id="280" r:id="rId6"/>
    <p:sldId id="281" r:id="rId7"/>
    <p:sldId id="282" r:id="rId8"/>
    <p:sldId id="283" r:id="rId9"/>
    <p:sldId id="284" r:id="rId10"/>
    <p:sldId id="285" r:id="rId11"/>
    <p:sldId id="290" r:id="rId12"/>
    <p:sldId id="286" r:id="rId13"/>
    <p:sldId id="287" r:id="rId14"/>
    <p:sldId id="288" r:id="rId15"/>
    <p:sldId id="289" r:id="rId16"/>
    <p:sldId id="291" r:id="rId17"/>
    <p:sldId id="292" r:id="rId18"/>
    <p:sldId id="293" r:id="rId19"/>
    <p:sldId id="294" r:id="rId20"/>
    <p:sldId id="256" r:id="rId21"/>
    <p:sldId id="295" r:id="rId22"/>
    <p:sldId id="296" r:id="rId23"/>
    <p:sldId id="297" r:id="rId24"/>
    <p:sldId id="298" r:id="rId25"/>
    <p:sldId id="299" r:id="rId26"/>
    <p:sldId id="300" r:id="rId27"/>
    <p:sldId id="301" r:id="rId28"/>
    <p:sldId id="302" r:id="rId29"/>
    <p:sldId id="303" r:id="rId30"/>
    <p:sldId id="304" r:id="rId31"/>
    <p:sldId id="305" r:id="rId32"/>
    <p:sldId id="306" r:id="rId33"/>
    <p:sldId id="307" r:id="rId34"/>
    <p:sldId id="308" r:id="rId35"/>
    <p:sldId id="309" r:id="rId36"/>
    <p:sldId id="310" r:id="rId37"/>
    <p:sldId id="311" r:id="rId38"/>
    <p:sldId id="312" r:id="rId39"/>
    <p:sldId id="313" r:id="rId40"/>
    <p:sldId id="314" r:id="rId41"/>
    <p:sldId id="315" r:id="rId42"/>
    <p:sldId id="316" r:id="rId43"/>
    <p:sldId id="317" r:id="rId44"/>
    <p:sldId id="318" r:id="rId45"/>
    <p:sldId id="319" r:id="rId46"/>
    <p:sldId id="321" r:id="rId47"/>
    <p:sldId id="320" r:id="rId48"/>
    <p:sldId id="322" r:id="rId49"/>
    <p:sldId id="323" r:id="rId50"/>
    <p:sldId id="324" r:id="rId51"/>
    <p:sldId id="325" r:id="rId52"/>
    <p:sldId id="327" r:id="rId53"/>
    <p:sldId id="326" r:id="rId54"/>
    <p:sldId id="328" r:id="rId55"/>
    <p:sldId id="329" r:id="rId56"/>
    <p:sldId id="330" r:id="rId57"/>
    <p:sldId id="331" r:id="rId58"/>
    <p:sldId id="332" r:id="rId59"/>
    <p:sldId id="333" r:id="rId60"/>
    <p:sldId id="334" r:id="rId61"/>
    <p:sldId id="335" r:id="rId62"/>
    <p:sldId id="336" r:id="rId63"/>
    <p:sldId id="337" r:id="rId64"/>
    <p:sldId id="338" r:id="rId65"/>
    <p:sldId id="339" r:id="rId66"/>
    <p:sldId id="340" r:id="rId67"/>
    <p:sldId id="341" r:id="rId68"/>
    <p:sldId id="342"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3B887DB-4CB0-49A3-B144-6CDFF5C5A4C9}" v="863" dt="2024-12-22T15:46:51.26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19" autoAdjust="0"/>
  </p:normalViewPr>
  <p:slideViewPr>
    <p:cSldViewPr snapToGrid="0">
      <p:cViewPr varScale="1">
        <p:scale>
          <a:sx n="64" d="100"/>
          <a:sy n="64" d="100"/>
        </p:scale>
        <p:origin x="97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tableStyles" Target="tableStyle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notesMaster" Target="notesMasters/notesMaster1.xml"/><Relationship Id="rId75"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microsoft.com/office/2015/10/relationships/revisionInfo" Target="revisionInfo.xml"/><Relationship Id="rId7" Type="http://schemas.openxmlformats.org/officeDocument/2006/relationships/slide" Target="slides/slide3.xml"/><Relationship Id="rId7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hama Sharma" userId="2f546e21d9f6c0c6" providerId="LiveId" clId="{93B887DB-4CB0-49A3-B144-6CDFF5C5A4C9}"/>
    <pc:docChg chg="undo redo custSel addSld delSld modSld">
      <pc:chgData name="Shama Sharma" userId="2f546e21d9f6c0c6" providerId="LiveId" clId="{93B887DB-4CB0-49A3-B144-6CDFF5C5A4C9}" dt="2024-12-22T17:34:49.354" v="17205" actId="47"/>
      <pc:docMkLst>
        <pc:docMk/>
      </pc:docMkLst>
      <pc:sldChg chg="addSp delSp modSp add mod setBg">
        <pc:chgData name="Shama Sharma" userId="2f546e21d9f6c0c6" providerId="LiveId" clId="{93B887DB-4CB0-49A3-B144-6CDFF5C5A4C9}" dt="2024-12-22T02:23:54.543" v="2309" actId="1076"/>
        <pc:sldMkLst>
          <pc:docMk/>
          <pc:sldMk cId="2443107543" sldId="256"/>
        </pc:sldMkLst>
        <pc:spChg chg="add mod">
          <ac:chgData name="Shama Sharma" userId="2f546e21d9f6c0c6" providerId="LiveId" clId="{93B887DB-4CB0-49A3-B144-6CDFF5C5A4C9}" dt="2024-12-22T02:22:13.411" v="2235" actId="1076"/>
          <ac:spMkLst>
            <pc:docMk/>
            <pc:sldMk cId="2443107543" sldId="256"/>
            <ac:spMk id="2" creationId="{91E7D0A5-CDD8-9783-DBF9-D54680A00656}"/>
          </ac:spMkLst>
        </pc:spChg>
        <pc:spChg chg="add mod">
          <ac:chgData name="Shama Sharma" userId="2f546e21d9f6c0c6" providerId="LiveId" clId="{93B887DB-4CB0-49A3-B144-6CDFF5C5A4C9}" dt="2024-12-22T02:22:53.926" v="2256" actId="20577"/>
          <ac:spMkLst>
            <pc:docMk/>
            <pc:sldMk cId="2443107543" sldId="256"/>
            <ac:spMk id="3" creationId="{33DFA817-A14E-0171-33E8-B73B36366613}"/>
          </ac:spMkLst>
        </pc:spChg>
        <pc:spChg chg="add mod">
          <ac:chgData name="Shama Sharma" userId="2f546e21d9f6c0c6" providerId="LiveId" clId="{93B887DB-4CB0-49A3-B144-6CDFF5C5A4C9}" dt="2024-12-22T02:23:32.138" v="2289" actId="1076"/>
          <ac:spMkLst>
            <pc:docMk/>
            <pc:sldMk cId="2443107543" sldId="256"/>
            <ac:spMk id="4" creationId="{E634361E-118F-9941-C2B1-E87D812E0B86}"/>
          </ac:spMkLst>
        </pc:spChg>
        <pc:spChg chg="mod">
          <ac:chgData name="Shama Sharma" userId="2f546e21d9f6c0c6" providerId="LiveId" clId="{93B887DB-4CB0-49A3-B144-6CDFF5C5A4C9}" dt="2024-12-22T02:19:51.510" v="2180" actId="1076"/>
          <ac:spMkLst>
            <pc:docMk/>
            <pc:sldMk cId="2443107543" sldId="256"/>
            <ac:spMk id="5" creationId="{00000000-0000-0000-0000-000000000000}"/>
          </ac:spMkLst>
        </pc:spChg>
        <pc:spChg chg="add mod">
          <ac:chgData name="Shama Sharma" userId="2f546e21d9f6c0c6" providerId="LiveId" clId="{93B887DB-4CB0-49A3-B144-6CDFF5C5A4C9}" dt="2024-12-22T02:23:54.543" v="2309" actId="1076"/>
          <ac:spMkLst>
            <pc:docMk/>
            <pc:sldMk cId="2443107543" sldId="256"/>
            <ac:spMk id="6" creationId="{DD9FB8BF-96A0-4F4F-F8C9-70BDA3353594}"/>
          </ac:spMkLst>
        </pc:spChg>
        <pc:spChg chg="mod">
          <ac:chgData name="Shama Sharma" userId="2f546e21d9f6c0c6" providerId="LiveId" clId="{93B887DB-4CB0-49A3-B144-6CDFF5C5A4C9}" dt="2024-12-22T02:20:02.961" v="2210" actId="20577"/>
          <ac:spMkLst>
            <pc:docMk/>
            <pc:sldMk cId="2443107543" sldId="256"/>
            <ac:spMk id="26" creationId="{00000000-0000-0000-0000-000000000000}"/>
          </ac:spMkLst>
        </pc:spChg>
        <pc:spChg chg="mod">
          <ac:chgData name="Shama Sharma" userId="2f546e21d9f6c0c6" providerId="LiveId" clId="{93B887DB-4CB0-49A3-B144-6CDFF5C5A4C9}" dt="2024-12-22T02:20:10.072" v="2211" actId="1076"/>
          <ac:spMkLst>
            <pc:docMk/>
            <pc:sldMk cId="2443107543" sldId="256"/>
            <ac:spMk id="28" creationId="{00000000-0000-0000-0000-000000000000}"/>
          </ac:spMkLst>
        </pc:spChg>
        <pc:spChg chg="mod">
          <ac:chgData name="Shama Sharma" userId="2f546e21d9f6c0c6" providerId="LiveId" clId="{93B887DB-4CB0-49A3-B144-6CDFF5C5A4C9}" dt="2024-12-22T02:20:30.794" v="2215" actId="1076"/>
          <ac:spMkLst>
            <pc:docMk/>
            <pc:sldMk cId="2443107543" sldId="256"/>
            <ac:spMk id="29" creationId="{00000000-0000-0000-0000-000000000000}"/>
          </ac:spMkLst>
        </pc:spChg>
        <pc:spChg chg="mod">
          <ac:chgData name="Shama Sharma" userId="2f546e21d9f6c0c6" providerId="LiveId" clId="{93B887DB-4CB0-49A3-B144-6CDFF5C5A4C9}" dt="2024-12-22T02:20:44.074" v="2218" actId="1076"/>
          <ac:spMkLst>
            <pc:docMk/>
            <pc:sldMk cId="2443107543" sldId="256"/>
            <ac:spMk id="30" creationId="{00000000-0000-0000-0000-000000000000}"/>
          </ac:spMkLst>
        </pc:spChg>
        <pc:spChg chg="mod">
          <ac:chgData name="Shama Sharma" userId="2f546e21d9f6c0c6" providerId="LiveId" clId="{93B887DB-4CB0-49A3-B144-6CDFF5C5A4C9}" dt="2024-12-22T02:21:17.486" v="2230" actId="20577"/>
          <ac:spMkLst>
            <pc:docMk/>
            <pc:sldMk cId="2443107543" sldId="256"/>
            <ac:spMk id="31" creationId="{00000000-0000-0000-0000-000000000000}"/>
          </ac:spMkLst>
        </pc:spChg>
        <pc:spChg chg="del">
          <ac:chgData name="Shama Sharma" userId="2f546e21d9f6c0c6" providerId="LiveId" clId="{93B887DB-4CB0-49A3-B144-6CDFF5C5A4C9}" dt="2024-12-22T02:20:56.429" v="2221" actId="478"/>
          <ac:spMkLst>
            <pc:docMk/>
            <pc:sldMk cId="2443107543" sldId="256"/>
            <ac:spMk id="32" creationId="{00000000-0000-0000-0000-000000000000}"/>
          </ac:spMkLst>
        </pc:spChg>
        <pc:spChg chg="mod">
          <ac:chgData name="Shama Sharma" userId="2f546e21d9f6c0c6" providerId="LiveId" clId="{93B887DB-4CB0-49A3-B144-6CDFF5C5A4C9}" dt="2024-12-22T02:22:22.577" v="2237" actId="1076"/>
          <ac:spMkLst>
            <pc:docMk/>
            <pc:sldMk cId="2443107543" sldId="256"/>
            <ac:spMk id="84" creationId="{00000000-0000-0000-0000-000000000000}"/>
          </ac:spMkLst>
        </pc:spChg>
        <pc:grpChg chg="mod">
          <ac:chgData name="Shama Sharma" userId="2f546e21d9f6c0c6" providerId="LiveId" clId="{93B887DB-4CB0-49A3-B144-6CDFF5C5A4C9}" dt="2024-12-22T02:20:12.907" v="2212" actId="1076"/>
          <ac:grpSpMkLst>
            <pc:docMk/>
            <pc:sldMk cId="2443107543" sldId="256"/>
            <ac:grpSpMk id="39" creationId="{00000000-0000-0000-0000-000000000000}"/>
          </ac:grpSpMkLst>
        </pc:grpChg>
        <pc:grpChg chg="mod">
          <ac:chgData name="Shama Sharma" userId="2f546e21d9f6c0c6" providerId="LiveId" clId="{93B887DB-4CB0-49A3-B144-6CDFF5C5A4C9}" dt="2024-12-22T02:20:24.398" v="2214" actId="1076"/>
          <ac:grpSpMkLst>
            <pc:docMk/>
            <pc:sldMk cId="2443107543" sldId="256"/>
            <ac:grpSpMk id="44" creationId="{00000000-0000-0000-0000-000000000000}"/>
          </ac:grpSpMkLst>
        </pc:grpChg>
        <pc:grpChg chg="mod">
          <ac:chgData name="Shama Sharma" userId="2f546e21d9f6c0c6" providerId="LiveId" clId="{93B887DB-4CB0-49A3-B144-6CDFF5C5A4C9}" dt="2024-12-22T02:20:39.927" v="2217" actId="1076"/>
          <ac:grpSpMkLst>
            <pc:docMk/>
            <pc:sldMk cId="2443107543" sldId="256"/>
            <ac:grpSpMk id="72" creationId="{00000000-0000-0000-0000-000000000000}"/>
          </ac:grpSpMkLst>
        </pc:grpChg>
        <pc:grpChg chg="mod">
          <ac:chgData name="Shama Sharma" userId="2f546e21d9f6c0c6" providerId="LiveId" clId="{93B887DB-4CB0-49A3-B144-6CDFF5C5A4C9}" dt="2024-12-22T02:20:52.312" v="2220" actId="1076"/>
          <ac:grpSpMkLst>
            <pc:docMk/>
            <pc:sldMk cId="2443107543" sldId="256"/>
            <ac:grpSpMk id="76" creationId="{00000000-0000-0000-0000-000000000000}"/>
          </ac:grpSpMkLst>
        </pc:grpChg>
        <pc:grpChg chg="del">
          <ac:chgData name="Shama Sharma" userId="2f546e21d9f6c0c6" providerId="LiveId" clId="{93B887DB-4CB0-49A3-B144-6CDFF5C5A4C9}" dt="2024-12-22T02:20:58.154" v="2222" actId="478"/>
          <ac:grpSpMkLst>
            <pc:docMk/>
            <pc:sldMk cId="2443107543" sldId="256"/>
            <ac:grpSpMk id="80" creationId="{00000000-0000-0000-0000-000000000000}"/>
          </ac:grpSpMkLst>
        </pc:grpChg>
        <pc:picChg chg="del">
          <ac:chgData name="Shama Sharma" userId="2f546e21d9f6c0c6" providerId="LiveId" clId="{93B887DB-4CB0-49A3-B144-6CDFF5C5A4C9}" dt="2024-12-22T02:22:15.402" v="2236" actId="478"/>
          <ac:picMkLst>
            <pc:docMk/>
            <pc:sldMk cId="2443107543" sldId="256"/>
            <ac:picMk id="85" creationId="{00000000-0000-0000-0000-000000000000}"/>
          </ac:picMkLst>
        </pc:picChg>
      </pc:sldChg>
      <pc:sldChg chg="del">
        <pc:chgData name="Shama Sharma" userId="2f546e21d9f6c0c6" providerId="LiveId" clId="{93B887DB-4CB0-49A3-B144-6CDFF5C5A4C9}" dt="2024-12-22T17:34:49.354" v="17205" actId="47"/>
        <pc:sldMkLst>
          <pc:docMk/>
          <pc:sldMk cId="3220235682" sldId="279"/>
        </pc:sldMkLst>
      </pc:sldChg>
      <pc:sldChg chg="addSp modSp mod modAnim">
        <pc:chgData name="Shama Sharma" userId="2f546e21d9f6c0c6" providerId="LiveId" clId="{93B887DB-4CB0-49A3-B144-6CDFF5C5A4C9}" dt="2024-12-21T18:21:11.360" v="362" actId="207"/>
        <pc:sldMkLst>
          <pc:docMk/>
          <pc:sldMk cId="31980746" sldId="288"/>
        </pc:sldMkLst>
        <pc:spChg chg="mod">
          <ac:chgData name="Shama Sharma" userId="2f546e21d9f6c0c6" providerId="LiveId" clId="{93B887DB-4CB0-49A3-B144-6CDFF5C5A4C9}" dt="2024-12-21T18:19:55.903" v="310" actId="20577"/>
          <ac:spMkLst>
            <pc:docMk/>
            <pc:sldMk cId="31980746" sldId="288"/>
            <ac:spMk id="3" creationId="{844CAC35-30E5-AA2E-5C46-5E1F70613889}"/>
          </ac:spMkLst>
        </pc:spChg>
        <pc:spChg chg="add mod">
          <ac:chgData name="Shama Sharma" userId="2f546e21d9f6c0c6" providerId="LiveId" clId="{93B887DB-4CB0-49A3-B144-6CDFF5C5A4C9}" dt="2024-12-21T18:21:11.360" v="362" actId="207"/>
          <ac:spMkLst>
            <pc:docMk/>
            <pc:sldMk cId="31980746" sldId="288"/>
            <ac:spMk id="5" creationId="{0D01695C-4A5E-6AB7-A7B1-AC1894397B8E}"/>
          </ac:spMkLst>
        </pc:spChg>
      </pc:sldChg>
      <pc:sldChg chg="addSp delSp modSp mod">
        <pc:chgData name="Shama Sharma" userId="2f546e21d9f6c0c6" providerId="LiveId" clId="{93B887DB-4CB0-49A3-B144-6CDFF5C5A4C9}" dt="2024-12-21T18:30:10.325" v="1133" actId="20577"/>
        <pc:sldMkLst>
          <pc:docMk/>
          <pc:sldMk cId="4082952246" sldId="289"/>
        </pc:sldMkLst>
        <pc:spChg chg="del">
          <ac:chgData name="Shama Sharma" userId="2f546e21d9f6c0c6" providerId="LiveId" clId="{93B887DB-4CB0-49A3-B144-6CDFF5C5A4C9}" dt="2024-12-21T18:23:32.802" v="363"/>
          <ac:spMkLst>
            <pc:docMk/>
            <pc:sldMk cId="4082952246" sldId="289"/>
            <ac:spMk id="3" creationId="{BBA16DC1-2000-83DA-EBC2-C0C8A9180EE7}"/>
          </ac:spMkLst>
        </pc:spChg>
        <pc:spChg chg="add del mod">
          <ac:chgData name="Shama Sharma" userId="2f546e21d9f6c0c6" providerId="LiveId" clId="{93B887DB-4CB0-49A3-B144-6CDFF5C5A4C9}" dt="2024-12-21T18:24:10.663" v="368" actId="3680"/>
          <ac:spMkLst>
            <pc:docMk/>
            <pc:sldMk cId="4082952246" sldId="289"/>
            <ac:spMk id="7" creationId="{84EE72D2-C5B3-C374-D4F3-8B2E1CF9AFAD}"/>
          </ac:spMkLst>
        </pc:spChg>
        <pc:graphicFrameChg chg="add mod ord modGraphic">
          <ac:chgData name="Shama Sharma" userId="2f546e21d9f6c0c6" providerId="LiveId" clId="{93B887DB-4CB0-49A3-B144-6CDFF5C5A4C9}" dt="2024-12-21T18:30:10.325" v="1133" actId="20577"/>
          <ac:graphicFrameMkLst>
            <pc:docMk/>
            <pc:sldMk cId="4082952246" sldId="289"/>
            <ac:graphicFrameMk id="8" creationId="{48F11983-4925-9B6C-DA8D-20E3D5B4FB88}"/>
          </ac:graphicFrameMkLst>
        </pc:graphicFrameChg>
        <pc:picChg chg="add del mod">
          <ac:chgData name="Shama Sharma" userId="2f546e21d9f6c0c6" providerId="LiveId" clId="{93B887DB-4CB0-49A3-B144-6CDFF5C5A4C9}" dt="2024-12-21T18:23:46.469" v="367" actId="478"/>
          <ac:picMkLst>
            <pc:docMk/>
            <pc:sldMk cId="4082952246" sldId="289"/>
            <ac:picMk id="5" creationId="{5D965092-9C78-D4B5-8020-05B7CA98707E}"/>
          </ac:picMkLst>
        </pc:picChg>
      </pc:sldChg>
      <pc:sldChg chg="addSp delSp modSp new mod">
        <pc:chgData name="Shama Sharma" userId="2f546e21d9f6c0c6" providerId="LiveId" clId="{93B887DB-4CB0-49A3-B144-6CDFF5C5A4C9}" dt="2024-12-21T18:32:54.130" v="1136" actId="1076"/>
        <pc:sldMkLst>
          <pc:docMk/>
          <pc:sldMk cId="530764699" sldId="291"/>
        </pc:sldMkLst>
        <pc:spChg chg="del">
          <ac:chgData name="Shama Sharma" userId="2f546e21d9f6c0c6" providerId="LiveId" clId="{93B887DB-4CB0-49A3-B144-6CDFF5C5A4C9}" dt="2024-12-21T18:32:49.831" v="1135"/>
          <ac:spMkLst>
            <pc:docMk/>
            <pc:sldMk cId="530764699" sldId="291"/>
            <ac:spMk id="3" creationId="{F577057A-F9D5-AAAF-41B6-25BD3EDF1DE9}"/>
          </ac:spMkLst>
        </pc:spChg>
        <pc:picChg chg="add mod">
          <ac:chgData name="Shama Sharma" userId="2f546e21d9f6c0c6" providerId="LiveId" clId="{93B887DB-4CB0-49A3-B144-6CDFF5C5A4C9}" dt="2024-12-21T18:32:54.130" v="1136" actId="1076"/>
          <ac:picMkLst>
            <pc:docMk/>
            <pc:sldMk cId="530764699" sldId="291"/>
            <ac:picMk id="5" creationId="{00B1EF48-2B1E-D816-0440-4AD7881640BC}"/>
          </ac:picMkLst>
        </pc:picChg>
      </pc:sldChg>
      <pc:sldChg chg="addSp delSp modSp new mod modAnim">
        <pc:chgData name="Shama Sharma" userId="2f546e21d9f6c0c6" providerId="LiveId" clId="{93B887DB-4CB0-49A3-B144-6CDFF5C5A4C9}" dt="2024-12-21T18:40:40.721" v="1303" actId="20577"/>
        <pc:sldMkLst>
          <pc:docMk/>
          <pc:sldMk cId="2673756499" sldId="292"/>
        </pc:sldMkLst>
        <pc:spChg chg="mod">
          <ac:chgData name="Shama Sharma" userId="2f546e21d9f6c0c6" providerId="LiveId" clId="{93B887DB-4CB0-49A3-B144-6CDFF5C5A4C9}" dt="2024-12-21T18:39:25.462" v="1198" actId="20577"/>
          <ac:spMkLst>
            <pc:docMk/>
            <pc:sldMk cId="2673756499" sldId="292"/>
            <ac:spMk id="2" creationId="{74B0EFDF-F88E-6078-C798-E3CB6F82ECC3}"/>
          </ac:spMkLst>
        </pc:spChg>
        <pc:spChg chg="del">
          <ac:chgData name="Shama Sharma" userId="2f546e21d9f6c0c6" providerId="LiveId" clId="{93B887DB-4CB0-49A3-B144-6CDFF5C5A4C9}" dt="2024-12-21T18:37:11.210" v="1138"/>
          <ac:spMkLst>
            <pc:docMk/>
            <pc:sldMk cId="2673756499" sldId="292"/>
            <ac:spMk id="3" creationId="{84BF32DF-7B2B-8040-0E7C-284A34D1D02F}"/>
          </ac:spMkLst>
        </pc:spChg>
        <pc:spChg chg="add mod ord">
          <ac:chgData name="Shama Sharma" userId="2f546e21d9f6c0c6" providerId="LiveId" clId="{93B887DB-4CB0-49A3-B144-6CDFF5C5A4C9}" dt="2024-12-21T18:38:03.907" v="1147" actId="14100"/>
          <ac:spMkLst>
            <pc:docMk/>
            <pc:sldMk cId="2673756499" sldId="292"/>
            <ac:spMk id="8" creationId="{3BEEA1DE-7D59-85E7-A1DC-F0A5CFBDE12C}"/>
          </ac:spMkLst>
        </pc:spChg>
        <pc:spChg chg="add mod ord">
          <ac:chgData name="Shama Sharma" userId="2f546e21d9f6c0c6" providerId="LiveId" clId="{93B887DB-4CB0-49A3-B144-6CDFF5C5A4C9}" dt="2024-12-21T18:40:40.721" v="1303" actId="20577"/>
          <ac:spMkLst>
            <pc:docMk/>
            <pc:sldMk cId="2673756499" sldId="292"/>
            <ac:spMk id="9" creationId="{456D5F75-FD02-EC56-51FE-BC352276531E}"/>
          </ac:spMkLst>
        </pc:spChg>
        <pc:picChg chg="add mod">
          <ac:chgData name="Shama Sharma" userId="2f546e21d9f6c0c6" providerId="LiveId" clId="{93B887DB-4CB0-49A3-B144-6CDFF5C5A4C9}" dt="2024-12-21T18:38:10.367" v="1150" actId="1076"/>
          <ac:picMkLst>
            <pc:docMk/>
            <pc:sldMk cId="2673756499" sldId="292"/>
            <ac:picMk id="5" creationId="{1C200F32-48FA-A7FD-7266-1423720BB034}"/>
          </ac:picMkLst>
        </pc:picChg>
        <pc:picChg chg="add mod">
          <ac:chgData name="Shama Sharma" userId="2f546e21d9f6c0c6" providerId="LiveId" clId="{93B887DB-4CB0-49A3-B144-6CDFF5C5A4C9}" dt="2024-12-21T18:37:28.765" v="1140"/>
          <ac:picMkLst>
            <pc:docMk/>
            <pc:sldMk cId="2673756499" sldId="292"/>
            <ac:picMk id="7" creationId="{8AD948F2-4215-95AC-C633-FD4A74EC0457}"/>
          </ac:picMkLst>
        </pc:picChg>
      </pc:sldChg>
      <pc:sldChg chg="addSp modSp new mod">
        <pc:chgData name="Shama Sharma" userId="2f546e21d9f6c0c6" providerId="LiveId" clId="{93B887DB-4CB0-49A3-B144-6CDFF5C5A4C9}" dt="2024-12-22T02:07:52.634" v="1602" actId="1076"/>
        <pc:sldMkLst>
          <pc:docMk/>
          <pc:sldMk cId="2390955992" sldId="293"/>
        </pc:sldMkLst>
        <pc:spChg chg="mod">
          <ac:chgData name="Shama Sharma" userId="2f546e21d9f6c0c6" providerId="LiveId" clId="{93B887DB-4CB0-49A3-B144-6CDFF5C5A4C9}" dt="2024-12-22T02:07:38.930" v="1598" actId="1076"/>
          <ac:spMkLst>
            <pc:docMk/>
            <pc:sldMk cId="2390955992" sldId="293"/>
            <ac:spMk id="2" creationId="{131AC188-B9B5-43CA-2A43-BC77C6F6BBED}"/>
          </ac:spMkLst>
        </pc:spChg>
        <pc:spChg chg="mod">
          <ac:chgData name="Shama Sharma" userId="2f546e21d9f6c0c6" providerId="LiveId" clId="{93B887DB-4CB0-49A3-B144-6CDFF5C5A4C9}" dt="2024-12-22T02:07:44.378" v="1599" actId="1076"/>
          <ac:spMkLst>
            <pc:docMk/>
            <pc:sldMk cId="2390955992" sldId="293"/>
            <ac:spMk id="3" creationId="{8BF2E02D-ACC6-B700-B34F-9E884CAB0334}"/>
          </ac:spMkLst>
        </pc:spChg>
        <pc:picChg chg="add mod">
          <ac:chgData name="Shama Sharma" userId="2f546e21d9f6c0c6" providerId="LiveId" clId="{93B887DB-4CB0-49A3-B144-6CDFF5C5A4C9}" dt="2024-12-22T02:07:52.634" v="1602" actId="1076"/>
          <ac:picMkLst>
            <pc:docMk/>
            <pc:sldMk cId="2390955992" sldId="293"/>
            <ac:picMk id="5" creationId="{7EE5A97B-F254-50D1-9EA4-DD3CFAD66E45}"/>
          </ac:picMkLst>
        </pc:picChg>
      </pc:sldChg>
      <pc:sldChg chg="modSp new mod">
        <pc:chgData name="Shama Sharma" userId="2f546e21d9f6c0c6" providerId="LiveId" clId="{93B887DB-4CB0-49A3-B144-6CDFF5C5A4C9}" dt="2024-12-22T02:14:54.149" v="2088" actId="20577"/>
        <pc:sldMkLst>
          <pc:docMk/>
          <pc:sldMk cId="1941822821" sldId="294"/>
        </pc:sldMkLst>
        <pc:spChg chg="mod">
          <ac:chgData name="Shama Sharma" userId="2f546e21d9f6c0c6" providerId="LiveId" clId="{93B887DB-4CB0-49A3-B144-6CDFF5C5A4C9}" dt="2024-12-22T02:14:54.149" v="2088" actId="20577"/>
          <ac:spMkLst>
            <pc:docMk/>
            <pc:sldMk cId="1941822821" sldId="294"/>
            <ac:spMk id="3" creationId="{8E753C4C-1404-2562-9CC1-BFACB22F7367}"/>
          </ac:spMkLst>
        </pc:spChg>
      </pc:sldChg>
      <pc:sldChg chg="addSp delSp modSp new del">
        <pc:chgData name="Shama Sharma" userId="2f546e21d9f6c0c6" providerId="LiveId" clId="{93B887DB-4CB0-49A3-B144-6CDFF5C5A4C9}" dt="2024-12-22T02:18:12.995" v="2093" actId="47"/>
        <pc:sldMkLst>
          <pc:docMk/>
          <pc:sldMk cId="2062111331" sldId="295"/>
        </pc:sldMkLst>
        <pc:spChg chg="add del">
          <ac:chgData name="Shama Sharma" userId="2f546e21d9f6c0c6" providerId="LiveId" clId="{93B887DB-4CB0-49A3-B144-6CDFF5C5A4C9}" dt="2024-12-22T02:17:55.248" v="2091"/>
          <ac:spMkLst>
            <pc:docMk/>
            <pc:sldMk cId="2062111331" sldId="295"/>
            <ac:spMk id="3" creationId="{57CA76E8-62EC-8C0F-135A-2025F2DF6115}"/>
          </ac:spMkLst>
        </pc:spChg>
        <pc:picChg chg="add mod">
          <ac:chgData name="Shama Sharma" userId="2f546e21d9f6c0c6" providerId="LiveId" clId="{93B887DB-4CB0-49A3-B144-6CDFF5C5A4C9}" dt="2024-12-22T02:17:55.248" v="2091"/>
          <ac:picMkLst>
            <pc:docMk/>
            <pc:sldMk cId="2062111331" sldId="295"/>
            <ac:picMk id="5" creationId="{040131B2-53BE-2FE7-DBC9-AD042ABF1FA0}"/>
          </ac:picMkLst>
        </pc:picChg>
      </pc:sldChg>
      <pc:sldChg chg="addSp modSp new mod">
        <pc:chgData name="Shama Sharma" userId="2f546e21d9f6c0c6" providerId="LiveId" clId="{93B887DB-4CB0-49A3-B144-6CDFF5C5A4C9}" dt="2024-12-22T02:33:51.783" v="2564" actId="1076"/>
        <pc:sldMkLst>
          <pc:docMk/>
          <pc:sldMk cId="2894084624" sldId="295"/>
        </pc:sldMkLst>
        <pc:spChg chg="mod">
          <ac:chgData name="Shama Sharma" userId="2f546e21d9f6c0c6" providerId="LiveId" clId="{93B887DB-4CB0-49A3-B144-6CDFF5C5A4C9}" dt="2024-12-22T02:28:38.240" v="2336" actId="20577"/>
          <ac:spMkLst>
            <pc:docMk/>
            <pc:sldMk cId="2894084624" sldId="295"/>
            <ac:spMk id="2" creationId="{88D0EE76-11C8-C03D-598A-E00C7F2FB304}"/>
          </ac:spMkLst>
        </pc:spChg>
        <pc:spChg chg="add mod">
          <ac:chgData name="Shama Sharma" userId="2f546e21d9f6c0c6" providerId="LiveId" clId="{93B887DB-4CB0-49A3-B144-6CDFF5C5A4C9}" dt="2024-12-22T02:33:06.309" v="2554" actId="20577"/>
          <ac:spMkLst>
            <pc:docMk/>
            <pc:sldMk cId="2894084624" sldId="295"/>
            <ac:spMk id="3" creationId="{419E2E21-4B8A-5BA2-EFFE-83E56B2005E1}"/>
          </ac:spMkLst>
        </pc:spChg>
        <pc:spChg chg="add mod">
          <ac:chgData name="Shama Sharma" userId="2f546e21d9f6c0c6" providerId="LiveId" clId="{93B887DB-4CB0-49A3-B144-6CDFF5C5A4C9}" dt="2024-12-22T02:33:17.491" v="2556" actId="1076"/>
          <ac:spMkLst>
            <pc:docMk/>
            <pc:sldMk cId="2894084624" sldId="295"/>
            <ac:spMk id="4" creationId="{AB57F8B2-030F-F4DD-B3C4-77924E492A11}"/>
          </ac:spMkLst>
        </pc:spChg>
        <pc:spChg chg="add mod">
          <ac:chgData name="Shama Sharma" userId="2f546e21d9f6c0c6" providerId="LiveId" clId="{93B887DB-4CB0-49A3-B144-6CDFF5C5A4C9}" dt="2024-12-22T02:33:12.910" v="2555" actId="1076"/>
          <ac:spMkLst>
            <pc:docMk/>
            <pc:sldMk cId="2894084624" sldId="295"/>
            <ac:spMk id="5" creationId="{26B2BF80-0A31-0C15-C042-25D6C34D4092}"/>
          </ac:spMkLst>
        </pc:spChg>
        <pc:spChg chg="add mod">
          <ac:chgData name="Shama Sharma" userId="2f546e21d9f6c0c6" providerId="LiveId" clId="{93B887DB-4CB0-49A3-B144-6CDFF5C5A4C9}" dt="2024-12-22T02:33:51.783" v="2564" actId="1076"/>
          <ac:spMkLst>
            <pc:docMk/>
            <pc:sldMk cId="2894084624" sldId="295"/>
            <ac:spMk id="6" creationId="{F15A8981-C56F-AE3C-F110-4BA2F91EDAC0}"/>
          </ac:spMkLst>
        </pc:spChg>
        <pc:spChg chg="add mod">
          <ac:chgData name="Shama Sharma" userId="2f546e21d9f6c0c6" providerId="LiveId" clId="{93B887DB-4CB0-49A3-B144-6CDFF5C5A4C9}" dt="2024-12-22T02:33:34.097" v="2561" actId="1076"/>
          <ac:spMkLst>
            <pc:docMk/>
            <pc:sldMk cId="2894084624" sldId="295"/>
            <ac:spMk id="7" creationId="{3F84E00F-C47F-87DA-88BF-826E9AD215FC}"/>
          </ac:spMkLst>
        </pc:spChg>
      </pc:sldChg>
      <pc:sldChg chg="addSp modSp new mod">
        <pc:chgData name="Shama Sharma" userId="2f546e21d9f6c0c6" providerId="LiveId" clId="{93B887DB-4CB0-49A3-B144-6CDFF5C5A4C9}" dt="2024-12-22T02:38:03.815" v="2632" actId="403"/>
        <pc:sldMkLst>
          <pc:docMk/>
          <pc:sldMk cId="382783937" sldId="296"/>
        </pc:sldMkLst>
        <pc:spChg chg="add mod">
          <ac:chgData name="Shama Sharma" userId="2f546e21d9f6c0c6" providerId="LiveId" clId="{93B887DB-4CB0-49A3-B144-6CDFF5C5A4C9}" dt="2024-12-22T02:38:03.815" v="2632" actId="403"/>
          <ac:spMkLst>
            <pc:docMk/>
            <pc:sldMk cId="382783937" sldId="296"/>
            <ac:spMk id="7" creationId="{9B60B776-E35E-947E-CE51-7A66BA3F9699}"/>
          </ac:spMkLst>
        </pc:spChg>
        <pc:picChg chg="add mod">
          <ac:chgData name="Shama Sharma" userId="2f546e21d9f6c0c6" providerId="LiveId" clId="{93B887DB-4CB0-49A3-B144-6CDFF5C5A4C9}" dt="2024-12-22T02:36:08.162" v="2569" actId="1076"/>
          <ac:picMkLst>
            <pc:docMk/>
            <pc:sldMk cId="382783937" sldId="296"/>
            <ac:picMk id="4" creationId="{4D14E9DD-46F5-9E88-CDDA-69295FD565F0}"/>
          </ac:picMkLst>
        </pc:picChg>
        <pc:picChg chg="add mod modCrop">
          <ac:chgData name="Shama Sharma" userId="2f546e21d9f6c0c6" providerId="LiveId" clId="{93B887DB-4CB0-49A3-B144-6CDFF5C5A4C9}" dt="2024-12-22T02:37:51.628" v="2629" actId="1076"/>
          <ac:picMkLst>
            <pc:docMk/>
            <pc:sldMk cId="382783937" sldId="296"/>
            <ac:picMk id="6" creationId="{05D13EF8-DA62-CF40-547E-74EC1DE2C075}"/>
          </ac:picMkLst>
        </pc:picChg>
      </pc:sldChg>
      <pc:sldChg chg="modSp new del mod">
        <pc:chgData name="Shama Sharma" userId="2f546e21d9f6c0c6" providerId="LiveId" clId="{93B887DB-4CB0-49A3-B144-6CDFF5C5A4C9}" dt="2024-12-22T02:38:47.114" v="2664" actId="680"/>
        <pc:sldMkLst>
          <pc:docMk/>
          <pc:sldMk cId="2206379698" sldId="297"/>
        </pc:sldMkLst>
        <pc:spChg chg="mod">
          <ac:chgData name="Shama Sharma" userId="2f546e21d9f6c0c6" providerId="LiveId" clId="{93B887DB-4CB0-49A3-B144-6CDFF5C5A4C9}" dt="2024-12-22T02:38:46.375" v="2663" actId="20577"/>
          <ac:spMkLst>
            <pc:docMk/>
            <pc:sldMk cId="2206379698" sldId="297"/>
            <ac:spMk id="2" creationId="{8B899E7D-484F-35B2-3856-02BCE5D2068E}"/>
          </ac:spMkLst>
        </pc:spChg>
      </pc:sldChg>
      <pc:sldChg chg="addSp delSp modSp new mod modClrScheme chgLayout">
        <pc:chgData name="Shama Sharma" userId="2f546e21d9f6c0c6" providerId="LiveId" clId="{93B887DB-4CB0-49A3-B144-6CDFF5C5A4C9}" dt="2024-12-22T02:40:55.234" v="2931" actId="20577"/>
        <pc:sldMkLst>
          <pc:docMk/>
          <pc:sldMk cId="3091775360" sldId="297"/>
        </pc:sldMkLst>
        <pc:spChg chg="del mod ord">
          <ac:chgData name="Shama Sharma" userId="2f546e21d9f6c0c6" providerId="LiveId" clId="{93B887DB-4CB0-49A3-B144-6CDFF5C5A4C9}" dt="2024-12-22T02:38:57.227" v="2666" actId="700"/>
          <ac:spMkLst>
            <pc:docMk/>
            <pc:sldMk cId="3091775360" sldId="297"/>
            <ac:spMk id="2" creationId="{19FFB6C4-68C6-38CD-6C4A-AE31282EE2E0}"/>
          </ac:spMkLst>
        </pc:spChg>
        <pc:spChg chg="add mod ord">
          <ac:chgData name="Shama Sharma" userId="2f546e21d9f6c0c6" providerId="LiveId" clId="{93B887DB-4CB0-49A3-B144-6CDFF5C5A4C9}" dt="2024-12-22T02:39:10.781" v="2700" actId="20577"/>
          <ac:spMkLst>
            <pc:docMk/>
            <pc:sldMk cId="3091775360" sldId="297"/>
            <ac:spMk id="3" creationId="{DD4A0CEB-EB47-CB60-D381-E620B033DBDF}"/>
          </ac:spMkLst>
        </pc:spChg>
        <pc:spChg chg="add mod ord">
          <ac:chgData name="Shama Sharma" userId="2f546e21d9f6c0c6" providerId="LiveId" clId="{93B887DB-4CB0-49A3-B144-6CDFF5C5A4C9}" dt="2024-12-22T02:40:55.234" v="2931" actId="20577"/>
          <ac:spMkLst>
            <pc:docMk/>
            <pc:sldMk cId="3091775360" sldId="297"/>
            <ac:spMk id="4" creationId="{12436861-8140-3270-A34D-9519F92CAA65}"/>
          </ac:spMkLst>
        </pc:spChg>
      </pc:sldChg>
      <pc:sldChg chg="addSp delSp modSp add mod delAnim modAnim">
        <pc:chgData name="Shama Sharma" userId="2f546e21d9f6c0c6" providerId="LiveId" clId="{93B887DB-4CB0-49A3-B144-6CDFF5C5A4C9}" dt="2024-12-22T02:54:16.265" v="3414"/>
        <pc:sldMkLst>
          <pc:docMk/>
          <pc:sldMk cId="2313443371" sldId="298"/>
        </pc:sldMkLst>
        <pc:spChg chg="mod">
          <ac:chgData name="Shama Sharma" userId="2f546e21d9f6c0c6" providerId="LiveId" clId="{93B887DB-4CB0-49A3-B144-6CDFF5C5A4C9}" dt="2024-12-22T02:43:12.803" v="2957" actId="20577"/>
          <ac:spMkLst>
            <pc:docMk/>
            <pc:sldMk cId="2313443371" sldId="298"/>
            <ac:spMk id="2" creationId="{A2DF5C51-EB9F-138A-5DB4-DFBBEB493823}"/>
          </ac:spMkLst>
        </pc:spChg>
        <pc:spChg chg="mod">
          <ac:chgData name="Shama Sharma" userId="2f546e21d9f6c0c6" providerId="LiveId" clId="{93B887DB-4CB0-49A3-B144-6CDFF5C5A4C9}" dt="2024-12-22T02:49:02.686" v="3387" actId="1076"/>
          <ac:spMkLst>
            <pc:docMk/>
            <pc:sldMk cId="2313443371" sldId="298"/>
            <ac:spMk id="3" creationId="{0E69FAB5-4854-D961-482B-53FC4AF141AD}"/>
          </ac:spMkLst>
        </pc:spChg>
        <pc:spChg chg="del mod">
          <ac:chgData name="Shama Sharma" userId="2f546e21d9f6c0c6" providerId="LiveId" clId="{93B887DB-4CB0-49A3-B144-6CDFF5C5A4C9}" dt="2024-12-22T02:53:37.594" v="3407" actId="478"/>
          <ac:spMkLst>
            <pc:docMk/>
            <pc:sldMk cId="2313443371" sldId="298"/>
            <ac:spMk id="4" creationId="{E990C9A8-9C96-BEFA-44F4-564ED8AF86C3}"/>
          </ac:spMkLst>
        </pc:spChg>
        <pc:spChg chg="del mod">
          <ac:chgData name="Shama Sharma" userId="2f546e21d9f6c0c6" providerId="LiveId" clId="{93B887DB-4CB0-49A3-B144-6CDFF5C5A4C9}" dt="2024-12-22T02:53:34.081" v="3405" actId="478"/>
          <ac:spMkLst>
            <pc:docMk/>
            <pc:sldMk cId="2313443371" sldId="298"/>
            <ac:spMk id="5" creationId="{A18A980D-76BB-1757-649C-12275FAC4630}"/>
          </ac:spMkLst>
        </pc:spChg>
        <pc:spChg chg="add del mod">
          <ac:chgData name="Shama Sharma" userId="2f546e21d9f6c0c6" providerId="LiveId" clId="{93B887DB-4CB0-49A3-B144-6CDFF5C5A4C9}" dt="2024-12-22T02:53:40.245" v="3408" actId="478"/>
          <ac:spMkLst>
            <pc:docMk/>
            <pc:sldMk cId="2313443371" sldId="298"/>
            <ac:spMk id="6" creationId="{17C97461-4537-D6E9-E7CC-40F4E6464189}"/>
          </ac:spMkLst>
        </pc:spChg>
        <pc:picChg chg="add mod">
          <ac:chgData name="Shama Sharma" userId="2f546e21d9f6c0c6" providerId="LiveId" clId="{93B887DB-4CB0-49A3-B144-6CDFF5C5A4C9}" dt="2024-12-22T02:49:12.454" v="3388" actId="14100"/>
          <ac:picMkLst>
            <pc:docMk/>
            <pc:sldMk cId="2313443371" sldId="298"/>
            <ac:picMk id="8" creationId="{3047CCDF-7818-458E-1305-2708E459E06B}"/>
          </ac:picMkLst>
        </pc:picChg>
        <pc:picChg chg="add mod">
          <ac:chgData name="Shama Sharma" userId="2f546e21d9f6c0c6" providerId="LiveId" clId="{93B887DB-4CB0-49A3-B144-6CDFF5C5A4C9}" dt="2024-12-22T02:53:43.210" v="3409" actId="1076"/>
          <ac:picMkLst>
            <pc:docMk/>
            <pc:sldMk cId="2313443371" sldId="298"/>
            <ac:picMk id="9" creationId="{DF6FAD8E-2A40-EEA8-1872-0C3D6EF01B34}"/>
          </ac:picMkLst>
        </pc:picChg>
      </pc:sldChg>
      <pc:sldChg chg="addSp delSp modSp new mod">
        <pc:chgData name="Shama Sharma" userId="2f546e21d9f6c0c6" providerId="LiveId" clId="{93B887DB-4CB0-49A3-B144-6CDFF5C5A4C9}" dt="2024-12-22T03:19:15.607" v="4689" actId="21"/>
        <pc:sldMkLst>
          <pc:docMk/>
          <pc:sldMk cId="3093796475" sldId="299"/>
        </pc:sldMkLst>
        <pc:spChg chg="mod">
          <ac:chgData name="Shama Sharma" userId="2f546e21d9f6c0c6" providerId="LiveId" clId="{93B887DB-4CB0-49A3-B144-6CDFF5C5A4C9}" dt="2024-12-22T03:02:05.131" v="3903" actId="1076"/>
          <ac:spMkLst>
            <pc:docMk/>
            <pc:sldMk cId="3093796475" sldId="299"/>
            <ac:spMk id="2" creationId="{DC5540C7-A2DF-6BEF-CC0F-6AE9916C9DC6}"/>
          </ac:spMkLst>
        </pc:spChg>
        <pc:spChg chg="del">
          <ac:chgData name="Shama Sharma" userId="2f546e21d9f6c0c6" providerId="LiveId" clId="{93B887DB-4CB0-49A3-B144-6CDFF5C5A4C9}" dt="2024-12-22T02:50:07.605" v="3390"/>
          <ac:spMkLst>
            <pc:docMk/>
            <pc:sldMk cId="3093796475" sldId="299"/>
            <ac:spMk id="3" creationId="{E48DCB8D-C3BC-F1A4-EA1F-0A295046244A}"/>
          </ac:spMkLst>
        </pc:spChg>
        <pc:spChg chg="add mod">
          <ac:chgData name="Shama Sharma" userId="2f546e21d9f6c0c6" providerId="LiveId" clId="{93B887DB-4CB0-49A3-B144-6CDFF5C5A4C9}" dt="2024-12-22T03:02:36.243" v="3910" actId="20577"/>
          <ac:spMkLst>
            <pc:docMk/>
            <pc:sldMk cId="3093796475" sldId="299"/>
            <ac:spMk id="7" creationId="{FD5A7115-193A-BF65-5C3B-6E5CF6A671DC}"/>
          </ac:spMkLst>
        </pc:spChg>
        <pc:picChg chg="add del mod">
          <ac:chgData name="Shama Sharma" userId="2f546e21d9f6c0c6" providerId="LiveId" clId="{93B887DB-4CB0-49A3-B144-6CDFF5C5A4C9}" dt="2024-12-22T02:52:37.536" v="3396" actId="21"/>
          <ac:picMkLst>
            <pc:docMk/>
            <pc:sldMk cId="3093796475" sldId="299"/>
            <ac:picMk id="5" creationId="{DF6FAD8E-2A40-EEA8-1872-0C3D6EF01B34}"/>
          </ac:picMkLst>
        </pc:picChg>
        <pc:picChg chg="add del mod">
          <ac:chgData name="Shama Sharma" userId="2f546e21d9f6c0c6" providerId="LiveId" clId="{93B887DB-4CB0-49A3-B144-6CDFF5C5A4C9}" dt="2024-12-22T03:19:15.607" v="4689" actId="21"/>
          <ac:picMkLst>
            <pc:docMk/>
            <pc:sldMk cId="3093796475" sldId="299"/>
            <ac:picMk id="9" creationId="{EFC85C02-F7D8-66B7-2C6C-CE05AB246E4D}"/>
          </ac:picMkLst>
        </pc:picChg>
      </pc:sldChg>
      <pc:sldChg chg="new del">
        <pc:chgData name="Shama Sharma" userId="2f546e21d9f6c0c6" providerId="LiveId" clId="{93B887DB-4CB0-49A3-B144-6CDFF5C5A4C9}" dt="2024-12-22T02:52:29.611" v="3395" actId="680"/>
        <pc:sldMkLst>
          <pc:docMk/>
          <pc:sldMk cId="3471864009" sldId="300"/>
        </pc:sldMkLst>
      </pc:sldChg>
      <pc:sldChg chg="addSp modSp new mod">
        <pc:chgData name="Shama Sharma" userId="2f546e21d9f6c0c6" providerId="LiveId" clId="{93B887DB-4CB0-49A3-B144-6CDFF5C5A4C9}" dt="2024-12-22T06:54:42.906" v="8195" actId="1076"/>
        <pc:sldMkLst>
          <pc:docMk/>
          <pc:sldMk cId="3939261313" sldId="300"/>
        </pc:sldMkLst>
        <pc:spChg chg="mod">
          <ac:chgData name="Shama Sharma" userId="2f546e21d9f6c0c6" providerId="LiveId" clId="{93B887DB-4CB0-49A3-B144-6CDFF5C5A4C9}" dt="2024-12-22T03:09:57.797" v="4196" actId="1076"/>
          <ac:spMkLst>
            <pc:docMk/>
            <pc:sldMk cId="3939261313" sldId="300"/>
            <ac:spMk id="2" creationId="{B2BDD045-896D-20FC-D32C-EB00D33567AB}"/>
          </ac:spMkLst>
        </pc:spChg>
        <pc:spChg chg="mod">
          <ac:chgData name="Shama Sharma" userId="2f546e21d9f6c0c6" providerId="LiveId" clId="{93B887DB-4CB0-49A3-B144-6CDFF5C5A4C9}" dt="2024-12-22T06:54:38.891" v="8194" actId="20577"/>
          <ac:spMkLst>
            <pc:docMk/>
            <pc:sldMk cId="3939261313" sldId="300"/>
            <ac:spMk id="3" creationId="{5356794A-268A-132F-B2B0-0BFE6A5B3B62}"/>
          </ac:spMkLst>
        </pc:spChg>
        <pc:picChg chg="add mod">
          <ac:chgData name="Shama Sharma" userId="2f546e21d9f6c0c6" providerId="LiveId" clId="{93B887DB-4CB0-49A3-B144-6CDFF5C5A4C9}" dt="2024-12-22T06:54:42.906" v="8195" actId="1076"/>
          <ac:picMkLst>
            <pc:docMk/>
            <pc:sldMk cId="3939261313" sldId="300"/>
            <ac:picMk id="5" creationId="{81B7E3F5-A22F-E4E6-C7B8-BE83F4A2F458}"/>
          </ac:picMkLst>
        </pc:picChg>
      </pc:sldChg>
      <pc:sldChg chg="addSp delSp modSp new mod">
        <pc:chgData name="Shama Sharma" userId="2f546e21d9f6c0c6" providerId="LiveId" clId="{93B887DB-4CB0-49A3-B144-6CDFF5C5A4C9}" dt="2024-12-22T03:14:26.269" v="4516" actId="14100"/>
        <pc:sldMkLst>
          <pc:docMk/>
          <pc:sldMk cId="891498344" sldId="301"/>
        </pc:sldMkLst>
        <pc:spChg chg="del">
          <ac:chgData name="Shama Sharma" userId="2f546e21d9f6c0c6" providerId="LiveId" clId="{93B887DB-4CB0-49A3-B144-6CDFF5C5A4C9}" dt="2024-12-22T03:14:15.163" v="4512" actId="478"/>
          <ac:spMkLst>
            <pc:docMk/>
            <pc:sldMk cId="891498344" sldId="301"/>
            <ac:spMk id="2" creationId="{9EFA1136-D3A6-E910-4742-DA96E1EE7990}"/>
          </ac:spMkLst>
        </pc:spChg>
        <pc:spChg chg="mod">
          <ac:chgData name="Shama Sharma" userId="2f546e21d9f6c0c6" providerId="LiveId" clId="{93B887DB-4CB0-49A3-B144-6CDFF5C5A4C9}" dt="2024-12-22T03:14:18.580" v="4513" actId="1076"/>
          <ac:spMkLst>
            <pc:docMk/>
            <pc:sldMk cId="891498344" sldId="301"/>
            <ac:spMk id="3" creationId="{6EBB636B-E226-4834-4CD3-40F7A5A80069}"/>
          </ac:spMkLst>
        </pc:spChg>
        <pc:picChg chg="add mod">
          <ac:chgData name="Shama Sharma" userId="2f546e21d9f6c0c6" providerId="LiveId" clId="{93B887DB-4CB0-49A3-B144-6CDFF5C5A4C9}" dt="2024-12-22T03:14:26.269" v="4516" actId="14100"/>
          <ac:picMkLst>
            <pc:docMk/>
            <pc:sldMk cId="891498344" sldId="301"/>
            <ac:picMk id="5" creationId="{F31C4B88-D9C7-CE03-E74F-7BBA1C590F87}"/>
          </ac:picMkLst>
        </pc:picChg>
      </pc:sldChg>
      <pc:sldChg chg="addSp modSp new mod">
        <pc:chgData name="Shama Sharma" userId="2f546e21d9f6c0c6" providerId="LiveId" clId="{93B887DB-4CB0-49A3-B144-6CDFF5C5A4C9}" dt="2024-12-22T03:19:29.331" v="4692" actId="1076"/>
        <pc:sldMkLst>
          <pc:docMk/>
          <pc:sldMk cId="924222982" sldId="302"/>
        </pc:sldMkLst>
        <pc:spChg chg="mod">
          <ac:chgData name="Shama Sharma" userId="2f546e21d9f6c0c6" providerId="LiveId" clId="{93B887DB-4CB0-49A3-B144-6CDFF5C5A4C9}" dt="2024-12-22T03:15:46.779" v="4521" actId="20577"/>
          <ac:spMkLst>
            <pc:docMk/>
            <pc:sldMk cId="924222982" sldId="302"/>
            <ac:spMk id="2" creationId="{13529E10-ADFA-D9A3-337C-05C83C89AB89}"/>
          </ac:spMkLst>
        </pc:spChg>
        <pc:spChg chg="mod">
          <ac:chgData name="Shama Sharma" userId="2f546e21d9f6c0c6" providerId="LiveId" clId="{93B887DB-4CB0-49A3-B144-6CDFF5C5A4C9}" dt="2024-12-22T03:19:25.525" v="4691" actId="1076"/>
          <ac:spMkLst>
            <pc:docMk/>
            <pc:sldMk cId="924222982" sldId="302"/>
            <ac:spMk id="3" creationId="{56B56A49-09CC-0ECB-CDBD-9286FAB0E673}"/>
          </ac:spMkLst>
        </pc:spChg>
        <pc:picChg chg="add mod">
          <ac:chgData name="Shama Sharma" userId="2f546e21d9f6c0c6" providerId="LiveId" clId="{93B887DB-4CB0-49A3-B144-6CDFF5C5A4C9}" dt="2024-12-22T03:19:29.331" v="4692" actId="1076"/>
          <ac:picMkLst>
            <pc:docMk/>
            <pc:sldMk cId="924222982" sldId="302"/>
            <ac:picMk id="9" creationId="{EFC85C02-F7D8-66B7-2C6C-CE05AB246E4D}"/>
          </ac:picMkLst>
        </pc:picChg>
      </pc:sldChg>
      <pc:sldChg chg="addSp delSp modSp new mod">
        <pc:chgData name="Shama Sharma" userId="2f546e21d9f6c0c6" providerId="LiveId" clId="{93B887DB-4CB0-49A3-B144-6CDFF5C5A4C9}" dt="2024-12-22T03:24:06.853" v="5120" actId="20577"/>
        <pc:sldMkLst>
          <pc:docMk/>
          <pc:sldMk cId="845444275" sldId="303"/>
        </pc:sldMkLst>
        <pc:spChg chg="del">
          <ac:chgData name="Shama Sharma" userId="2f546e21d9f6c0c6" providerId="LiveId" clId="{93B887DB-4CB0-49A3-B144-6CDFF5C5A4C9}" dt="2024-12-22T03:19:50.180" v="4694" actId="3680"/>
          <ac:spMkLst>
            <pc:docMk/>
            <pc:sldMk cId="845444275" sldId="303"/>
            <ac:spMk id="3" creationId="{944D5BF1-27A7-CE66-CD6E-BFCA5CE16032}"/>
          </ac:spMkLst>
        </pc:spChg>
        <pc:graphicFrameChg chg="add mod ord modGraphic">
          <ac:chgData name="Shama Sharma" userId="2f546e21d9f6c0c6" providerId="LiveId" clId="{93B887DB-4CB0-49A3-B144-6CDFF5C5A4C9}" dt="2024-12-22T03:24:06.853" v="5120" actId="20577"/>
          <ac:graphicFrameMkLst>
            <pc:docMk/>
            <pc:sldMk cId="845444275" sldId="303"/>
            <ac:graphicFrameMk id="4" creationId="{7F34AE7D-F25B-A89F-33CD-0B0902C692E0}"/>
          </ac:graphicFrameMkLst>
        </pc:graphicFrameChg>
      </pc:sldChg>
      <pc:sldChg chg="addSp modSp new mod modAnim">
        <pc:chgData name="Shama Sharma" userId="2f546e21d9f6c0c6" providerId="LiveId" clId="{93B887DB-4CB0-49A3-B144-6CDFF5C5A4C9}" dt="2024-12-22T05:58:37.798" v="5652" actId="14100"/>
        <pc:sldMkLst>
          <pc:docMk/>
          <pc:sldMk cId="150896546" sldId="304"/>
        </pc:sldMkLst>
        <pc:spChg chg="mod">
          <ac:chgData name="Shama Sharma" userId="2f546e21d9f6c0c6" providerId="LiveId" clId="{93B887DB-4CB0-49A3-B144-6CDFF5C5A4C9}" dt="2024-12-22T05:56:35.881" v="5611" actId="1076"/>
          <ac:spMkLst>
            <pc:docMk/>
            <pc:sldMk cId="150896546" sldId="304"/>
            <ac:spMk id="2" creationId="{07B14436-7A3A-5DCE-3EEC-B14221DC0992}"/>
          </ac:spMkLst>
        </pc:spChg>
        <pc:spChg chg="mod">
          <ac:chgData name="Shama Sharma" userId="2f546e21d9f6c0c6" providerId="LiveId" clId="{93B887DB-4CB0-49A3-B144-6CDFF5C5A4C9}" dt="2024-12-22T05:58:28.862" v="5649" actId="20577"/>
          <ac:spMkLst>
            <pc:docMk/>
            <pc:sldMk cId="150896546" sldId="304"/>
            <ac:spMk id="3" creationId="{15229E75-B2D9-3DFD-1F74-2939BE75133A}"/>
          </ac:spMkLst>
        </pc:spChg>
        <pc:picChg chg="add mod">
          <ac:chgData name="Shama Sharma" userId="2f546e21d9f6c0c6" providerId="LiveId" clId="{93B887DB-4CB0-49A3-B144-6CDFF5C5A4C9}" dt="2024-12-22T05:58:37.798" v="5652" actId="14100"/>
          <ac:picMkLst>
            <pc:docMk/>
            <pc:sldMk cId="150896546" sldId="304"/>
            <ac:picMk id="4" creationId="{D011F289-9A37-B588-7FB3-66301C3C1CA6}"/>
          </ac:picMkLst>
        </pc:picChg>
      </pc:sldChg>
      <pc:sldChg chg="modSp new mod">
        <pc:chgData name="Shama Sharma" userId="2f546e21d9f6c0c6" providerId="LiveId" clId="{93B887DB-4CB0-49A3-B144-6CDFF5C5A4C9}" dt="2024-12-22T06:10:04.733" v="6134" actId="27636"/>
        <pc:sldMkLst>
          <pc:docMk/>
          <pc:sldMk cId="94605388" sldId="305"/>
        </pc:sldMkLst>
        <pc:spChg chg="mod">
          <ac:chgData name="Shama Sharma" userId="2f546e21d9f6c0c6" providerId="LiveId" clId="{93B887DB-4CB0-49A3-B144-6CDFF5C5A4C9}" dt="2024-12-22T05:59:39.015" v="5660" actId="20577"/>
          <ac:spMkLst>
            <pc:docMk/>
            <pc:sldMk cId="94605388" sldId="305"/>
            <ac:spMk id="2" creationId="{4BF5BC9C-A9D7-F782-2323-EE04E45D99C9}"/>
          </ac:spMkLst>
        </pc:spChg>
        <pc:spChg chg="mod">
          <ac:chgData name="Shama Sharma" userId="2f546e21d9f6c0c6" providerId="LiveId" clId="{93B887DB-4CB0-49A3-B144-6CDFF5C5A4C9}" dt="2024-12-22T06:10:04.733" v="6134" actId="27636"/>
          <ac:spMkLst>
            <pc:docMk/>
            <pc:sldMk cId="94605388" sldId="305"/>
            <ac:spMk id="3" creationId="{CF270FF0-173D-2DB7-9BA6-3B38ED2724F9}"/>
          </ac:spMkLst>
        </pc:spChg>
      </pc:sldChg>
      <pc:sldChg chg="addSp delSp modSp new mod">
        <pc:chgData name="Shama Sharma" userId="2f546e21d9f6c0c6" providerId="LiveId" clId="{93B887DB-4CB0-49A3-B144-6CDFF5C5A4C9}" dt="2024-12-22T06:12:24.959" v="6143" actId="20577"/>
        <pc:sldMkLst>
          <pc:docMk/>
          <pc:sldMk cId="2866412792" sldId="306"/>
        </pc:sldMkLst>
        <pc:spChg chg="mod">
          <ac:chgData name="Shama Sharma" userId="2f546e21d9f6c0c6" providerId="LiveId" clId="{93B887DB-4CB0-49A3-B144-6CDFF5C5A4C9}" dt="2024-12-22T06:12:24.959" v="6143" actId="20577"/>
          <ac:spMkLst>
            <pc:docMk/>
            <pc:sldMk cId="2866412792" sldId="306"/>
            <ac:spMk id="2" creationId="{27E01A65-62C4-5989-53EB-6FDFFF8BD4E1}"/>
          </ac:spMkLst>
        </pc:spChg>
        <pc:spChg chg="del">
          <ac:chgData name="Shama Sharma" userId="2f546e21d9f6c0c6" providerId="LiveId" clId="{93B887DB-4CB0-49A3-B144-6CDFF5C5A4C9}" dt="2024-12-22T06:12:18.197" v="6136"/>
          <ac:spMkLst>
            <pc:docMk/>
            <pc:sldMk cId="2866412792" sldId="306"/>
            <ac:spMk id="3" creationId="{DA08A842-2C27-4919-877D-F7C1498548F2}"/>
          </ac:spMkLst>
        </pc:spChg>
        <pc:picChg chg="add mod">
          <ac:chgData name="Shama Sharma" userId="2f546e21d9f6c0c6" providerId="LiveId" clId="{93B887DB-4CB0-49A3-B144-6CDFF5C5A4C9}" dt="2024-12-22T06:12:22.267" v="6137" actId="1076"/>
          <ac:picMkLst>
            <pc:docMk/>
            <pc:sldMk cId="2866412792" sldId="306"/>
            <ac:picMk id="5" creationId="{CEB7F011-C198-30EE-43B8-608899B9D589}"/>
          </ac:picMkLst>
        </pc:picChg>
      </pc:sldChg>
      <pc:sldChg chg="addSp delSp modSp new mod">
        <pc:chgData name="Shama Sharma" userId="2f546e21d9f6c0c6" providerId="LiveId" clId="{93B887DB-4CB0-49A3-B144-6CDFF5C5A4C9}" dt="2024-12-22T06:14:05.996" v="6154" actId="1076"/>
        <pc:sldMkLst>
          <pc:docMk/>
          <pc:sldMk cId="2361065797" sldId="307"/>
        </pc:sldMkLst>
        <pc:spChg chg="mod">
          <ac:chgData name="Shama Sharma" userId="2f546e21d9f6c0c6" providerId="LiveId" clId="{93B887DB-4CB0-49A3-B144-6CDFF5C5A4C9}" dt="2024-12-22T06:14:05.996" v="6154" actId="1076"/>
          <ac:spMkLst>
            <pc:docMk/>
            <pc:sldMk cId="2361065797" sldId="307"/>
            <ac:spMk id="2" creationId="{597DEC8D-9EDE-0779-BFE5-5383751061F3}"/>
          </ac:spMkLst>
        </pc:spChg>
        <pc:spChg chg="del">
          <ac:chgData name="Shama Sharma" userId="2f546e21d9f6c0c6" providerId="LiveId" clId="{93B887DB-4CB0-49A3-B144-6CDFF5C5A4C9}" dt="2024-12-22T06:13:53.863" v="6145"/>
          <ac:spMkLst>
            <pc:docMk/>
            <pc:sldMk cId="2361065797" sldId="307"/>
            <ac:spMk id="3" creationId="{E1DF503C-D9FA-4B7A-D437-460C83751568}"/>
          </ac:spMkLst>
        </pc:spChg>
        <pc:picChg chg="add mod">
          <ac:chgData name="Shama Sharma" userId="2f546e21d9f6c0c6" providerId="LiveId" clId="{93B887DB-4CB0-49A3-B144-6CDFF5C5A4C9}" dt="2024-12-22T06:14:00.364" v="6147" actId="1076"/>
          <ac:picMkLst>
            <pc:docMk/>
            <pc:sldMk cId="2361065797" sldId="307"/>
            <ac:picMk id="5" creationId="{08174DD1-8563-3D4E-72BA-6DE66700E6C3}"/>
          </ac:picMkLst>
        </pc:picChg>
      </pc:sldChg>
      <pc:sldChg chg="addSp modSp new mod modAnim">
        <pc:chgData name="Shama Sharma" userId="2f546e21d9f6c0c6" providerId="LiveId" clId="{93B887DB-4CB0-49A3-B144-6CDFF5C5A4C9}" dt="2024-12-22T06:23:20.638" v="6716"/>
        <pc:sldMkLst>
          <pc:docMk/>
          <pc:sldMk cId="1730071029" sldId="308"/>
        </pc:sldMkLst>
        <pc:spChg chg="mod">
          <ac:chgData name="Shama Sharma" userId="2f546e21d9f6c0c6" providerId="LiveId" clId="{93B887DB-4CB0-49A3-B144-6CDFF5C5A4C9}" dt="2024-12-22T06:21:15.952" v="6703" actId="1076"/>
          <ac:spMkLst>
            <pc:docMk/>
            <pc:sldMk cId="1730071029" sldId="308"/>
            <ac:spMk id="2" creationId="{BBCD1A14-85B5-7FFA-F7F9-0C51D9C1B783}"/>
          </ac:spMkLst>
        </pc:spChg>
        <pc:spChg chg="mod">
          <ac:chgData name="Shama Sharma" userId="2f546e21d9f6c0c6" providerId="LiveId" clId="{93B887DB-4CB0-49A3-B144-6CDFF5C5A4C9}" dt="2024-12-22T06:21:20.169" v="6704" actId="1076"/>
          <ac:spMkLst>
            <pc:docMk/>
            <pc:sldMk cId="1730071029" sldId="308"/>
            <ac:spMk id="3" creationId="{4A39E593-8582-E2B8-CED0-18BB6E71AC27}"/>
          </ac:spMkLst>
        </pc:spChg>
        <pc:spChg chg="add mod">
          <ac:chgData name="Shama Sharma" userId="2f546e21d9f6c0c6" providerId="LiveId" clId="{93B887DB-4CB0-49A3-B144-6CDFF5C5A4C9}" dt="2024-12-22T06:22:03.459" v="6710" actId="208"/>
          <ac:spMkLst>
            <pc:docMk/>
            <pc:sldMk cId="1730071029" sldId="308"/>
            <ac:spMk id="6" creationId="{88071F91-9111-3770-C274-02C2E8BCAFCE}"/>
          </ac:spMkLst>
        </pc:spChg>
        <pc:spChg chg="add mod">
          <ac:chgData name="Shama Sharma" userId="2f546e21d9f6c0c6" providerId="LiveId" clId="{93B887DB-4CB0-49A3-B144-6CDFF5C5A4C9}" dt="2024-12-22T06:22:18.191" v="6712" actId="1076"/>
          <ac:spMkLst>
            <pc:docMk/>
            <pc:sldMk cId="1730071029" sldId="308"/>
            <ac:spMk id="7" creationId="{420127F8-C6EC-4E56-9F87-D0387A26FD4E}"/>
          </ac:spMkLst>
        </pc:spChg>
        <pc:picChg chg="add mod">
          <ac:chgData name="Shama Sharma" userId="2f546e21d9f6c0c6" providerId="LiveId" clId="{93B887DB-4CB0-49A3-B144-6CDFF5C5A4C9}" dt="2024-12-22T06:23:11.390" v="6715" actId="1076"/>
          <ac:picMkLst>
            <pc:docMk/>
            <pc:sldMk cId="1730071029" sldId="308"/>
            <ac:picMk id="5" creationId="{4A62E2D8-84FD-F5C1-3912-A4C9BEE792B1}"/>
          </ac:picMkLst>
        </pc:picChg>
      </pc:sldChg>
      <pc:sldChg chg="addSp modSp new mod">
        <pc:chgData name="Shama Sharma" userId="2f546e21d9f6c0c6" providerId="LiveId" clId="{93B887DB-4CB0-49A3-B144-6CDFF5C5A4C9}" dt="2024-12-22T06:30:35.454" v="7324" actId="20577"/>
        <pc:sldMkLst>
          <pc:docMk/>
          <pc:sldMk cId="3068758639" sldId="309"/>
        </pc:sldMkLst>
        <pc:spChg chg="mod">
          <ac:chgData name="Shama Sharma" userId="2f546e21d9f6c0c6" providerId="LiveId" clId="{93B887DB-4CB0-49A3-B144-6CDFF5C5A4C9}" dt="2024-12-22T06:28:37.491" v="7155" actId="1076"/>
          <ac:spMkLst>
            <pc:docMk/>
            <pc:sldMk cId="3068758639" sldId="309"/>
            <ac:spMk id="2" creationId="{2A9E075C-7869-7BA4-90A2-6C08DE04677B}"/>
          </ac:spMkLst>
        </pc:spChg>
        <pc:spChg chg="mod">
          <ac:chgData name="Shama Sharma" userId="2f546e21d9f6c0c6" providerId="LiveId" clId="{93B887DB-4CB0-49A3-B144-6CDFF5C5A4C9}" dt="2024-12-22T06:29:33.869" v="7275" actId="20577"/>
          <ac:spMkLst>
            <pc:docMk/>
            <pc:sldMk cId="3068758639" sldId="309"/>
            <ac:spMk id="3" creationId="{58218499-DDAE-1269-140A-61DE752B317C}"/>
          </ac:spMkLst>
        </pc:spChg>
        <pc:spChg chg="add mod">
          <ac:chgData name="Shama Sharma" userId="2f546e21d9f6c0c6" providerId="LiveId" clId="{93B887DB-4CB0-49A3-B144-6CDFF5C5A4C9}" dt="2024-12-22T06:30:35.454" v="7324" actId="20577"/>
          <ac:spMkLst>
            <pc:docMk/>
            <pc:sldMk cId="3068758639" sldId="309"/>
            <ac:spMk id="4" creationId="{D1BD88AA-8359-3F5C-0FEC-E06F7E6E853E}"/>
          </ac:spMkLst>
        </pc:spChg>
      </pc:sldChg>
      <pc:sldChg chg="addSp modSp new mod modAnim">
        <pc:chgData name="Shama Sharma" userId="2f546e21d9f6c0c6" providerId="LiveId" clId="{93B887DB-4CB0-49A3-B144-6CDFF5C5A4C9}" dt="2024-12-22T06:49:01.636" v="7765"/>
        <pc:sldMkLst>
          <pc:docMk/>
          <pc:sldMk cId="3361777967" sldId="310"/>
        </pc:sldMkLst>
        <pc:spChg chg="mod">
          <ac:chgData name="Shama Sharma" userId="2f546e21d9f6c0c6" providerId="LiveId" clId="{93B887DB-4CB0-49A3-B144-6CDFF5C5A4C9}" dt="2024-12-22T06:32:08.968" v="7349" actId="20577"/>
          <ac:spMkLst>
            <pc:docMk/>
            <pc:sldMk cId="3361777967" sldId="310"/>
            <ac:spMk id="2" creationId="{C366A8A3-FD73-3B9F-8204-A0670F1FADE2}"/>
          </ac:spMkLst>
        </pc:spChg>
        <pc:spChg chg="mod">
          <ac:chgData name="Shama Sharma" userId="2f546e21d9f6c0c6" providerId="LiveId" clId="{93B887DB-4CB0-49A3-B144-6CDFF5C5A4C9}" dt="2024-12-22T06:46:50.842" v="7595" actId="20577"/>
          <ac:spMkLst>
            <pc:docMk/>
            <pc:sldMk cId="3361777967" sldId="310"/>
            <ac:spMk id="3" creationId="{9A204A98-B6D0-3850-A7A3-E438BA04D076}"/>
          </ac:spMkLst>
        </pc:spChg>
        <pc:spChg chg="add mod ord">
          <ac:chgData name="Shama Sharma" userId="2f546e21d9f6c0c6" providerId="LiveId" clId="{93B887DB-4CB0-49A3-B144-6CDFF5C5A4C9}" dt="2024-12-22T06:48:45.403" v="7764" actId="167"/>
          <ac:spMkLst>
            <pc:docMk/>
            <pc:sldMk cId="3361777967" sldId="310"/>
            <ac:spMk id="5" creationId="{82A56B22-FC1E-42EA-3EF3-3DB715810C42}"/>
          </ac:spMkLst>
        </pc:spChg>
        <pc:picChg chg="add mod">
          <ac:chgData name="Shama Sharma" userId="2f546e21d9f6c0c6" providerId="LiveId" clId="{93B887DB-4CB0-49A3-B144-6CDFF5C5A4C9}" dt="2024-12-22T06:48:38.739" v="7763" actId="1076"/>
          <ac:picMkLst>
            <pc:docMk/>
            <pc:sldMk cId="3361777967" sldId="310"/>
            <ac:picMk id="4" creationId="{5B0BF72F-B868-1526-421D-DE1FAA5B7433}"/>
          </ac:picMkLst>
        </pc:picChg>
      </pc:sldChg>
      <pc:sldChg chg="modSp new mod">
        <pc:chgData name="Shama Sharma" userId="2f546e21d9f6c0c6" providerId="LiveId" clId="{93B887DB-4CB0-49A3-B144-6CDFF5C5A4C9}" dt="2024-12-22T12:58:53.808" v="8489"/>
        <pc:sldMkLst>
          <pc:docMk/>
          <pc:sldMk cId="1883977038" sldId="311"/>
        </pc:sldMkLst>
        <pc:spChg chg="mod">
          <ac:chgData name="Shama Sharma" userId="2f546e21d9f6c0c6" providerId="LiveId" clId="{93B887DB-4CB0-49A3-B144-6CDFF5C5A4C9}" dt="2024-12-22T12:58:53.808" v="8489"/>
          <ac:spMkLst>
            <pc:docMk/>
            <pc:sldMk cId="1883977038" sldId="311"/>
            <ac:spMk id="2" creationId="{7CB42EBB-C8F9-49D0-DA39-FF4C1F53CE75}"/>
          </ac:spMkLst>
        </pc:spChg>
        <pc:spChg chg="mod">
          <ac:chgData name="Shama Sharma" userId="2f546e21d9f6c0c6" providerId="LiveId" clId="{93B887DB-4CB0-49A3-B144-6CDFF5C5A4C9}" dt="2024-12-22T07:37:15.647" v="8322" actId="20577"/>
          <ac:spMkLst>
            <pc:docMk/>
            <pc:sldMk cId="1883977038" sldId="311"/>
            <ac:spMk id="3" creationId="{C335E09B-56F7-CA80-937F-41F7753EE695}"/>
          </ac:spMkLst>
        </pc:spChg>
      </pc:sldChg>
      <pc:sldChg chg="modSp new mod">
        <pc:chgData name="Shama Sharma" userId="2f546e21d9f6c0c6" providerId="LiveId" clId="{93B887DB-4CB0-49A3-B144-6CDFF5C5A4C9}" dt="2024-12-22T12:58:56.813" v="8490"/>
        <pc:sldMkLst>
          <pc:docMk/>
          <pc:sldMk cId="838821455" sldId="312"/>
        </pc:sldMkLst>
        <pc:spChg chg="mod">
          <ac:chgData name="Shama Sharma" userId="2f546e21d9f6c0c6" providerId="LiveId" clId="{93B887DB-4CB0-49A3-B144-6CDFF5C5A4C9}" dt="2024-12-22T12:58:56.813" v="8490"/>
          <ac:spMkLst>
            <pc:docMk/>
            <pc:sldMk cId="838821455" sldId="312"/>
            <ac:spMk id="2" creationId="{E335200A-02CF-DB8D-5839-1D497200F513}"/>
          </ac:spMkLst>
        </pc:spChg>
        <pc:spChg chg="mod">
          <ac:chgData name="Shama Sharma" userId="2f546e21d9f6c0c6" providerId="LiveId" clId="{93B887DB-4CB0-49A3-B144-6CDFF5C5A4C9}" dt="2024-12-22T08:04:26.693" v="8488" actId="20577"/>
          <ac:spMkLst>
            <pc:docMk/>
            <pc:sldMk cId="838821455" sldId="312"/>
            <ac:spMk id="3" creationId="{B60DD889-58BB-9F8C-1275-6B504491C1D1}"/>
          </ac:spMkLst>
        </pc:spChg>
      </pc:sldChg>
      <pc:sldChg chg="modSp new mod">
        <pc:chgData name="Shama Sharma" userId="2f546e21d9f6c0c6" providerId="LiveId" clId="{93B887DB-4CB0-49A3-B144-6CDFF5C5A4C9}" dt="2024-12-22T13:01:36.156" v="8843" actId="20577"/>
        <pc:sldMkLst>
          <pc:docMk/>
          <pc:sldMk cId="2426021933" sldId="313"/>
        </pc:sldMkLst>
        <pc:spChg chg="mod">
          <ac:chgData name="Shama Sharma" userId="2f546e21d9f6c0c6" providerId="LiveId" clId="{93B887DB-4CB0-49A3-B144-6CDFF5C5A4C9}" dt="2024-12-22T12:59:13.583" v="8517" actId="20577"/>
          <ac:spMkLst>
            <pc:docMk/>
            <pc:sldMk cId="2426021933" sldId="313"/>
            <ac:spMk id="2" creationId="{720D8874-4B51-C8E9-0827-7E2EC1DB6D5F}"/>
          </ac:spMkLst>
        </pc:spChg>
        <pc:spChg chg="mod">
          <ac:chgData name="Shama Sharma" userId="2f546e21d9f6c0c6" providerId="LiveId" clId="{93B887DB-4CB0-49A3-B144-6CDFF5C5A4C9}" dt="2024-12-22T13:01:36.156" v="8843" actId="20577"/>
          <ac:spMkLst>
            <pc:docMk/>
            <pc:sldMk cId="2426021933" sldId="313"/>
            <ac:spMk id="3" creationId="{D6E25BFC-2BC6-AB4E-97AA-E731CB25FDEF}"/>
          </ac:spMkLst>
        </pc:spChg>
      </pc:sldChg>
      <pc:sldChg chg="addSp delSp modSp new mod">
        <pc:chgData name="Shama Sharma" userId="2f546e21d9f6c0c6" providerId="LiveId" clId="{93B887DB-4CB0-49A3-B144-6CDFF5C5A4C9}" dt="2024-12-22T13:07:25.753" v="8857" actId="1076"/>
        <pc:sldMkLst>
          <pc:docMk/>
          <pc:sldMk cId="850576855" sldId="314"/>
        </pc:sldMkLst>
        <pc:spChg chg="mod">
          <ac:chgData name="Shama Sharma" userId="2f546e21d9f6c0c6" providerId="LiveId" clId="{93B887DB-4CB0-49A3-B144-6CDFF5C5A4C9}" dt="2024-12-22T13:03:13.327" v="8850"/>
          <ac:spMkLst>
            <pc:docMk/>
            <pc:sldMk cId="850576855" sldId="314"/>
            <ac:spMk id="2" creationId="{1B85A903-8762-D323-6236-76A796EB383D}"/>
          </ac:spMkLst>
        </pc:spChg>
        <pc:spChg chg="del">
          <ac:chgData name="Shama Sharma" userId="2f546e21d9f6c0c6" providerId="LiveId" clId="{93B887DB-4CB0-49A3-B144-6CDFF5C5A4C9}" dt="2024-12-22T13:02:58.821" v="8845"/>
          <ac:spMkLst>
            <pc:docMk/>
            <pc:sldMk cId="850576855" sldId="314"/>
            <ac:spMk id="3" creationId="{2B271858-CBF6-3A9A-C7C2-DD0A69D81C92}"/>
          </ac:spMkLst>
        </pc:spChg>
        <pc:picChg chg="add mod">
          <ac:chgData name="Shama Sharma" userId="2f546e21d9f6c0c6" providerId="LiveId" clId="{93B887DB-4CB0-49A3-B144-6CDFF5C5A4C9}" dt="2024-12-22T13:07:25.753" v="8857" actId="1076"/>
          <ac:picMkLst>
            <pc:docMk/>
            <pc:sldMk cId="850576855" sldId="314"/>
            <ac:picMk id="5" creationId="{94993FA7-A46D-9D09-B799-AB8A07E0CE26}"/>
          </ac:picMkLst>
        </pc:picChg>
        <pc:picChg chg="add del mod">
          <ac:chgData name="Shama Sharma" userId="2f546e21d9f6c0c6" providerId="LiveId" clId="{93B887DB-4CB0-49A3-B144-6CDFF5C5A4C9}" dt="2024-12-22T13:03:50.142" v="8856" actId="478"/>
          <ac:picMkLst>
            <pc:docMk/>
            <pc:sldMk cId="850576855" sldId="314"/>
            <ac:picMk id="7" creationId="{68588ADF-0BB4-7B95-8698-EE6BC2332CA5}"/>
          </ac:picMkLst>
        </pc:picChg>
      </pc:sldChg>
      <pc:sldChg chg="addSp delSp modSp new mod modTransition modAnim">
        <pc:chgData name="Shama Sharma" userId="2f546e21d9f6c0c6" providerId="LiveId" clId="{93B887DB-4CB0-49A3-B144-6CDFF5C5A4C9}" dt="2024-12-22T13:18:41.039" v="8936" actId="14100"/>
        <pc:sldMkLst>
          <pc:docMk/>
          <pc:sldMk cId="1689037959" sldId="315"/>
        </pc:sldMkLst>
        <pc:spChg chg="del">
          <ac:chgData name="Shama Sharma" userId="2f546e21d9f6c0c6" providerId="LiveId" clId="{93B887DB-4CB0-49A3-B144-6CDFF5C5A4C9}" dt="2024-12-22T13:07:48.812" v="8859"/>
          <ac:spMkLst>
            <pc:docMk/>
            <pc:sldMk cId="1689037959" sldId="315"/>
            <ac:spMk id="3" creationId="{B2A15C7A-83B7-CD25-0C1E-B0006ABC988A}"/>
          </ac:spMkLst>
        </pc:spChg>
        <pc:picChg chg="add mod">
          <ac:chgData name="Shama Sharma" userId="2f546e21d9f6c0c6" providerId="LiveId" clId="{93B887DB-4CB0-49A3-B144-6CDFF5C5A4C9}" dt="2024-12-22T13:18:41.039" v="8936" actId="14100"/>
          <ac:picMkLst>
            <pc:docMk/>
            <pc:sldMk cId="1689037959" sldId="315"/>
            <ac:picMk id="4" creationId="{AA9DC6A4-3E54-FEB2-41AD-D553DBE30071}"/>
          </ac:picMkLst>
        </pc:picChg>
      </pc:sldChg>
      <pc:sldChg chg="addSp delSp modSp new mod modTransition modAnim">
        <pc:chgData name="Shama Sharma" userId="2f546e21d9f6c0c6" providerId="LiveId" clId="{93B887DB-4CB0-49A3-B144-6CDFF5C5A4C9}" dt="2024-12-22T13:16:52.351" v="8934"/>
        <pc:sldMkLst>
          <pc:docMk/>
          <pc:sldMk cId="1608478992" sldId="316"/>
        </pc:sldMkLst>
        <pc:spChg chg="mod">
          <ac:chgData name="Shama Sharma" userId="2f546e21d9f6c0c6" providerId="LiveId" clId="{93B887DB-4CB0-49A3-B144-6CDFF5C5A4C9}" dt="2024-12-22T13:12:25.466" v="8923" actId="404"/>
          <ac:spMkLst>
            <pc:docMk/>
            <pc:sldMk cId="1608478992" sldId="316"/>
            <ac:spMk id="2" creationId="{D88BD14D-4AC0-51FD-0591-6D68226927AB}"/>
          </ac:spMkLst>
        </pc:spChg>
        <pc:spChg chg="del">
          <ac:chgData name="Shama Sharma" userId="2f546e21d9f6c0c6" providerId="LiveId" clId="{93B887DB-4CB0-49A3-B144-6CDFF5C5A4C9}" dt="2024-12-22T13:10:16.564" v="8866"/>
          <ac:spMkLst>
            <pc:docMk/>
            <pc:sldMk cId="1608478992" sldId="316"/>
            <ac:spMk id="3" creationId="{77F2CD9B-2BF7-CB92-0482-05B0E4C58CD0}"/>
          </ac:spMkLst>
        </pc:spChg>
        <pc:picChg chg="add mod">
          <ac:chgData name="Shama Sharma" userId="2f546e21d9f6c0c6" providerId="LiveId" clId="{93B887DB-4CB0-49A3-B144-6CDFF5C5A4C9}" dt="2024-12-22T13:10:26.676" v="8869" actId="1076"/>
          <ac:picMkLst>
            <pc:docMk/>
            <pc:sldMk cId="1608478992" sldId="316"/>
            <ac:picMk id="4" creationId="{5C9AC0A4-ACF3-0A5C-AB1E-16C4563FF572}"/>
          </ac:picMkLst>
        </pc:picChg>
      </pc:sldChg>
      <pc:sldChg chg="addSp delSp modSp new mod modTransition modAnim">
        <pc:chgData name="Shama Sharma" userId="2f546e21d9f6c0c6" providerId="LiveId" clId="{93B887DB-4CB0-49A3-B144-6CDFF5C5A4C9}" dt="2024-12-22T13:16:58.254" v="8935"/>
        <pc:sldMkLst>
          <pc:docMk/>
          <pc:sldMk cId="392486878" sldId="317"/>
        </pc:sldMkLst>
        <pc:spChg chg="del">
          <ac:chgData name="Shama Sharma" userId="2f546e21d9f6c0c6" providerId="LiveId" clId="{93B887DB-4CB0-49A3-B144-6CDFF5C5A4C9}" dt="2024-12-22T13:12:49.979" v="8926"/>
          <ac:spMkLst>
            <pc:docMk/>
            <pc:sldMk cId="392486878" sldId="317"/>
            <ac:spMk id="3" creationId="{6D4A57B7-AD00-812F-2F11-B3120E5010F0}"/>
          </ac:spMkLst>
        </pc:spChg>
        <pc:picChg chg="add mod">
          <ac:chgData name="Shama Sharma" userId="2f546e21d9f6c0c6" providerId="LiveId" clId="{93B887DB-4CB0-49A3-B144-6CDFF5C5A4C9}" dt="2024-12-22T13:16:23.260" v="8932" actId="1440"/>
          <ac:picMkLst>
            <pc:docMk/>
            <pc:sldMk cId="392486878" sldId="317"/>
            <ac:picMk id="4" creationId="{AE6F041E-B88F-1593-4E3B-9F910BD7DFE4}"/>
          </ac:picMkLst>
        </pc:picChg>
      </pc:sldChg>
      <pc:sldChg chg="modSp new mod">
        <pc:chgData name="Shama Sharma" userId="2f546e21d9f6c0c6" providerId="LiveId" clId="{93B887DB-4CB0-49A3-B144-6CDFF5C5A4C9}" dt="2024-12-22T14:00:10.251" v="10072" actId="20577"/>
        <pc:sldMkLst>
          <pc:docMk/>
          <pc:sldMk cId="78227357" sldId="318"/>
        </pc:sldMkLst>
        <pc:spChg chg="mod">
          <ac:chgData name="Shama Sharma" userId="2f546e21d9f6c0c6" providerId="LiveId" clId="{93B887DB-4CB0-49A3-B144-6CDFF5C5A4C9}" dt="2024-12-22T13:22:44.525" v="8966" actId="20577"/>
          <ac:spMkLst>
            <pc:docMk/>
            <pc:sldMk cId="78227357" sldId="318"/>
            <ac:spMk id="2" creationId="{A2403AC8-6B3D-E8DE-1B88-5E88BA71A7D1}"/>
          </ac:spMkLst>
        </pc:spChg>
        <pc:spChg chg="mod">
          <ac:chgData name="Shama Sharma" userId="2f546e21d9f6c0c6" providerId="LiveId" clId="{93B887DB-4CB0-49A3-B144-6CDFF5C5A4C9}" dt="2024-12-22T14:00:10.251" v="10072" actId="20577"/>
          <ac:spMkLst>
            <pc:docMk/>
            <pc:sldMk cId="78227357" sldId="318"/>
            <ac:spMk id="3" creationId="{8EC911DC-040D-D433-0902-8CC28BFC6FF3}"/>
          </ac:spMkLst>
        </pc:spChg>
      </pc:sldChg>
      <pc:sldChg chg="modSp new mod">
        <pc:chgData name="Shama Sharma" userId="2f546e21d9f6c0c6" providerId="LiveId" clId="{93B887DB-4CB0-49A3-B144-6CDFF5C5A4C9}" dt="2024-12-22T13:55:02.661" v="9731" actId="20577"/>
        <pc:sldMkLst>
          <pc:docMk/>
          <pc:sldMk cId="2384029089" sldId="319"/>
        </pc:sldMkLst>
        <pc:spChg chg="mod">
          <ac:chgData name="Shama Sharma" userId="2f546e21d9f6c0c6" providerId="LiveId" clId="{93B887DB-4CB0-49A3-B144-6CDFF5C5A4C9}" dt="2024-12-22T13:52:41.053" v="9368" actId="20577"/>
          <ac:spMkLst>
            <pc:docMk/>
            <pc:sldMk cId="2384029089" sldId="319"/>
            <ac:spMk id="2" creationId="{7DF0C720-64F6-6940-346D-FF6565DC81CF}"/>
          </ac:spMkLst>
        </pc:spChg>
        <pc:spChg chg="mod">
          <ac:chgData name="Shama Sharma" userId="2f546e21d9f6c0c6" providerId="LiveId" clId="{93B887DB-4CB0-49A3-B144-6CDFF5C5A4C9}" dt="2024-12-22T13:55:02.661" v="9731" actId="20577"/>
          <ac:spMkLst>
            <pc:docMk/>
            <pc:sldMk cId="2384029089" sldId="319"/>
            <ac:spMk id="3" creationId="{87CD4EE5-1702-85D9-0F42-8EBF573619A2}"/>
          </ac:spMkLst>
        </pc:spChg>
      </pc:sldChg>
      <pc:sldChg chg="addSp modSp new mod">
        <pc:chgData name="Shama Sharma" userId="2f546e21d9f6c0c6" providerId="LiveId" clId="{93B887DB-4CB0-49A3-B144-6CDFF5C5A4C9}" dt="2024-12-22T14:12:20.172" v="10588" actId="20577"/>
        <pc:sldMkLst>
          <pc:docMk/>
          <pc:sldMk cId="2898326242" sldId="320"/>
        </pc:sldMkLst>
        <pc:spChg chg="mod">
          <ac:chgData name="Shama Sharma" userId="2f546e21d9f6c0c6" providerId="LiveId" clId="{93B887DB-4CB0-49A3-B144-6CDFF5C5A4C9}" dt="2024-12-22T14:11:27.713" v="10573" actId="1076"/>
          <ac:spMkLst>
            <pc:docMk/>
            <pc:sldMk cId="2898326242" sldId="320"/>
            <ac:spMk id="2" creationId="{C535B509-50A6-62B2-C005-E1C7B73FE0CC}"/>
          </ac:spMkLst>
        </pc:spChg>
        <pc:spChg chg="mod">
          <ac:chgData name="Shama Sharma" userId="2f546e21d9f6c0c6" providerId="LiveId" clId="{93B887DB-4CB0-49A3-B144-6CDFF5C5A4C9}" dt="2024-12-22T14:12:20.172" v="10588" actId="20577"/>
          <ac:spMkLst>
            <pc:docMk/>
            <pc:sldMk cId="2898326242" sldId="320"/>
            <ac:spMk id="3" creationId="{49FC0106-3578-13BC-3A4F-EE5775D81FD1}"/>
          </ac:spMkLst>
        </pc:spChg>
        <pc:picChg chg="add mod ord modCrop">
          <ac:chgData name="Shama Sharma" userId="2f546e21d9f6c0c6" providerId="LiveId" clId="{93B887DB-4CB0-49A3-B144-6CDFF5C5A4C9}" dt="2024-12-22T14:12:09.910" v="10582" actId="1076"/>
          <ac:picMkLst>
            <pc:docMk/>
            <pc:sldMk cId="2898326242" sldId="320"/>
            <ac:picMk id="5" creationId="{26103F1E-DBC7-BC24-A845-B51F935D1166}"/>
          </ac:picMkLst>
        </pc:picChg>
      </pc:sldChg>
      <pc:sldChg chg="delSp modSp add mod modAnim">
        <pc:chgData name="Shama Sharma" userId="2f546e21d9f6c0c6" providerId="LiveId" clId="{93B887DB-4CB0-49A3-B144-6CDFF5C5A4C9}" dt="2024-12-22T14:05:50.028" v="10169" actId="20577"/>
        <pc:sldMkLst>
          <pc:docMk/>
          <pc:sldMk cId="1767340480" sldId="321"/>
        </pc:sldMkLst>
        <pc:spChg chg="mod">
          <ac:chgData name="Shama Sharma" userId="2f546e21d9f6c0c6" providerId="LiveId" clId="{93B887DB-4CB0-49A3-B144-6CDFF5C5A4C9}" dt="2024-12-22T14:04:17.899" v="10162" actId="404"/>
          <ac:spMkLst>
            <pc:docMk/>
            <pc:sldMk cId="1767340480" sldId="321"/>
            <ac:spMk id="9" creationId="{C69EEB2E-C65F-997B-E640-3BB75578F66A}"/>
          </ac:spMkLst>
        </pc:spChg>
        <pc:spChg chg="mod">
          <ac:chgData name="Shama Sharma" userId="2f546e21d9f6c0c6" providerId="LiveId" clId="{93B887DB-4CB0-49A3-B144-6CDFF5C5A4C9}" dt="2024-12-22T14:03:33.876" v="10134" actId="20577"/>
          <ac:spMkLst>
            <pc:docMk/>
            <pc:sldMk cId="1767340480" sldId="321"/>
            <ac:spMk id="11" creationId="{05BA4EC3-464C-36D0-C1CC-AC77B2E18144}"/>
          </ac:spMkLst>
        </pc:spChg>
        <pc:spChg chg="mod">
          <ac:chgData name="Shama Sharma" userId="2f546e21d9f6c0c6" providerId="LiveId" clId="{93B887DB-4CB0-49A3-B144-6CDFF5C5A4C9}" dt="2024-12-22T14:04:12.971" v="10160" actId="404"/>
          <ac:spMkLst>
            <pc:docMk/>
            <pc:sldMk cId="1767340480" sldId="321"/>
            <ac:spMk id="12" creationId="{3EACB228-9AFC-A3A1-45FD-B982FEBE7D10}"/>
          </ac:spMkLst>
        </pc:spChg>
        <pc:spChg chg="mod">
          <ac:chgData name="Shama Sharma" userId="2f546e21d9f6c0c6" providerId="LiveId" clId="{93B887DB-4CB0-49A3-B144-6CDFF5C5A4C9}" dt="2024-12-22T14:05:50.028" v="10169" actId="20577"/>
          <ac:spMkLst>
            <pc:docMk/>
            <pc:sldMk cId="1767340480" sldId="321"/>
            <ac:spMk id="14" creationId="{BF92CA1E-BD56-2A26-0579-C8F951C1AB93}"/>
          </ac:spMkLst>
        </pc:spChg>
        <pc:spChg chg="mod">
          <ac:chgData name="Shama Sharma" userId="2f546e21d9f6c0c6" providerId="LiveId" clId="{93B887DB-4CB0-49A3-B144-6CDFF5C5A4C9}" dt="2024-12-22T14:04:23.282" v="10165" actId="404"/>
          <ac:spMkLst>
            <pc:docMk/>
            <pc:sldMk cId="1767340480" sldId="321"/>
            <ac:spMk id="15" creationId="{035C12EB-6F18-B1D5-1DDF-FA515E3CA981}"/>
          </ac:spMkLst>
        </pc:spChg>
        <pc:spChg chg="del">
          <ac:chgData name="Shama Sharma" userId="2f546e21d9f6c0c6" providerId="LiveId" clId="{93B887DB-4CB0-49A3-B144-6CDFF5C5A4C9}" dt="2024-12-22T14:03:16.709" v="10117" actId="478"/>
          <ac:spMkLst>
            <pc:docMk/>
            <pc:sldMk cId="1767340480" sldId="321"/>
            <ac:spMk id="27" creationId="{D78371E2-BC9A-6715-9265-DBEA45CECA5B}"/>
          </ac:spMkLst>
        </pc:spChg>
      </pc:sldChg>
      <pc:sldChg chg="addSp delSp modSp new mod">
        <pc:chgData name="Shama Sharma" userId="2f546e21d9f6c0c6" providerId="LiveId" clId="{93B887DB-4CB0-49A3-B144-6CDFF5C5A4C9}" dt="2024-12-22T14:17:47.342" v="11015" actId="20577"/>
        <pc:sldMkLst>
          <pc:docMk/>
          <pc:sldMk cId="3091656016" sldId="322"/>
        </pc:sldMkLst>
        <pc:spChg chg="mod">
          <ac:chgData name="Shama Sharma" userId="2f546e21d9f6c0c6" providerId="LiveId" clId="{93B887DB-4CB0-49A3-B144-6CDFF5C5A4C9}" dt="2024-12-22T14:13:09.420" v="10592"/>
          <ac:spMkLst>
            <pc:docMk/>
            <pc:sldMk cId="3091656016" sldId="322"/>
            <ac:spMk id="2" creationId="{AD0C6C01-41AB-5732-6144-43F10B49DF0D}"/>
          </ac:spMkLst>
        </pc:spChg>
        <pc:spChg chg="add del mod">
          <ac:chgData name="Shama Sharma" userId="2f546e21d9f6c0c6" providerId="LiveId" clId="{93B887DB-4CB0-49A3-B144-6CDFF5C5A4C9}" dt="2024-12-22T14:17:47.342" v="11015" actId="20577"/>
          <ac:spMkLst>
            <pc:docMk/>
            <pc:sldMk cId="3091656016" sldId="322"/>
            <ac:spMk id="3" creationId="{EFB96835-7B9F-FD63-2045-69D050C1C5D3}"/>
          </ac:spMkLst>
        </pc:spChg>
        <pc:picChg chg="add mod">
          <ac:chgData name="Shama Sharma" userId="2f546e21d9f6c0c6" providerId="LiveId" clId="{93B887DB-4CB0-49A3-B144-6CDFF5C5A4C9}" dt="2024-12-22T14:13:02.904" v="10591"/>
          <ac:picMkLst>
            <pc:docMk/>
            <pc:sldMk cId="3091656016" sldId="322"/>
            <ac:picMk id="5" creationId="{35087907-51C5-5495-FAB3-772BC02D14E2}"/>
          </ac:picMkLst>
        </pc:picChg>
      </pc:sldChg>
      <pc:sldChg chg="addSp delSp modSp new mod">
        <pc:chgData name="Shama Sharma" userId="2f546e21d9f6c0c6" providerId="LiveId" clId="{93B887DB-4CB0-49A3-B144-6CDFF5C5A4C9}" dt="2024-12-22T14:22:00.197" v="11020" actId="1076"/>
        <pc:sldMkLst>
          <pc:docMk/>
          <pc:sldMk cId="3227988905" sldId="323"/>
        </pc:sldMkLst>
        <pc:spChg chg="del">
          <ac:chgData name="Shama Sharma" userId="2f546e21d9f6c0c6" providerId="LiveId" clId="{93B887DB-4CB0-49A3-B144-6CDFF5C5A4C9}" dt="2024-12-22T14:21:53.441" v="11017"/>
          <ac:spMkLst>
            <pc:docMk/>
            <pc:sldMk cId="3227988905" sldId="323"/>
            <ac:spMk id="3" creationId="{A9D173C0-09E0-10DE-0E2F-A92C29EBC257}"/>
          </ac:spMkLst>
        </pc:spChg>
        <pc:picChg chg="add mod">
          <ac:chgData name="Shama Sharma" userId="2f546e21d9f6c0c6" providerId="LiveId" clId="{93B887DB-4CB0-49A3-B144-6CDFF5C5A4C9}" dt="2024-12-22T14:22:00.197" v="11020" actId="1076"/>
          <ac:picMkLst>
            <pc:docMk/>
            <pc:sldMk cId="3227988905" sldId="323"/>
            <ac:picMk id="5" creationId="{A51130E3-7A0F-929E-6B02-199E6A3EEE22}"/>
          </ac:picMkLst>
        </pc:picChg>
      </pc:sldChg>
      <pc:sldChg chg="addSp modSp new mod modAnim">
        <pc:chgData name="Shama Sharma" userId="2f546e21d9f6c0c6" providerId="LiveId" clId="{93B887DB-4CB0-49A3-B144-6CDFF5C5A4C9}" dt="2024-12-22T14:32:33.581" v="11363"/>
        <pc:sldMkLst>
          <pc:docMk/>
          <pc:sldMk cId="3865618035" sldId="324"/>
        </pc:sldMkLst>
        <pc:spChg chg="mod">
          <ac:chgData name="Shama Sharma" userId="2f546e21d9f6c0c6" providerId="LiveId" clId="{93B887DB-4CB0-49A3-B144-6CDFF5C5A4C9}" dt="2024-12-22T14:29:25.996" v="11346" actId="1076"/>
          <ac:spMkLst>
            <pc:docMk/>
            <pc:sldMk cId="3865618035" sldId="324"/>
            <ac:spMk id="2" creationId="{893323C0-30AD-DB66-537B-FD38A89201BC}"/>
          </ac:spMkLst>
        </pc:spChg>
        <pc:spChg chg="mod">
          <ac:chgData name="Shama Sharma" userId="2f546e21d9f6c0c6" providerId="LiveId" clId="{93B887DB-4CB0-49A3-B144-6CDFF5C5A4C9}" dt="2024-12-22T14:29:29.244" v="11347" actId="1076"/>
          <ac:spMkLst>
            <pc:docMk/>
            <pc:sldMk cId="3865618035" sldId="324"/>
            <ac:spMk id="3" creationId="{2D8BEF88-29A4-BC86-8ABE-AEAEFCD49BBB}"/>
          </ac:spMkLst>
        </pc:spChg>
        <pc:picChg chg="add mod">
          <ac:chgData name="Shama Sharma" userId="2f546e21d9f6c0c6" providerId="LiveId" clId="{93B887DB-4CB0-49A3-B144-6CDFF5C5A4C9}" dt="2024-12-22T14:29:30.819" v="11348" actId="1076"/>
          <ac:picMkLst>
            <pc:docMk/>
            <pc:sldMk cId="3865618035" sldId="324"/>
            <ac:picMk id="5" creationId="{ED83DA2A-5683-FEEA-870C-56B9FC503C6D}"/>
          </ac:picMkLst>
        </pc:picChg>
        <pc:picChg chg="add mod">
          <ac:chgData name="Shama Sharma" userId="2f546e21d9f6c0c6" providerId="LiveId" clId="{93B887DB-4CB0-49A3-B144-6CDFF5C5A4C9}" dt="2024-12-22T14:32:20.010" v="11360" actId="14100"/>
          <ac:picMkLst>
            <pc:docMk/>
            <pc:sldMk cId="3865618035" sldId="324"/>
            <ac:picMk id="7" creationId="{E5D7F6C1-68B3-0D18-14F2-810C0978B5BF}"/>
          </ac:picMkLst>
        </pc:picChg>
        <pc:picChg chg="add mod">
          <ac:chgData name="Shama Sharma" userId="2f546e21d9f6c0c6" providerId="LiveId" clId="{93B887DB-4CB0-49A3-B144-6CDFF5C5A4C9}" dt="2024-12-22T14:32:21.740" v="11361" actId="1076"/>
          <ac:picMkLst>
            <pc:docMk/>
            <pc:sldMk cId="3865618035" sldId="324"/>
            <ac:picMk id="9" creationId="{6D335A4D-2F2F-2546-DE24-5458A8F2A9F4}"/>
          </ac:picMkLst>
        </pc:picChg>
      </pc:sldChg>
      <pc:sldChg chg="addSp modSp new mod modAnim">
        <pc:chgData name="Shama Sharma" userId="2f546e21d9f6c0c6" providerId="LiveId" clId="{93B887DB-4CB0-49A3-B144-6CDFF5C5A4C9}" dt="2024-12-22T14:44:33.338" v="11967" actId="20577"/>
        <pc:sldMkLst>
          <pc:docMk/>
          <pc:sldMk cId="3561656926" sldId="325"/>
        </pc:sldMkLst>
        <pc:spChg chg="mod">
          <ac:chgData name="Shama Sharma" userId="2f546e21d9f6c0c6" providerId="LiveId" clId="{93B887DB-4CB0-49A3-B144-6CDFF5C5A4C9}" dt="2024-12-22T14:38:03.207" v="11370" actId="20577"/>
          <ac:spMkLst>
            <pc:docMk/>
            <pc:sldMk cId="3561656926" sldId="325"/>
            <ac:spMk id="2" creationId="{ECA37765-A11A-17A9-BF65-68B72E066AF6}"/>
          </ac:spMkLst>
        </pc:spChg>
        <pc:spChg chg="mod">
          <ac:chgData name="Shama Sharma" userId="2f546e21d9f6c0c6" providerId="LiveId" clId="{93B887DB-4CB0-49A3-B144-6CDFF5C5A4C9}" dt="2024-12-22T14:44:33.338" v="11967" actId="20577"/>
          <ac:spMkLst>
            <pc:docMk/>
            <pc:sldMk cId="3561656926" sldId="325"/>
            <ac:spMk id="3" creationId="{33AF891A-9B08-A7BA-8251-AFCFC8F254F1}"/>
          </ac:spMkLst>
        </pc:spChg>
        <pc:picChg chg="add mod">
          <ac:chgData name="Shama Sharma" userId="2f546e21d9f6c0c6" providerId="LiveId" clId="{93B887DB-4CB0-49A3-B144-6CDFF5C5A4C9}" dt="2024-12-22T14:43:55.080" v="11910" actId="1076"/>
          <ac:picMkLst>
            <pc:docMk/>
            <pc:sldMk cId="3561656926" sldId="325"/>
            <ac:picMk id="5" creationId="{D799739A-6FCC-750B-9242-223822CD6538}"/>
          </ac:picMkLst>
        </pc:picChg>
      </pc:sldChg>
      <pc:sldChg chg="addSp modSp new mod">
        <pc:chgData name="Shama Sharma" userId="2f546e21d9f6c0c6" providerId="LiveId" clId="{93B887DB-4CB0-49A3-B144-6CDFF5C5A4C9}" dt="2024-12-22T15:09:07.837" v="12974" actId="20577"/>
        <pc:sldMkLst>
          <pc:docMk/>
          <pc:sldMk cId="2135776484" sldId="326"/>
        </pc:sldMkLst>
        <pc:spChg chg="mod">
          <ac:chgData name="Shama Sharma" userId="2f546e21d9f6c0c6" providerId="LiveId" clId="{93B887DB-4CB0-49A3-B144-6CDFF5C5A4C9}" dt="2024-12-22T14:54:54.425" v="12832" actId="1076"/>
          <ac:spMkLst>
            <pc:docMk/>
            <pc:sldMk cId="2135776484" sldId="326"/>
            <ac:spMk id="2" creationId="{9A38E766-8AE2-461D-2503-7C4EC93CB901}"/>
          </ac:spMkLst>
        </pc:spChg>
        <pc:spChg chg="mod">
          <ac:chgData name="Shama Sharma" userId="2f546e21d9f6c0c6" providerId="LiveId" clId="{93B887DB-4CB0-49A3-B144-6CDFF5C5A4C9}" dt="2024-12-22T15:09:07.837" v="12974" actId="20577"/>
          <ac:spMkLst>
            <pc:docMk/>
            <pc:sldMk cId="2135776484" sldId="326"/>
            <ac:spMk id="3" creationId="{B068145C-985D-F262-7820-951E9AA43530}"/>
          </ac:spMkLst>
        </pc:spChg>
        <pc:picChg chg="add mod">
          <ac:chgData name="Shama Sharma" userId="2f546e21d9f6c0c6" providerId="LiveId" clId="{93B887DB-4CB0-49A3-B144-6CDFF5C5A4C9}" dt="2024-12-22T14:52:29.339" v="12693" actId="1076"/>
          <ac:picMkLst>
            <pc:docMk/>
            <pc:sldMk cId="2135776484" sldId="326"/>
            <ac:picMk id="5" creationId="{0655ECAC-686A-7F15-530F-FB33D704729F}"/>
          </ac:picMkLst>
        </pc:picChg>
      </pc:sldChg>
      <pc:sldChg chg="modSp new mod">
        <pc:chgData name="Shama Sharma" userId="2f546e21d9f6c0c6" providerId="LiveId" clId="{93B887DB-4CB0-49A3-B144-6CDFF5C5A4C9}" dt="2024-12-22T14:49:51.675" v="12465" actId="20577"/>
        <pc:sldMkLst>
          <pc:docMk/>
          <pc:sldMk cId="236287397" sldId="327"/>
        </pc:sldMkLst>
        <pc:spChg chg="mod">
          <ac:chgData name="Shama Sharma" userId="2f546e21d9f6c0c6" providerId="LiveId" clId="{93B887DB-4CB0-49A3-B144-6CDFF5C5A4C9}" dt="2024-12-22T14:44:52.646" v="12005" actId="20577"/>
          <ac:spMkLst>
            <pc:docMk/>
            <pc:sldMk cId="236287397" sldId="327"/>
            <ac:spMk id="2" creationId="{9BC697C9-DC70-25B4-293E-FC382DEACD89}"/>
          </ac:spMkLst>
        </pc:spChg>
        <pc:spChg chg="mod">
          <ac:chgData name="Shama Sharma" userId="2f546e21d9f6c0c6" providerId="LiveId" clId="{93B887DB-4CB0-49A3-B144-6CDFF5C5A4C9}" dt="2024-12-22T14:49:51.675" v="12465" actId="20577"/>
          <ac:spMkLst>
            <pc:docMk/>
            <pc:sldMk cId="236287397" sldId="327"/>
            <ac:spMk id="3" creationId="{F2D22450-4662-9FBB-29A8-F9183FF6EC5B}"/>
          </ac:spMkLst>
        </pc:spChg>
      </pc:sldChg>
      <pc:sldChg chg="modSp new mod">
        <pc:chgData name="Shama Sharma" userId="2f546e21d9f6c0c6" providerId="LiveId" clId="{93B887DB-4CB0-49A3-B144-6CDFF5C5A4C9}" dt="2024-12-22T15:20:32.347" v="13771" actId="20577"/>
        <pc:sldMkLst>
          <pc:docMk/>
          <pc:sldMk cId="431990142" sldId="328"/>
        </pc:sldMkLst>
        <pc:spChg chg="mod">
          <ac:chgData name="Shama Sharma" userId="2f546e21d9f6c0c6" providerId="LiveId" clId="{93B887DB-4CB0-49A3-B144-6CDFF5C5A4C9}" dt="2024-12-22T15:09:36.384" v="13015" actId="20577"/>
          <ac:spMkLst>
            <pc:docMk/>
            <pc:sldMk cId="431990142" sldId="328"/>
            <ac:spMk id="2" creationId="{53D819E0-75CD-73A2-270D-7F4B18D6B8BF}"/>
          </ac:spMkLst>
        </pc:spChg>
        <pc:spChg chg="mod">
          <ac:chgData name="Shama Sharma" userId="2f546e21d9f6c0c6" providerId="LiveId" clId="{93B887DB-4CB0-49A3-B144-6CDFF5C5A4C9}" dt="2024-12-22T15:20:32.347" v="13771" actId="20577"/>
          <ac:spMkLst>
            <pc:docMk/>
            <pc:sldMk cId="431990142" sldId="328"/>
            <ac:spMk id="3" creationId="{881D985A-ECD6-ACB2-A5CD-35158CE228C8}"/>
          </ac:spMkLst>
        </pc:spChg>
      </pc:sldChg>
      <pc:sldChg chg="addSp delSp modSp new mod">
        <pc:chgData name="Shama Sharma" userId="2f546e21d9f6c0c6" providerId="LiveId" clId="{93B887DB-4CB0-49A3-B144-6CDFF5C5A4C9}" dt="2024-12-22T15:19:58.426" v="13753" actId="1076"/>
        <pc:sldMkLst>
          <pc:docMk/>
          <pc:sldMk cId="294215658" sldId="329"/>
        </pc:sldMkLst>
        <pc:spChg chg="del">
          <ac:chgData name="Shama Sharma" userId="2f546e21d9f6c0c6" providerId="LiveId" clId="{93B887DB-4CB0-49A3-B144-6CDFF5C5A4C9}" dt="2024-12-22T15:13:02.694" v="13152" actId="3680"/>
          <ac:spMkLst>
            <pc:docMk/>
            <pc:sldMk cId="294215658" sldId="329"/>
            <ac:spMk id="3" creationId="{FB90022B-7F1F-E882-AA5A-47A7C14376E1}"/>
          </ac:spMkLst>
        </pc:spChg>
        <pc:graphicFrameChg chg="add mod ord modGraphic">
          <ac:chgData name="Shama Sharma" userId="2f546e21d9f6c0c6" providerId="LiveId" clId="{93B887DB-4CB0-49A3-B144-6CDFF5C5A4C9}" dt="2024-12-22T15:19:58.426" v="13753" actId="1076"/>
          <ac:graphicFrameMkLst>
            <pc:docMk/>
            <pc:sldMk cId="294215658" sldId="329"/>
            <ac:graphicFrameMk id="4" creationId="{FFE363F2-AA78-6313-5358-72B082A7FE8E}"/>
          </ac:graphicFrameMkLst>
        </pc:graphicFrameChg>
      </pc:sldChg>
      <pc:sldChg chg="modSp new mod">
        <pc:chgData name="Shama Sharma" userId="2f546e21d9f6c0c6" providerId="LiveId" clId="{93B887DB-4CB0-49A3-B144-6CDFF5C5A4C9}" dt="2024-12-22T15:24:37.682" v="14101" actId="207"/>
        <pc:sldMkLst>
          <pc:docMk/>
          <pc:sldMk cId="257209342" sldId="330"/>
        </pc:sldMkLst>
        <pc:spChg chg="mod">
          <ac:chgData name="Shama Sharma" userId="2f546e21d9f6c0c6" providerId="LiveId" clId="{93B887DB-4CB0-49A3-B144-6CDFF5C5A4C9}" dt="2024-12-22T15:21:06.871" v="13818" actId="20577"/>
          <ac:spMkLst>
            <pc:docMk/>
            <pc:sldMk cId="257209342" sldId="330"/>
            <ac:spMk id="2" creationId="{F29E46B1-849C-4196-AF59-C495FD852A93}"/>
          </ac:spMkLst>
        </pc:spChg>
        <pc:spChg chg="mod">
          <ac:chgData name="Shama Sharma" userId="2f546e21d9f6c0c6" providerId="LiveId" clId="{93B887DB-4CB0-49A3-B144-6CDFF5C5A4C9}" dt="2024-12-22T15:24:37.682" v="14101" actId="207"/>
          <ac:spMkLst>
            <pc:docMk/>
            <pc:sldMk cId="257209342" sldId="330"/>
            <ac:spMk id="3" creationId="{3628C7F3-B82B-EA8A-1E57-783461C3C0A3}"/>
          </ac:spMkLst>
        </pc:spChg>
      </pc:sldChg>
      <pc:sldChg chg="new del">
        <pc:chgData name="Shama Sharma" userId="2f546e21d9f6c0c6" providerId="LiveId" clId="{93B887DB-4CB0-49A3-B144-6CDFF5C5A4C9}" dt="2024-12-22T15:20:43.699" v="13773" actId="680"/>
        <pc:sldMkLst>
          <pc:docMk/>
          <pc:sldMk cId="2505856883" sldId="330"/>
        </pc:sldMkLst>
      </pc:sldChg>
      <pc:sldChg chg="addSp modSp new mod">
        <pc:chgData name="Shama Sharma" userId="2f546e21d9f6c0c6" providerId="LiveId" clId="{93B887DB-4CB0-49A3-B144-6CDFF5C5A4C9}" dt="2024-12-22T15:31:09.232" v="14632" actId="1076"/>
        <pc:sldMkLst>
          <pc:docMk/>
          <pc:sldMk cId="3191511587" sldId="331"/>
        </pc:sldMkLst>
        <pc:spChg chg="mod">
          <ac:chgData name="Shama Sharma" userId="2f546e21d9f6c0c6" providerId="LiveId" clId="{93B887DB-4CB0-49A3-B144-6CDFF5C5A4C9}" dt="2024-12-22T15:31:09.232" v="14632" actId="1076"/>
          <ac:spMkLst>
            <pc:docMk/>
            <pc:sldMk cId="3191511587" sldId="331"/>
            <ac:spMk id="2" creationId="{83B1C620-5505-ACEE-2EA5-B0CA438F7A8E}"/>
          </ac:spMkLst>
        </pc:spChg>
        <pc:spChg chg="mod">
          <ac:chgData name="Shama Sharma" userId="2f546e21d9f6c0c6" providerId="LiveId" clId="{93B887DB-4CB0-49A3-B144-6CDFF5C5A4C9}" dt="2024-12-22T15:30:58.028" v="14628" actId="1076"/>
          <ac:spMkLst>
            <pc:docMk/>
            <pc:sldMk cId="3191511587" sldId="331"/>
            <ac:spMk id="3" creationId="{77C49195-83C6-5445-B1D9-348A048C6811}"/>
          </ac:spMkLst>
        </pc:spChg>
        <pc:picChg chg="add mod">
          <ac:chgData name="Shama Sharma" userId="2f546e21d9f6c0c6" providerId="LiveId" clId="{93B887DB-4CB0-49A3-B144-6CDFF5C5A4C9}" dt="2024-12-22T15:31:05.107" v="14630" actId="1076"/>
          <ac:picMkLst>
            <pc:docMk/>
            <pc:sldMk cId="3191511587" sldId="331"/>
            <ac:picMk id="5" creationId="{EFCB5224-C68E-B40B-56CC-2ACC53857258}"/>
          </ac:picMkLst>
        </pc:picChg>
      </pc:sldChg>
      <pc:sldChg chg="modSp new mod">
        <pc:chgData name="Shama Sharma" userId="2f546e21d9f6c0c6" providerId="LiveId" clId="{93B887DB-4CB0-49A3-B144-6CDFF5C5A4C9}" dt="2024-12-22T15:34:28.709" v="14958" actId="20577"/>
        <pc:sldMkLst>
          <pc:docMk/>
          <pc:sldMk cId="120602627" sldId="332"/>
        </pc:sldMkLst>
        <pc:spChg chg="mod">
          <ac:chgData name="Shama Sharma" userId="2f546e21d9f6c0c6" providerId="LiveId" clId="{93B887DB-4CB0-49A3-B144-6CDFF5C5A4C9}" dt="2024-12-22T15:31:39.256" v="14671" actId="20577"/>
          <ac:spMkLst>
            <pc:docMk/>
            <pc:sldMk cId="120602627" sldId="332"/>
            <ac:spMk id="2" creationId="{335A4F22-2A12-55E5-6234-E869D116C80B}"/>
          </ac:spMkLst>
        </pc:spChg>
        <pc:spChg chg="mod">
          <ac:chgData name="Shama Sharma" userId="2f546e21d9f6c0c6" providerId="LiveId" clId="{93B887DB-4CB0-49A3-B144-6CDFF5C5A4C9}" dt="2024-12-22T15:34:28.709" v="14958" actId="20577"/>
          <ac:spMkLst>
            <pc:docMk/>
            <pc:sldMk cId="120602627" sldId="332"/>
            <ac:spMk id="3" creationId="{51DE7A75-0353-5D92-2FEB-2ECEA531D600}"/>
          </ac:spMkLst>
        </pc:spChg>
      </pc:sldChg>
      <pc:sldChg chg="modSp new mod">
        <pc:chgData name="Shama Sharma" userId="2f546e21d9f6c0c6" providerId="LiveId" clId="{93B887DB-4CB0-49A3-B144-6CDFF5C5A4C9}" dt="2024-12-22T15:36:23.908" v="15202" actId="20577"/>
        <pc:sldMkLst>
          <pc:docMk/>
          <pc:sldMk cId="1751587783" sldId="333"/>
        </pc:sldMkLst>
        <pc:spChg chg="mod">
          <ac:chgData name="Shama Sharma" userId="2f546e21d9f6c0c6" providerId="LiveId" clId="{93B887DB-4CB0-49A3-B144-6CDFF5C5A4C9}" dt="2024-12-22T15:34:50.764" v="14997" actId="20577"/>
          <ac:spMkLst>
            <pc:docMk/>
            <pc:sldMk cId="1751587783" sldId="333"/>
            <ac:spMk id="2" creationId="{032EA45F-31D8-45C0-F47D-832682C6230C}"/>
          </ac:spMkLst>
        </pc:spChg>
        <pc:spChg chg="mod">
          <ac:chgData name="Shama Sharma" userId="2f546e21d9f6c0c6" providerId="LiveId" clId="{93B887DB-4CB0-49A3-B144-6CDFF5C5A4C9}" dt="2024-12-22T15:36:23.908" v="15202" actId="20577"/>
          <ac:spMkLst>
            <pc:docMk/>
            <pc:sldMk cId="1751587783" sldId="333"/>
            <ac:spMk id="3" creationId="{F2739AC3-102D-F664-C942-65F1EA0D6575}"/>
          </ac:spMkLst>
        </pc:spChg>
      </pc:sldChg>
      <pc:sldChg chg="addSp modSp new mod modAnim">
        <pc:chgData name="Shama Sharma" userId="2f546e21d9f6c0c6" providerId="LiveId" clId="{93B887DB-4CB0-49A3-B144-6CDFF5C5A4C9}" dt="2024-12-22T15:45:06.991" v="15853"/>
        <pc:sldMkLst>
          <pc:docMk/>
          <pc:sldMk cId="2208900230" sldId="334"/>
        </pc:sldMkLst>
        <pc:spChg chg="mod">
          <ac:chgData name="Shama Sharma" userId="2f546e21d9f6c0c6" providerId="LiveId" clId="{93B887DB-4CB0-49A3-B144-6CDFF5C5A4C9}" dt="2024-12-22T15:37:00.031" v="15230" actId="20577"/>
          <ac:spMkLst>
            <pc:docMk/>
            <pc:sldMk cId="2208900230" sldId="334"/>
            <ac:spMk id="2" creationId="{C3F4C48C-DE49-8A6A-3B63-09E068E1B5D3}"/>
          </ac:spMkLst>
        </pc:spChg>
        <pc:spChg chg="mod">
          <ac:chgData name="Shama Sharma" userId="2f546e21d9f6c0c6" providerId="LiveId" clId="{93B887DB-4CB0-49A3-B144-6CDFF5C5A4C9}" dt="2024-12-22T15:44:07.504" v="15844" actId="21"/>
          <ac:spMkLst>
            <pc:docMk/>
            <pc:sldMk cId="2208900230" sldId="334"/>
            <ac:spMk id="3" creationId="{CACDAD82-E109-4BB2-8921-6029A2FC1B7E}"/>
          </ac:spMkLst>
        </pc:spChg>
        <pc:spChg chg="add mod">
          <ac:chgData name="Shama Sharma" userId="2f546e21d9f6c0c6" providerId="LiveId" clId="{93B887DB-4CB0-49A3-B144-6CDFF5C5A4C9}" dt="2024-12-22T15:43:11.541" v="15735" actId="1076"/>
          <ac:spMkLst>
            <pc:docMk/>
            <pc:sldMk cId="2208900230" sldId="334"/>
            <ac:spMk id="4" creationId="{2178EB9C-942C-CC13-B587-FE0718A54410}"/>
          </ac:spMkLst>
        </pc:spChg>
        <pc:spChg chg="add mod">
          <ac:chgData name="Shama Sharma" userId="2f546e21d9f6c0c6" providerId="LiveId" clId="{93B887DB-4CB0-49A3-B144-6CDFF5C5A4C9}" dt="2024-12-22T15:44:34.013" v="15851" actId="20577"/>
          <ac:spMkLst>
            <pc:docMk/>
            <pc:sldMk cId="2208900230" sldId="334"/>
            <ac:spMk id="5" creationId="{5FB536DD-D4A6-D715-1B17-4571A32256FD}"/>
          </ac:spMkLst>
        </pc:spChg>
      </pc:sldChg>
      <pc:sldChg chg="addSp modSp new mod">
        <pc:chgData name="Shama Sharma" userId="2f546e21d9f6c0c6" providerId="LiveId" clId="{93B887DB-4CB0-49A3-B144-6CDFF5C5A4C9}" dt="2024-12-22T15:46:54.369" v="15956" actId="1076"/>
        <pc:sldMkLst>
          <pc:docMk/>
          <pc:sldMk cId="86036808" sldId="335"/>
        </pc:sldMkLst>
        <pc:spChg chg="mod">
          <ac:chgData name="Shama Sharma" userId="2f546e21d9f6c0c6" providerId="LiveId" clId="{93B887DB-4CB0-49A3-B144-6CDFF5C5A4C9}" dt="2024-12-22T15:39:21.815" v="15463" actId="20577"/>
          <ac:spMkLst>
            <pc:docMk/>
            <pc:sldMk cId="86036808" sldId="335"/>
            <ac:spMk id="2" creationId="{F30CAC54-75F6-DCE7-E91D-B00A48B3E953}"/>
          </ac:spMkLst>
        </pc:spChg>
        <pc:spChg chg="mod">
          <ac:chgData name="Shama Sharma" userId="2f546e21d9f6c0c6" providerId="LiveId" clId="{93B887DB-4CB0-49A3-B144-6CDFF5C5A4C9}" dt="2024-12-22T15:46:19.670" v="15953" actId="20577"/>
          <ac:spMkLst>
            <pc:docMk/>
            <pc:sldMk cId="86036808" sldId="335"/>
            <ac:spMk id="3" creationId="{222A6760-8A86-B032-1194-954871BD8B20}"/>
          </ac:spMkLst>
        </pc:spChg>
        <pc:picChg chg="add mod">
          <ac:chgData name="Shama Sharma" userId="2f546e21d9f6c0c6" providerId="LiveId" clId="{93B887DB-4CB0-49A3-B144-6CDFF5C5A4C9}" dt="2024-12-22T15:46:54.369" v="15956" actId="1076"/>
          <ac:picMkLst>
            <pc:docMk/>
            <pc:sldMk cId="86036808" sldId="335"/>
            <ac:picMk id="5" creationId="{A8E0B907-0E52-DAA7-9B19-FF277AF2993E}"/>
          </ac:picMkLst>
        </pc:picChg>
      </pc:sldChg>
      <pc:sldChg chg="modSp new mod">
        <pc:chgData name="Shama Sharma" userId="2f546e21d9f6c0c6" providerId="LiveId" clId="{93B887DB-4CB0-49A3-B144-6CDFF5C5A4C9}" dt="2024-12-22T15:51:26.105" v="16281" actId="27636"/>
        <pc:sldMkLst>
          <pc:docMk/>
          <pc:sldMk cId="3816501863" sldId="336"/>
        </pc:sldMkLst>
        <pc:spChg chg="mod">
          <ac:chgData name="Shama Sharma" userId="2f546e21d9f6c0c6" providerId="LiveId" clId="{93B887DB-4CB0-49A3-B144-6CDFF5C5A4C9}" dt="2024-12-22T15:47:59.693" v="15993" actId="20577"/>
          <ac:spMkLst>
            <pc:docMk/>
            <pc:sldMk cId="3816501863" sldId="336"/>
            <ac:spMk id="2" creationId="{A1F2E642-E826-47D9-92A4-6573F672799E}"/>
          </ac:spMkLst>
        </pc:spChg>
        <pc:spChg chg="mod">
          <ac:chgData name="Shama Sharma" userId="2f546e21d9f6c0c6" providerId="LiveId" clId="{93B887DB-4CB0-49A3-B144-6CDFF5C5A4C9}" dt="2024-12-22T15:51:26.105" v="16281" actId="27636"/>
          <ac:spMkLst>
            <pc:docMk/>
            <pc:sldMk cId="3816501863" sldId="336"/>
            <ac:spMk id="3" creationId="{7553A150-5EEC-FD4E-B77C-3C0A5CE518DA}"/>
          </ac:spMkLst>
        </pc:spChg>
      </pc:sldChg>
      <pc:sldChg chg="modSp new mod">
        <pc:chgData name="Shama Sharma" userId="2f546e21d9f6c0c6" providerId="LiveId" clId="{93B887DB-4CB0-49A3-B144-6CDFF5C5A4C9}" dt="2024-12-22T15:52:38.496" v="16422" actId="20577"/>
        <pc:sldMkLst>
          <pc:docMk/>
          <pc:sldMk cId="4088391876" sldId="337"/>
        </pc:sldMkLst>
        <pc:spChg chg="mod">
          <ac:chgData name="Shama Sharma" userId="2f546e21d9f6c0c6" providerId="LiveId" clId="{93B887DB-4CB0-49A3-B144-6CDFF5C5A4C9}" dt="2024-12-22T15:51:55.970" v="16341" actId="20577"/>
          <ac:spMkLst>
            <pc:docMk/>
            <pc:sldMk cId="4088391876" sldId="337"/>
            <ac:spMk id="2" creationId="{B2DC1011-B9AB-6DA5-F99C-A46AFF7EC7AD}"/>
          </ac:spMkLst>
        </pc:spChg>
        <pc:spChg chg="mod">
          <ac:chgData name="Shama Sharma" userId="2f546e21d9f6c0c6" providerId="LiveId" clId="{93B887DB-4CB0-49A3-B144-6CDFF5C5A4C9}" dt="2024-12-22T15:52:38.496" v="16422" actId="20577"/>
          <ac:spMkLst>
            <pc:docMk/>
            <pc:sldMk cId="4088391876" sldId="337"/>
            <ac:spMk id="3" creationId="{F1429743-2180-0BB2-847C-BCF337DF7B9C}"/>
          </ac:spMkLst>
        </pc:spChg>
      </pc:sldChg>
      <pc:sldChg chg="modSp new mod">
        <pc:chgData name="Shama Sharma" userId="2f546e21d9f6c0c6" providerId="LiveId" clId="{93B887DB-4CB0-49A3-B144-6CDFF5C5A4C9}" dt="2024-12-22T15:54:07.732" v="16601" actId="20577"/>
        <pc:sldMkLst>
          <pc:docMk/>
          <pc:sldMk cId="2299595403" sldId="338"/>
        </pc:sldMkLst>
        <pc:spChg chg="mod">
          <ac:chgData name="Shama Sharma" userId="2f546e21d9f6c0c6" providerId="LiveId" clId="{93B887DB-4CB0-49A3-B144-6CDFF5C5A4C9}" dt="2024-12-22T15:53:15.156" v="16487" actId="20577"/>
          <ac:spMkLst>
            <pc:docMk/>
            <pc:sldMk cId="2299595403" sldId="338"/>
            <ac:spMk id="2" creationId="{BDC352D8-D635-6529-40ED-B3F591342D49}"/>
          </ac:spMkLst>
        </pc:spChg>
        <pc:spChg chg="mod">
          <ac:chgData name="Shama Sharma" userId="2f546e21d9f6c0c6" providerId="LiveId" clId="{93B887DB-4CB0-49A3-B144-6CDFF5C5A4C9}" dt="2024-12-22T15:54:07.732" v="16601" actId="20577"/>
          <ac:spMkLst>
            <pc:docMk/>
            <pc:sldMk cId="2299595403" sldId="338"/>
            <ac:spMk id="3" creationId="{8468F08F-A701-59B0-80D8-6E26F3454156}"/>
          </ac:spMkLst>
        </pc:spChg>
      </pc:sldChg>
      <pc:sldChg chg="delSp modSp new mod">
        <pc:chgData name="Shama Sharma" userId="2f546e21d9f6c0c6" providerId="LiveId" clId="{93B887DB-4CB0-49A3-B144-6CDFF5C5A4C9}" dt="2024-12-22T15:57:26.416" v="16858" actId="1076"/>
        <pc:sldMkLst>
          <pc:docMk/>
          <pc:sldMk cId="3133440483" sldId="339"/>
        </pc:sldMkLst>
        <pc:spChg chg="del">
          <ac:chgData name="Shama Sharma" userId="2f546e21d9f6c0c6" providerId="LiveId" clId="{93B887DB-4CB0-49A3-B144-6CDFF5C5A4C9}" dt="2024-12-22T15:57:06.649" v="16850" actId="478"/>
          <ac:spMkLst>
            <pc:docMk/>
            <pc:sldMk cId="3133440483" sldId="339"/>
            <ac:spMk id="2" creationId="{C1720A5F-6B68-D07C-26ED-64AA47632FA1}"/>
          </ac:spMkLst>
        </pc:spChg>
        <pc:spChg chg="mod">
          <ac:chgData name="Shama Sharma" userId="2f546e21d9f6c0c6" providerId="LiveId" clId="{93B887DB-4CB0-49A3-B144-6CDFF5C5A4C9}" dt="2024-12-22T15:57:26.416" v="16858" actId="1076"/>
          <ac:spMkLst>
            <pc:docMk/>
            <pc:sldMk cId="3133440483" sldId="339"/>
            <ac:spMk id="3" creationId="{897AD72F-C3DC-3D73-0B3E-B615D6573DE4}"/>
          </ac:spMkLst>
        </pc:spChg>
      </pc:sldChg>
      <pc:sldChg chg="modSp new mod">
        <pc:chgData name="Shama Sharma" userId="2f546e21d9f6c0c6" providerId="LiveId" clId="{93B887DB-4CB0-49A3-B144-6CDFF5C5A4C9}" dt="2024-12-22T15:57:59.347" v="16930" actId="207"/>
        <pc:sldMkLst>
          <pc:docMk/>
          <pc:sldMk cId="1972013669" sldId="340"/>
        </pc:sldMkLst>
        <pc:spChg chg="mod">
          <ac:chgData name="Shama Sharma" userId="2f546e21d9f6c0c6" providerId="LiveId" clId="{93B887DB-4CB0-49A3-B144-6CDFF5C5A4C9}" dt="2024-12-22T15:57:59.347" v="16930" actId="207"/>
          <ac:spMkLst>
            <pc:docMk/>
            <pc:sldMk cId="1972013669" sldId="340"/>
            <ac:spMk id="3" creationId="{AB799898-3BA2-778A-1823-1A6B10E41D11}"/>
          </ac:spMkLst>
        </pc:spChg>
      </pc:sldChg>
      <pc:sldChg chg="modSp new mod">
        <pc:chgData name="Shama Sharma" userId="2f546e21d9f6c0c6" providerId="LiveId" clId="{93B887DB-4CB0-49A3-B144-6CDFF5C5A4C9}" dt="2024-12-22T15:58:40.979" v="17030" actId="20577"/>
        <pc:sldMkLst>
          <pc:docMk/>
          <pc:sldMk cId="2901844320" sldId="341"/>
        </pc:sldMkLst>
        <pc:spChg chg="mod">
          <ac:chgData name="Shama Sharma" userId="2f546e21d9f6c0c6" providerId="LiveId" clId="{93B887DB-4CB0-49A3-B144-6CDFF5C5A4C9}" dt="2024-12-22T15:58:40.979" v="17030" actId="20577"/>
          <ac:spMkLst>
            <pc:docMk/>
            <pc:sldMk cId="2901844320" sldId="341"/>
            <ac:spMk id="3" creationId="{18BF2215-84AF-AF05-9A69-44F68A6CF07F}"/>
          </ac:spMkLst>
        </pc:spChg>
      </pc:sldChg>
      <pc:sldChg chg="delSp modSp new mod">
        <pc:chgData name="Shama Sharma" userId="2f546e21d9f6c0c6" providerId="LiveId" clId="{93B887DB-4CB0-49A3-B144-6CDFF5C5A4C9}" dt="2024-12-22T16:01:01.817" v="17053" actId="27636"/>
        <pc:sldMkLst>
          <pc:docMk/>
          <pc:sldMk cId="562090289" sldId="342"/>
        </pc:sldMkLst>
        <pc:spChg chg="mod">
          <ac:chgData name="Shama Sharma" userId="2f546e21d9f6c0c6" providerId="LiveId" clId="{93B887DB-4CB0-49A3-B144-6CDFF5C5A4C9}" dt="2024-12-22T16:01:01.817" v="17053" actId="27636"/>
          <ac:spMkLst>
            <pc:docMk/>
            <pc:sldMk cId="562090289" sldId="342"/>
            <ac:spMk id="2" creationId="{ED236474-DBC4-1F66-1548-145EC6E011AC}"/>
          </ac:spMkLst>
        </pc:spChg>
        <pc:spChg chg="del">
          <ac:chgData name="Shama Sharma" userId="2f546e21d9f6c0c6" providerId="LiveId" clId="{93B887DB-4CB0-49A3-B144-6CDFF5C5A4C9}" dt="2024-12-22T16:00:52.695" v="17042" actId="478"/>
          <ac:spMkLst>
            <pc:docMk/>
            <pc:sldMk cId="562090289" sldId="342"/>
            <ac:spMk id="3" creationId="{16666088-7A57-3677-1911-349DED6ABAF1}"/>
          </ac:spMkLst>
        </pc:spChg>
      </pc:sldChg>
      <pc:sldChg chg="modSp new del mod">
        <pc:chgData name="Shama Sharma" userId="2f546e21d9f6c0c6" providerId="LiveId" clId="{93B887DB-4CB0-49A3-B144-6CDFF5C5A4C9}" dt="2024-12-22T17:28:25.363" v="17204" actId="47"/>
        <pc:sldMkLst>
          <pc:docMk/>
          <pc:sldMk cId="1607185624" sldId="343"/>
        </pc:sldMkLst>
        <pc:spChg chg="mod">
          <ac:chgData name="Shama Sharma" userId="2f546e21d9f6c0c6" providerId="LiveId" clId="{93B887DB-4CB0-49A3-B144-6CDFF5C5A4C9}" dt="2024-12-22T16:02:37.013" v="17064" actId="20577"/>
          <ac:spMkLst>
            <pc:docMk/>
            <pc:sldMk cId="1607185624" sldId="343"/>
            <ac:spMk id="2" creationId="{FEB4AA3F-A55A-34B5-655E-BC2969D82D2F}"/>
          </ac:spMkLst>
        </pc:spChg>
        <pc:spChg chg="mod">
          <ac:chgData name="Shama Sharma" userId="2f546e21d9f6c0c6" providerId="LiveId" clId="{93B887DB-4CB0-49A3-B144-6CDFF5C5A4C9}" dt="2024-12-22T16:03:34.797" v="17203" actId="20577"/>
          <ac:spMkLst>
            <pc:docMk/>
            <pc:sldMk cId="1607185624" sldId="343"/>
            <ac:spMk id="3" creationId="{21FC94EA-868A-EBC4-A45E-74B81360D7F3}"/>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D01546-198A-4195-BCF8-F0FF54C90E5E}" type="datetimeFigureOut">
              <a:rPr lang="en-US" smtClean="0"/>
              <a:t>12/22/2024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6DE88F-1F85-4A27-9D34-D74A50E7B0DA}" type="slidenum">
              <a:rPr lang="en-US" smtClean="0"/>
              <a:t>‹#›</a:t>
            </a:fld>
            <a:endParaRPr lang="en-US" dirty="0"/>
          </a:p>
        </p:txBody>
      </p:sp>
    </p:spTree>
    <p:extLst>
      <p:ext uri="{BB962C8B-B14F-4D97-AF65-F5344CB8AC3E}">
        <p14:creationId xmlns:p14="http://schemas.microsoft.com/office/powerpoint/2010/main" val="37300918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0693" y="1769540"/>
            <a:ext cx="9440034" cy="1828801"/>
          </a:xfrm>
        </p:spPr>
        <p:txBody>
          <a:bodyPr anchor="b">
            <a:normAutofit/>
          </a:bodyPr>
          <a:lstStyle>
            <a:lvl1pPr algn="ctr">
              <a:defRPr sz="5400"/>
            </a:lvl1pPr>
          </a:lstStyle>
          <a:p>
            <a:r>
              <a:rPr lang="en-US"/>
              <a:t>Click to edit Master title style</a:t>
            </a:r>
            <a:endParaRPr lang="en-US" dirty="0"/>
          </a:p>
        </p:txBody>
      </p:sp>
      <p:sp>
        <p:nvSpPr>
          <p:cNvPr id="3" name="Subtitle 2"/>
          <p:cNvSpPr>
            <a:spLocks noGrp="1"/>
          </p:cNvSpPr>
          <p:nvPr>
            <p:ph type="subTitle" idx="1"/>
          </p:nvPr>
        </p:nvSpPr>
        <p:spPr>
          <a:xfrm>
            <a:off x="1370693" y="3773489"/>
            <a:ext cx="9440034"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8D38747-4367-4BD2-8D51-C97E202738E2}" type="datetime1">
              <a:rPr lang="en-US" smtClean="0"/>
              <a:t>12/22/2024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150746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16" name="Picture 15" descr="Slate-V2-HD-panoPhotoInset.png">
            <a:extLst>
              <a:ext uri="{FF2B5EF4-FFF2-40B4-BE49-F238E27FC236}">
                <a16:creationId xmlns:a16="http://schemas.microsoft.com/office/drawing/2014/main" id="{CE39118B-B3AD-4BD4-BA22-DEFF4E76CE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itle 1"/>
          <p:cNvSpPr>
            <a:spLocks noGrp="1"/>
          </p:cNvSpPr>
          <p:nvPr>
            <p:ph type="title"/>
          </p:nvPr>
        </p:nvSpPr>
        <p:spPr>
          <a:xfrm>
            <a:off x="913806" y="4565255"/>
            <a:ext cx="10355326" cy="543472"/>
          </a:xfrm>
        </p:spPr>
        <p:txBody>
          <a:bodyPr anchor="b">
            <a:normAutofit/>
          </a:bodyPr>
          <a:lstStyle>
            <a:lvl1pPr algn="ct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247728"/>
            <a:ext cx="10353762" cy="543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1F1B079-7EF0-44EE-B798-BCC497C9F3B2}" type="datetime1">
              <a:rPr lang="en-US" smtClean="0"/>
              <a:t>12/22/2024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0095022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8437"/>
            <a:ext cx="10353762" cy="3534344"/>
          </a:xfrm>
        </p:spPr>
        <p:txBody>
          <a:bodyPr anchor="ctr">
            <a:normAutofit/>
          </a:bodyPr>
          <a:lstStyle>
            <a:lvl1pPr>
              <a:defRPr sz="4000"/>
            </a:lvl1pPr>
          </a:lstStyle>
          <a:p>
            <a:r>
              <a:rPr lang="en-US"/>
              <a:t>Click to edit Master title style</a:t>
            </a:r>
            <a:endParaRPr lang="en-US" dirty="0"/>
          </a:p>
        </p:txBody>
      </p:sp>
      <p:sp>
        <p:nvSpPr>
          <p:cNvPr id="4" name="Text Placeholder 3"/>
          <p:cNvSpPr>
            <a:spLocks noGrp="1"/>
          </p:cNvSpPr>
          <p:nvPr>
            <p:ph type="body" sz="half" idx="2"/>
          </p:nvPr>
        </p:nvSpPr>
        <p:spPr>
          <a:xfrm>
            <a:off x="913794" y="4295180"/>
            <a:ext cx="10353763"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8FF70A8-1D13-4657-95F0-A9EA54967B8D}" type="datetime1">
              <a:rPr lang="en-US" smtClean="0"/>
              <a:t>12/22/2024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053850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913794" y="4304353"/>
            <a:ext cx="10353763"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1EB90AC-71BD-4C7F-8ACA-7B3F18292E63}" type="datetime1">
              <a:rPr lang="en-US" smtClean="0"/>
              <a:t>12/22/2024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
        <p:nvSpPr>
          <p:cNvPr id="11" name="TextBox 10">
            <a:extLst>
              <a:ext uri="{FF2B5EF4-FFF2-40B4-BE49-F238E27FC236}">
                <a16:creationId xmlns:a16="http://schemas.microsoft.com/office/drawing/2014/main" id="{223F0D53-0705-41B7-8554-09D21E7807F9}"/>
              </a:ext>
            </a:extLst>
          </p:cNvPr>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a:extLst>
              <a:ext uri="{FF2B5EF4-FFF2-40B4-BE49-F238E27FC236}">
                <a16:creationId xmlns:a16="http://schemas.microsoft.com/office/drawing/2014/main" id="{C7F647CD-0F1A-4BB3-89E0-A74F1E1B098D}"/>
              </a:ext>
            </a:extLst>
          </p:cNvPr>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7752911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794" y="2126942"/>
            <a:ext cx="10353763"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84" y="4650556"/>
            <a:ext cx="1035219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E6EFC2C-8905-46F0-B443-CE905B76BA01}" type="datetime1">
              <a:rPr lang="en-US" smtClean="0"/>
              <a:t>12/22/2024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3450925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5" y="609600"/>
            <a:ext cx="10353762" cy="970450"/>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5"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91379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446711" y="1885949"/>
            <a:ext cx="3300984" cy="764783"/>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441435" y="2768112"/>
            <a:ext cx="3300984" cy="302308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966572" y="1885950"/>
            <a:ext cx="3300984" cy="764782"/>
          </a:xfrm>
        </p:spPr>
        <p:txBody>
          <a:bodyPr anchor="b">
            <a:noAutofit/>
          </a:bodyPr>
          <a:lstStyle>
            <a:lvl1pPr marL="0" indent="0" algn="ctr">
              <a:buNone/>
              <a:defRPr sz="22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966572" y="2768110"/>
            <a:ext cx="3300984" cy="3023089"/>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D9079DC3-C9B5-499E-9140-0DC28B7074E2}" type="datetime1">
              <a:rPr lang="en-US" smtClean="0"/>
              <a:t>12/22/2024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0326478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2" name="Picture 1" descr="Slate-V2-HD-3colPhotoInset.png">
            <a:extLst>
              <a:ext uri="{FF2B5EF4-FFF2-40B4-BE49-F238E27FC236}">
                <a16:creationId xmlns:a16="http://schemas.microsoft.com/office/drawing/2014/main" id="{7E87C569-D426-4615-ADA7-B370EA98340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Picture 35" descr="Slate-V2-HD-3colPhotoInset.png">
            <a:extLst>
              <a:ext uri="{FF2B5EF4-FFF2-40B4-BE49-F238E27FC236}">
                <a16:creationId xmlns:a16="http://schemas.microsoft.com/office/drawing/2014/main" id="{7B353ED4-7AD0-46C9-88ED-1A16B1433A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Picture 36" descr="Slate-V2-HD-3colPhotoInset.png">
            <a:extLst>
              <a:ext uri="{FF2B5EF4-FFF2-40B4-BE49-F238E27FC236}">
                <a16:creationId xmlns:a16="http://schemas.microsoft.com/office/drawing/2014/main" id="{F561D985-AD57-459A-B3A6-EBF296039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itle 1"/>
          <p:cNvSpPr>
            <a:spLocks noGrp="1"/>
          </p:cNvSpPr>
          <p:nvPr>
            <p:ph type="title"/>
          </p:nvPr>
        </p:nvSpPr>
        <p:spPr>
          <a:xfrm>
            <a:off x="913794" y="609600"/>
            <a:ext cx="10353763" cy="97045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572443"/>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442788"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435"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966697" y="3904106"/>
            <a:ext cx="3300984"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66572" y="4572442"/>
            <a:ext cx="3300984" cy="121875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30BB33EA-E472-4D22-9C03-A9C14AA21CED}" type="datetime1">
              <a:rPr lang="en-US" smtClean="0"/>
              <a:t>12/22/2024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17932546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C55A3C-5767-4844-A0A3-83778C2E5409}" type="datetime1">
              <a:rPr lang="en-US" smtClean="0"/>
              <a:t>12/22/2024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1548654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95401" y="1761067"/>
            <a:ext cx="9590550" cy="1828813"/>
          </a:xfrm>
        </p:spPr>
        <p:txBody>
          <a:bodyPr anchor="b"/>
          <a:lstStyle>
            <a:lvl1pPr algn="ct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295401" y="3763439"/>
            <a:ext cx="9590550" cy="133349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E507A8-A5CF-4D38-AB86-7EDDA87A85D4}" type="datetime1">
              <a:rPr lang="en-US" smtClean="0"/>
              <a:t>12/22/2024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846401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1261872"/>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76450"/>
            <a:ext cx="4856841" cy="3622671"/>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10716" y="2076451"/>
            <a:ext cx="4856841" cy="3622672"/>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DFCD27C-8599-43EF-BA1D-14DDC1946E06}" type="datetime1">
              <a:rPr lang="en-US" smtClean="0"/>
              <a:t>12/22/2024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39882058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20" name="Picture 19" descr="Slate-V2-HD-compPhotoInset.png">
            <a:extLst>
              <a:ext uri="{FF2B5EF4-FFF2-40B4-BE49-F238E27FC236}">
                <a16:creationId xmlns:a16="http://schemas.microsoft.com/office/drawing/2014/main" id="{37B721FF-D609-4D98-9D19-CF75AA8A54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29200" cy="4099959"/>
          </a:xfrm>
          <a:prstGeom prst="rect">
            <a:avLst/>
          </a:prstGeom>
        </p:spPr>
      </p:pic>
      <p:pic>
        <p:nvPicPr>
          <p:cNvPr id="21" name="Picture 20" descr="Slate-V2-HD-compPhotoInset.png">
            <a:extLst>
              <a:ext uri="{FF2B5EF4-FFF2-40B4-BE49-F238E27FC236}">
                <a16:creationId xmlns:a16="http://schemas.microsoft.com/office/drawing/2014/main" id="{073936BD-C868-433F-8E84-D6DD8E640E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8357" y="1734506"/>
            <a:ext cx="5029200" cy="4099959"/>
          </a:xfrm>
          <a:prstGeom prst="rect">
            <a:avLst/>
          </a:prstGeom>
        </p:spPr>
      </p:pic>
      <p:sp>
        <p:nvSpPr>
          <p:cNvPr id="2" name="Title 1"/>
          <p:cNvSpPr>
            <a:spLocks noGrp="1"/>
          </p:cNvSpPr>
          <p:nvPr>
            <p:ph type="title"/>
          </p:nvPr>
        </p:nvSpPr>
        <p:spPr>
          <a:xfrm>
            <a:off x="913795" y="609600"/>
            <a:ext cx="10353762" cy="97045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046013" y="1855153"/>
            <a:ext cx="4764764" cy="69249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46013" y="2702103"/>
            <a:ext cx="4764764"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363166" y="1855152"/>
            <a:ext cx="4779582" cy="692495"/>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363167" y="2702103"/>
            <a:ext cx="4779581" cy="3043533"/>
          </a:xfrm>
        </p:spPr>
        <p:txBody>
          <a:bodyPr anchor="t">
            <a:normAutofit/>
          </a:bodyPr>
          <a:lstStyle>
            <a:lvl1pPr>
              <a:defRPr sz="18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9343D99-809A-49C0-96E5-4250D0B498EE}" type="datetime1">
              <a:rPr lang="en-US" smtClean="0"/>
              <a:t>12/22/2024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2351203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A143DE9B-B678-4EFB-BB7D-A4370204A0B0}" type="datetime1">
              <a:rPr lang="en-US" smtClean="0"/>
              <a:t>12/22/2024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4290940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8812DA-F765-4142-A6A3-A8ED7235E082}" type="datetime1">
              <a:rPr lang="en-US" smtClean="0"/>
              <a:t>12/22/2024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265513023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3706889" cy="1821918"/>
          </a:xfrm>
        </p:spPr>
        <p:txBody>
          <a:bodyPr anchor="b">
            <a:normAutofit/>
          </a:bodyPr>
          <a:lstStyle>
            <a:lvl1pPr algn="ctr">
              <a:defRPr sz="2800" b="0"/>
            </a:lvl1pPr>
          </a:lstStyle>
          <a:p>
            <a:r>
              <a:rPr lang="en-US"/>
              <a:t>Click to edit Master title style</a:t>
            </a:r>
            <a:endParaRPr lang="en-US" dirty="0"/>
          </a:p>
        </p:txBody>
      </p:sp>
      <p:sp>
        <p:nvSpPr>
          <p:cNvPr id="3" name="Content Placeholder 2"/>
          <p:cNvSpPr>
            <a:spLocks noGrp="1"/>
          </p:cNvSpPr>
          <p:nvPr>
            <p:ph idx="1"/>
          </p:nvPr>
        </p:nvSpPr>
        <p:spPr>
          <a:xfrm>
            <a:off x="4855633" y="609600"/>
            <a:ext cx="6411924" cy="5080001"/>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3795" y="2673351"/>
            <a:ext cx="3706889" cy="3016250"/>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E0277FD-7DE6-41D4-930D-AC99F5AFE54E}" type="datetime1">
              <a:rPr lang="en-US" smtClean="0"/>
              <a:t>12/22/2024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79355695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22" name="Picture 21" descr="Slate-V2-HD-vertPhotoInset.png">
            <a:extLst>
              <a:ext uri="{FF2B5EF4-FFF2-40B4-BE49-F238E27FC236}">
                <a16:creationId xmlns:a16="http://schemas.microsoft.com/office/drawing/2014/main" id="{4D06E496-ACBA-4063-B4A1-C5C484EE5A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itle 1"/>
          <p:cNvSpPr>
            <a:spLocks noGrp="1"/>
          </p:cNvSpPr>
          <p:nvPr>
            <p:ph type="title"/>
          </p:nvPr>
        </p:nvSpPr>
        <p:spPr>
          <a:xfrm>
            <a:off x="913795" y="763701"/>
            <a:ext cx="5707899" cy="1675559"/>
          </a:xfrm>
        </p:spPr>
        <p:txBody>
          <a:bodyPr anchor="b">
            <a:noAutofit/>
          </a:bodyPr>
          <a:lstStyle>
            <a:lvl1pPr algn="ct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73698" y="2679699"/>
            <a:ext cx="4588094" cy="3135695"/>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9EA15526-7079-4B7B-987C-1B5FAE11A0FF}" type="datetime1">
              <a:rPr lang="en-US" smtClean="0"/>
              <a:t>12/22/2024</a:t>
            </a:fld>
            <a:endParaRPr lang="en-US" dirty="0"/>
          </a:p>
        </p:txBody>
      </p:sp>
      <p:sp>
        <p:nvSpPr>
          <p:cNvPr id="6" name="Footer Placeholder 5"/>
          <p:cNvSpPr>
            <a:spLocks noGrp="1"/>
          </p:cNvSpPr>
          <p:nvPr>
            <p:ph type="ftr" sz="quarter" idx="11"/>
          </p:nvPr>
        </p:nvSpPr>
        <p:spPr/>
        <p:txBody>
          <a:bodyPr/>
          <a:lstStyle/>
          <a:p>
            <a:pPr algn="l"/>
            <a:endParaRPr lang="en-US" dirty="0"/>
          </a:p>
        </p:txBody>
      </p:sp>
      <p:sp>
        <p:nvSpPr>
          <p:cNvPr id="7" name="Slide Number Placeholder 6"/>
          <p:cNvSpPr>
            <a:spLocks noGrp="1"/>
          </p:cNvSpPr>
          <p:nvPr>
            <p:ph type="sldNum" sz="quarter" idx="12"/>
          </p:nvPr>
        </p:nvSpPr>
        <p:spPr/>
        <p:txBody>
          <a:bodyPr/>
          <a:lstStyle/>
          <a:p>
            <a:fld id="{3A98EE3D-8CD1-4C3F-BD1C-C98C9596463C}" type="slidenum">
              <a:rPr lang="en-US" smtClean="0"/>
              <a:t>‹#›</a:t>
            </a:fld>
            <a:endParaRPr lang="en-US" dirty="0"/>
          </a:p>
        </p:txBody>
      </p:sp>
    </p:spTree>
    <p:extLst>
      <p:ext uri="{BB962C8B-B14F-4D97-AF65-F5344CB8AC3E}">
        <p14:creationId xmlns:p14="http://schemas.microsoft.com/office/powerpoint/2010/main" val="530567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2" cy="125730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76450"/>
            <a:ext cx="10353762" cy="3714749"/>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6000749"/>
            <a:ext cx="2743200"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073ED0CC-082F-4160-86E5-0D6041F12778}" type="datetime1">
              <a:rPr lang="en-US" smtClean="0"/>
              <a:t>12/22/2024</a:t>
            </a:fld>
            <a:endParaRPr lang="en-US" dirty="0"/>
          </a:p>
        </p:txBody>
      </p:sp>
      <p:sp>
        <p:nvSpPr>
          <p:cNvPr id="5" name="Footer Placeholder 4"/>
          <p:cNvSpPr>
            <a:spLocks noGrp="1"/>
          </p:cNvSpPr>
          <p:nvPr>
            <p:ph type="ftr" sz="quarter" idx="3"/>
          </p:nvPr>
        </p:nvSpPr>
        <p:spPr>
          <a:xfrm>
            <a:off x="913795" y="6000749"/>
            <a:ext cx="6672865" cy="365125"/>
          </a:xfrm>
          <a:prstGeom prst="rect">
            <a:avLst/>
          </a:prstGeom>
        </p:spPr>
        <p:txBody>
          <a:bodyPr vert="horz" lIns="91440" tIns="45720" rIns="91440" bIns="45720" rtlCol="0" anchor="ctr"/>
          <a:lstStyle>
            <a:lvl1pPr algn="l">
              <a:defRPr sz="1100">
                <a:solidFill>
                  <a:schemeClr val="tx1">
                    <a:lumMod val="95000"/>
                  </a:schemeClr>
                </a:solidFill>
                <a:effectLst>
                  <a:outerShdw blurRad="50800" dist="38100" dir="2700000" algn="tl" rotWithShape="0">
                    <a:schemeClr val="bg1">
                      <a:alpha val="43000"/>
                    </a:schemeClr>
                  </a:outerShdw>
                </a:effectLst>
              </a:defRPr>
            </a:lvl1pPr>
          </a:lstStyle>
          <a:p>
            <a:endParaRPr lang="en-US" dirty="0"/>
          </a:p>
        </p:txBody>
      </p:sp>
      <p:sp>
        <p:nvSpPr>
          <p:cNvPr id="6" name="Slide Number Placeholder 5"/>
          <p:cNvSpPr>
            <a:spLocks noGrp="1"/>
          </p:cNvSpPr>
          <p:nvPr>
            <p:ph type="sldNum" sz="quarter" idx="4"/>
          </p:nvPr>
        </p:nvSpPr>
        <p:spPr>
          <a:xfrm>
            <a:off x="10514011" y="6000749"/>
            <a:ext cx="753545" cy="365125"/>
          </a:xfrm>
          <a:prstGeom prst="rect">
            <a:avLst/>
          </a:prstGeom>
        </p:spPr>
        <p:txBody>
          <a:bodyPr vert="horz" lIns="91440" tIns="45720" rIns="91440" bIns="45720" rtlCol="0" anchor="ctr"/>
          <a:lstStyle>
            <a:lvl1pPr algn="r">
              <a:defRPr sz="1100">
                <a:solidFill>
                  <a:schemeClr val="tx1">
                    <a:lumMod val="95000"/>
                  </a:schemeClr>
                </a:solidFill>
                <a:effectLst>
                  <a:outerShdw blurRad="50800" dist="38100" dir="2700000" algn="tl" rotWithShape="0">
                    <a:schemeClr val="bg1">
                      <a:alpha val="43000"/>
                    </a:schemeClr>
                  </a:outerShdw>
                </a:effectLst>
              </a:defRPr>
            </a:lvl1pPr>
          </a:lstStyle>
          <a:p>
            <a:fld id="{3A98EE3D-8CD1-4C3F-BD1C-C98C9596463C}" type="slidenum">
              <a:rPr lang="en-US" smtClean="0"/>
              <a:t>‹#›</a:t>
            </a:fld>
            <a:endParaRPr lang="en-US" dirty="0"/>
          </a:p>
        </p:txBody>
      </p:sp>
    </p:spTree>
    <p:extLst>
      <p:ext uri="{BB962C8B-B14F-4D97-AF65-F5344CB8AC3E}">
        <p14:creationId xmlns:p14="http://schemas.microsoft.com/office/powerpoint/2010/main" val="185897835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p:hf sldNum="0" hdr="0" ftr="0" dt="0"/>
  <p:txStyles>
    <p:titleStyle>
      <a:lvl1pPr algn="ctr" defTabSz="457200" rtl="0" eaLnBrk="1" latinLnBrk="0" hangingPunct="1">
        <a:lnSpc>
          <a:spcPct val="90000"/>
        </a:lnSpc>
        <a:spcBef>
          <a:spcPct val="0"/>
        </a:spcBef>
        <a:buNone/>
        <a:defRPr sz="4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lnSpc>
          <a:spcPct val="110000"/>
        </a:lnSpc>
        <a:spcBef>
          <a:spcPct val="20000"/>
        </a:spcBef>
        <a:spcAft>
          <a:spcPts val="600"/>
        </a:spcAft>
        <a:buClr>
          <a:schemeClr val="tx2"/>
        </a:buClr>
        <a:buSzPct val="70000"/>
        <a:buFont typeface="Wingdings 2" charset="2"/>
        <a:buChar char=""/>
        <a:defRPr sz="23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21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2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p4"/><Relationship Id="rId1" Type="http://schemas.openxmlformats.org/officeDocument/2006/relationships/video" Target="NULL" TargetMode="External"/><Relationship Id="rId4" Type="http://schemas.openxmlformats.org/officeDocument/2006/relationships/image" Target="../media/image23.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p4"/><Relationship Id="rId1" Type="http://schemas.openxmlformats.org/officeDocument/2006/relationships/video" Target="NULL" TargetMode="External"/><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microsoft.com/office/2007/relationships/media" Target="../media/media3.mp4"/><Relationship Id="rId1" Type="http://schemas.openxmlformats.org/officeDocument/2006/relationships/video" Target="NULL" TargetMode="External"/><Relationship Id="rId4" Type="http://schemas.openxmlformats.org/officeDocument/2006/relationships/image" Target="../media/image25.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4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1">
                <a:shade val="80000"/>
                <a:lumMod val="80000"/>
              </a:schemeClr>
              <a:schemeClr val="bg1">
                <a:tint val="98000"/>
              </a:schemeClr>
            </a:duotone>
          </a:blip>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A1C807-B9AD-4C9B-BF9F-60F03428998E}"/>
              </a:ext>
              <a:ext uri="{C183D7F6-B498-43B3-948B-1728B52AA6E4}">
                <adec:decorative xmlns:adec="http://schemas.microsoft.com/office/drawing/2017/decorative" val="1"/>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 y="10"/>
            <a:ext cx="12192001" cy="6857990"/>
          </a:xfrm>
          <a:prstGeom prst="rect">
            <a:avLst/>
          </a:prstGeom>
        </p:spPr>
      </p:pic>
      <p:sp useBgFill="1">
        <p:nvSpPr>
          <p:cNvPr id="103" name="Freeform 5">
            <a:extLst>
              <a:ext uri="{FF2B5EF4-FFF2-40B4-BE49-F238E27FC236}">
                <a16:creationId xmlns:a16="http://schemas.microsoft.com/office/drawing/2014/main" id="{FE469E50-3893-4ED6-92BA-2985C32B0C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5400000">
            <a:off x="7131809" y="1385982"/>
            <a:ext cx="4031414" cy="4100418"/>
          </a:xfrm>
          <a:custGeom>
            <a:avLst/>
            <a:gdLst>
              <a:gd name="T0" fmla="*/ 1577 w 1601"/>
              <a:gd name="T1" fmla="*/ 0 h 696"/>
              <a:gd name="T2" fmla="*/ 833 w 1601"/>
              <a:gd name="T3" fmla="*/ 0 h 696"/>
              <a:gd name="T4" fmla="*/ 768 w 1601"/>
              <a:gd name="T5" fmla="*/ 0 h 696"/>
              <a:gd name="T6" fmla="*/ 24 w 1601"/>
              <a:gd name="T7" fmla="*/ 0 h 696"/>
              <a:gd name="T8" fmla="*/ 0 w 1601"/>
              <a:gd name="T9" fmla="*/ 27 h 696"/>
              <a:gd name="T10" fmla="*/ 0 w 1601"/>
              <a:gd name="T11" fmla="*/ 669 h 696"/>
              <a:gd name="T12" fmla="*/ 24 w 1601"/>
              <a:gd name="T13" fmla="*/ 696 h 696"/>
              <a:gd name="T14" fmla="*/ 768 w 1601"/>
              <a:gd name="T15" fmla="*/ 696 h 696"/>
              <a:gd name="T16" fmla="*/ 833 w 1601"/>
              <a:gd name="T17" fmla="*/ 696 h 696"/>
              <a:gd name="T18" fmla="*/ 1577 w 1601"/>
              <a:gd name="T19" fmla="*/ 696 h 696"/>
              <a:gd name="T20" fmla="*/ 1601 w 1601"/>
              <a:gd name="T21" fmla="*/ 669 h 696"/>
              <a:gd name="T22" fmla="*/ 1601 w 1601"/>
              <a:gd name="T23" fmla="*/ 27 h 696"/>
              <a:gd name="T24" fmla="*/ 1577 w 1601"/>
              <a:gd name="T25" fmla="*/ 0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601" h="696">
                <a:moveTo>
                  <a:pt x="1577" y="0"/>
                </a:moveTo>
                <a:cubicBezTo>
                  <a:pt x="833" y="0"/>
                  <a:pt x="833" y="0"/>
                  <a:pt x="833" y="0"/>
                </a:cubicBezTo>
                <a:cubicBezTo>
                  <a:pt x="768" y="0"/>
                  <a:pt x="768" y="0"/>
                  <a:pt x="768" y="0"/>
                </a:cubicBezTo>
                <a:cubicBezTo>
                  <a:pt x="24" y="0"/>
                  <a:pt x="24" y="0"/>
                  <a:pt x="24" y="0"/>
                </a:cubicBezTo>
                <a:cubicBezTo>
                  <a:pt x="11" y="0"/>
                  <a:pt x="0" y="12"/>
                  <a:pt x="0" y="27"/>
                </a:cubicBezTo>
                <a:cubicBezTo>
                  <a:pt x="0" y="669"/>
                  <a:pt x="0" y="669"/>
                  <a:pt x="0" y="669"/>
                </a:cubicBezTo>
                <a:cubicBezTo>
                  <a:pt x="0" y="684"/>
                  <a:pt x="11" y="696"/>
                  <a:pt x="24" y="696"/>
                </a:cubicBezTo>
                <a:cubicBezTo>
                  <a:pt x="768" y="696"/>
                  <a:pt x="768" y="696"/>
                  <a:pt x="768" y="696"/>
                </a:cubicBezTo>
                <a:cubicBezTo>
                  <a:pt x="833" y="696"/>
                  <a:pt x="833" y="696"/>
                  <a:pt x="833" y="696"/>
                </a:cubicBezTo>
                <a:cubicBezTo>
                  <a:pt x="1577" y="696"/>
                  <a:pt x="1577" y="696"/>
                  <a:pt x="1577" y="696"/>
                </a:cubicBezTo>
                <a:cubicBezTo>
                  <a:pt x="1590" y="696"/>
                  <a:pt x="1601" y="684"/>
                  <a:pt x="1601" y="669"/>
                </a:cubicBezTo>
                <a:cubicBezTo>
                  <a:pt x="1601" y="27"/>
                  <a:pt x="1601" y="27"/>
                  <a:pt x="1601" y="27"/>
                </a:cubicBezTo>
                <a:cubicBezTo>
                  <a:pt x="1601" y="12"/>
                  <a:pt x="1590" y="0"/>
                  <a:pt x="1577" y="0"/>
                </a:cubicBezTo>
                <a:close/>
              </a:path>
            </a:pathLst>
          </a:custGeom>
          <a:ln>
            <a:noFill/>
          </a:ln>
          <a:effectLst>
            <a:outerShdw blurRad="50800" dist="38100" dir="5400000" algn="tl" rotWithShape="0">
              <a:srgbClr val="000000">
                <a:alpha val="43000"/>
              </a:srgbClr>
            </a:outerShdw>
          </a:effectLst>
          <a:extLst>
            <a:ext uri="{91240B29-F687-4f45-9708-019B960494DF}">
              <a14:hiddenLine xmlns:a16="http://schemas.microsoft.com/office/drawing/2014/main" xmlns:p14="http://schemas.microsoft.com/office/powerpoint/2010/main"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oudy Old Style"/>
              <a:ea typeface="+mn-ea"/>
              <a:cs typeface="+mn-cs"/>
            </a:endParaRPr>
          </a:p>
        </p:txBody>
      </p:sp>
      <p:sp>
        <p:nvSpPr>
          <p:cNvPr id="2" name="Title 1">
            <a:extLst>
              <a:ext uri="{FF2B5EF4-FFF2-40B4-BE49-F238E27FC236}">
                <a16:creationId xmlns:a16="http://schemas.microsoft.com/office/drawing/2014/main" id="{0D1F047C-C727-42A7-85C5-68C5AA1B1A93}"/>
              </a:ext>
            </a:extLst>
          </p:cNvPr>
          <p:cNvSpPr>
            <a:spLocks noGrp="1"/>
          </p:cNvSpPr>
          <p:nvPr>
            <p:ph type="ctrTitle"/>
          </p:nvPr>
        </p:nvSpPr>
        <p:spPr>
          <a:xfrm>
            <a:off x="7389962" y="1673524"/>
            <a:ext cx="3485073" cy="2420504"/>
          </a:xfrm>
        </p:spPr>
        <p:txBody>
          <a:bodyPr>
            <a:normAutofit fontScale="90000"/>
          </a:bodyPr>
          <a:lstStyle/>
          <a:p>
            <a:pPr algn="l"/>
            <a:r>
              <a:rPr lang="en-US" sz="4000" dirty="0"/>
              <a:t>DIFFERENTIAL DIAGNOSIS OF CONTINOUS MURMUR</a:t>
            </a:r>
          </a:p>
        </p:txBody>
      </p:sp>
      <p:sp>
        <p:nvSpPr>
          <p:cNvPr id="3" name="Subtitle 2">
            <a:extLst>
              <a:ext uri="{FF2B5EF4-FFF2-40B4-BE49-F238E27FC236}">
                <a16:creationId xmlns:a16="http://schemas.microsoft.com/office/drawing/2014/main" id="{DB93FB3F-A8D4-46D3-A1C6-C79C64563729}"/>
              </a:ext>
            </a:extLst>
          </p:cNvPr>
          <p:cNvSpPr>
            <a:spLocks noGrp="1"/>
          </p:cNvSpPr>
          <p:nvPr>
            <p:ph type="subTitle" idx="1"/>
          </p:nvPr>
        </p:nvSpPr>
        <p:spPr>
          <a:xfrm>
            <a:off x="7389965" y="4157933"/>
            <a:ext cx="3485072" cy="1026544"/>
          </a:xfrm>
        </p:spPr>
        <p:txBody>
          <a:bodyPr>
            <a:normAutofit fontScale="77500" lnSpcReduction="20000"/>
          </a:bodyPr>
          <a:lstStyle/>
          <a:p>
            <a:pPr algn="l"/>
            <a:r>
              <a:rPr lang="en-US" dirty="0"/>
              <a:t>Dr Shreyas </a:t>
            </a:r>
            <a:r>
              <a:rPr lang="en-US" dirty="0" err="1"/>
              <a:t>Samaga</a:t>
            </a:r>
            <a:br>
              <a:rPr lang="en-US" dirty="0"/>
            </a:br>
            <a:r>
              <a:rPr lang="en-US" dirty="0"/>
              <a:t>Senior Resident Cardiology</a:t>
            </a:r>
          </a:p>
          <a:p>
            <a:pPr algn="l"/>
            <a:r>
              <a:rPr lang="en-US" sz="2300" dirty="0"/>
              <a:t>GTDMC Alappuzha</a:t>
            </a:r>
          </a:p>
        </p:txBody>
      </p:sp>
    </p:spTree>
    <p:extLst>
      <p:ext uri="{BB962C8B-B14F-4D97-AF65-F5344CB8AC3E}">
        <p14:creationId xmlns:p14="http://schemas.microsoft.com/office/powerpoint/2010/main" val="41678842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12283-342A-4201-0614-92D464FC2A10}"/>
              </a:ext>
            </a:extLst>
          </p:cNvPr>
          <p:cNvSpPr>
            <a:spLocks noGrp="1"/>
          </p:cNvSpPr>
          <p:nvPr>
            <p:ph type="title"/>
          </p:nvPr>
        </p:nvSpPr>
        <p:spPr>
          <a:xfrm>
            <a:off x="5111645" y="609600"/>
            <a:ext cx="6155911" cy="1257300"/>
          </a:xfrm>
        </p:spPr>
        <p:txBody>
          <a:bodyPr/>
          <a:lstStyle/>
          <a:p>
            <a:r>
              <a:rPr lang="en-IN" dirty="0"/>
              <a:t>To and </a:t>
            </a:r>
            <a:r>
              <a:rPr lang="en-IN" dirty="0" err="1"/>
              <a:t>Fro</a:t>
            </a:r>
            <a:r>
              <a:rPr lang="en-IN" dirty="0"/>
              <a:t> murmurs</a:t>
            </a:r>
          </a:p>
        </p:txBody>
      </p:sp>
      <p:sp>
        <p:nvSpPr>
          <p:cNvPr id="3" name="Content Placeholder 2">
            <a:extLst>
              <a:ext uri="{FF2B5EF4-FFF2-40B4-BE49-F238E27FC236}">
                <a16:creationId xmlns:a16="http://schemas.microsoft.com/office/drawing/2014/main" id="{D9084C9D-07B7-828C-D6D7-6EB3D03212CE}"/>
              </a:ext>
            </a:extLst>
          </p:cNvPr>
          <p:cNvSpPr>
            <a:spLocks noGrp="1"/>
          </p:cNvSpPr>
          <p:nvPr>
            <p:ph idx="1"/>
          </p:nvPr>
        </p:nvSpPr>
        <p:spPr/>
        <p:txBody>
          <a:bodyPr/>
          <a:lstStyle/>
          <a:p>
            <a:r>
              <a:rPr lang="en-IN" dirty="0"/>
              <a:t>Murmurs of stenosis are rough, medium pitched, diamond shaped, gets tapered towards the end of systole, ending in or before the aortic component (A2) or pulmonary component (P2).</a:t>
            </a:r>
          </a:p>
          <a:p>
            <a:r>
              <a:rPr lang="en-IN" dirty="0"/>
              <a:t>The diastolic murmur is high pitched, blowing character starting after the A2 or P2. So there is </a:t>
            </a:r>
            <a:r>
              <a:rPr lang="en-IN" dirty="0">
                <a:solidFill>
                  <a:srgbClr val="FFFF00"/>
                </a:solidFill>
              </a:rPr>
              <a:t>change in character </a:t>
            </a:r>
            <a:r>
              <a:rPr lang="en-IN" dirty="0">
                <a:solidFill>
                  <a:schemeClr val="tx1"/>
                </a:solidFill>
              </a:rPr>
              <a:t>of murmur at the boundary of systole and diastole.</a:t>
            </a:r>
          </a:p>
          <a:p>
            <a:r>
              <a:rPr lang="en-IN" dirty="0">
                <a:solidFill>
                  <a:schemeClr val="tx1"/>
                </a:solidFill>
              </a:rPr>
              <a:t>It has a gap at this point with two different picking of the murmurs during systole and diastole. </a:t>
            </a:r>
          </a:p>
          <a:p>
            <a:r>
              <a:rPr lang="en-IN" dirty="0">
                <a:solidFill>
                  <a:schemeClr val="tx1"/>
                </a:solidFill>
              </a:rPr>
              <a:t>S2 is well audible unless valves are grossly </a:t>
            </a:r>
            <a:r>
              <a:rPr lang="en-IN" dirty="0" err="1">
                <a:solidFill>
                  <a:schemeClr val="tx1"/>
                </a:solidFill>
              </a:rPr>
              <a:t>deormed</a:t>
            </a:r>
            <a:r>
              <a:rPr lang="en-IN" dirty="0">
                <a:solidFill>
                  <a:schemeClr val="tx1"/>
                </a:solidFill>
              </a:rPr>
              <a:t> or damaged.</a:t>
            </a:r>
            <a:endParaRPr lang="en-IN" dirty="0">
              <a:solidFill>
                <a:srgbClr val="FFFF00"/>
              </a:solidFill>
            </a:endParaRPr>
          </a:p>
        </p:txBody>
      </p:sp>
    </p:spTree>
    <p:extLst>
      <p:ext uri="{BB962C8B-B14F-4D97-AF65-F5344CB8AC3E}">
        <p14:creationId xmlns:p14="http://schemas.microsoft.com/office/powerpoint/2010/main" val="168483214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BEAA5B-1FCB-CFB7-2722-41B3B323BF9A}"/>
              </a:ext>
            </a:extLst>
          </p:cNvPr>
          <p:cNvSpPr>
            <a:spLocks noGrp="1"/>
          </p:cNvSpPr>
          <p:nvPr>
            <p:ph type="title"/>
          </p:nvPr>
        </p:nvSpPr>
        <p:spPr/>
        <p:txBody>
          <a:bodyPr/>
          <a:lstStyle/>
          <a:p>
            <a:endParaRPr lang="en-IN" dirty="0"/>
          </a:p>
        </p:txBody>
      </p:sp>
      <p:sp>
        <p:nvSpPr>
          <p:cNvPr id="3" name="Content Placeholder 2">
            <a:extLst>
              <a:ext uri="{FF2B5EF4-FFF2-40B4-BE49-F238E27FC236}">
                <a16:creationId xmlns:a16="http://schemas.microsoft.com/office/drawing/2014/main" id="{844CAC35-30E5-AA2E-5C46-5E1F70613889}"/>
              </a:ext>
            </a:extLst>
          </p:cNvPr>
          <p:cNvSpPr>
            <a:spLocks noGrp="1"/>
          </p:cNvSpPr>
          <p:nvPr>
            <p:ph idx="1"/>
          </p:nvPr>
        </p:nvSpPr>
        <p:spPr>
          <a:xfrm>
            <a:off x="682515" y="2055585"/>
            <a:ext cx="10353762" cy="3714749"/>
          </a:xfrm>
        </p:spPr>
        <p:txBody>
          <a:bodyPr>
            <a:normAutofit fontScale="92500" lnSpcReduction="10000"/>
          </a:bodyPr>
          <a:lstStyle/>
          <a:p>
            <a:r>
              <a:rPr lang="en-IN" dirty="0"/>
              <a:t>Not due to flow through the same orifice or valve.</a:t>
            </a:r>
          </a:p>
          <a:p>
            <a:r>
              <a:rPr lang="en-IN" dirty="0"/>
              <a:t>Combination of systolic murmur of one pathology and diastolic murmur of another.</a:t>
            </a:r>
          </a:p>
          <a:p>
            <a:r>
              <a:rPr lang="en-IN" dirty="0"/>
              <a:t>Example: </a:t>
            </a:r>
          </a:p>
          <a:p>
            <a:r>
              <a:rPr lang="en-IN" dirty="0"/>
              <a:t>1. VSD with AR</a:t>
            </a:r>
          </a:p>
          <a:p>
            <a:r>
              <a:rPr lang="en-IN" dirty="0"/>
              <a:t>2. combined MR with AR</a:t>
            </a:r>
          </a:p>
          <a:p>
            <a:endParaRPr lang="en-IN" dirty="0"/>
          </a:p>
          <a:p>
            <a:r>
              <a:rPr lang="en-IN" dirty="0"/>
              <a:t>They occupy varying length of systole or diastole.</a:t>
            </a:r>
          </a:p>
          <a:p>
            <a:r>
              <a:rPr lang="en-IN" dirty="0"/>
              <a:t>Different character of murmur in systole and diastole.</a:t>
            </a:r>
          </a:p>
        </p:txBody>
      </p:sp>
      <p:sp>
        <p:nvSpPr>
          <p:cNvPr id="4" name="Hexagon 3">
            <a:extLst>
              <a:ext uri="{FF2B5EF4-FFF2-40B4-BE49-F238E27FC236}">
                <a16:creationId xmlns:a16="http://schemas.microsoft.com/office/drawing/2014/main" id="{598A20B2-FEF2-DF61-2383-273D5FCCC9BF}"/>
              </a:ext>
            </a:extLst>
          </p:cNvPr>
          <p:cNvSpPr/>
          <p:nvPr/>
        </p:nvSpPr>
        <p:spPr>
          <a:xfrm rot="2121824">
            <a:off x="9218950" y="155947"/>
            <a:ext cx="3117955" cy="2735080"/>
          </a:xfrm>
          <a:prstGeom prst="hex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sz="3200" dirty="0"/>
              <a:t>Combined systolic and diastolic murmurs</a:t>
            </a:r>
          </a:p>
        </p:txBody>
      </p:sp>
      <p:sp>
        <p:nvSpPr>
          <p:cNvPr id="5" name="Hexagon 4">
            <a:extLst>
              <a:ext uri="{FF2B5EF4-FFF2-40B4-BE49-F238E27FC236}">
                <a16:creationId xmlns:a16="http://schemas.microsoft.com/office/drawing/2014/main" id="{0D01695C-4A5E-6AB7-A7B1-AC1894397B8E}"/>
              </a:ext>
            </a:extLst>
          </p:cNvPr>
          <p:cNvSpPr/>
          <p:nvPr/>
        </p:nvSpPr>
        <p:spPr>
          <a:xfrm>
            <a:off x="585386" y="542802"/>
            <a:ext cx="7314856" cy="5652077"/>
          </a:xfrm>
          <a:prstGeom prst="hex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457200">
              <a:lnSpc>
                <a:spcPct val="150000"/>
              </a:lnSpc>
              <a:buFont typeface="Wingdings" panose="05000000000000000000" pitchFamily="2" charset="2"/>
              <a:buChar char="ü"/>
            </a:pPr>
            <a:r>
              <a:rPr lang="en-IN" sz="2400" dirty="0">
                <a:solidFill>
                  <a:srgbClr val="C00000"/>
                </a:solidFill>
              </a:rPr>
              <a:t>How to determine this?</a:t>
            </a:r>
          </a:p>
          <a:p>
            <a:pPr marL="457200" indent="-457200">
              <a:lnSpc>
                <a:spcPct val="150000"/>
              </a:lnSpc>
              <a:buFont typeface="Wingdings" panose="05000000000000000000" pitchFamily="2" charset="2"/>
              <a:buChar char="ü"/>
            </a:pPr>
            <a:r>
              <a:rPr lang="en-IN" sz="2400" dirty="0"/>
              <a:t>VSD-high pitch PSM at LSB</a:t>
            </a:r>
          </a:p>
          <a:p>
            <a:pPr marL="457200" indent="-457200">
              <a:lnSpc>
                <a:spcPct val="150000"/>
              </a:lnSpc>
              <a:buFont typeface="Wingdings" panose="05000000000000000000" pitchFamily="2" charset="2"/>
              <a:buChar char="ü"/>
            </a:pPr>
            <a:r>
              <a:rPr lang="en-IN" sz="2400" dirty="0"/>
              <a:t>AR-  EDM at left 2</a:t>
            </a:r>
            <a:r>
              <a:rPr lang="en-IN" sz="2400" baseline="30000" dirty="0"/>
              <a:t>nd</a:t>
            </a:r>
            <a:r>
              <a:rPr lang="en-IN" sz="2400" dirty="0"/>
              <a:t> or 3</a:t>
            </a:r>
            <a:r>
              <a:rPr lang="en-IN" sz="2400" baseline="30000" dirty="0"/>
              <a:t>rd</a:t>
            </a:r>
            <a:r>
              <a:rPr lang="en-IN" sz="2400" dirty="0"/>
              <a:t> parasternal area</a:t>
            </a:r>
          </a:p>
          <a:p>
            <a:pPr marL="457200" indent="-457200">
              <a:lnSpc>
                <a:spcPct val="150000"/>
              </a:lnSpc>
              <a:buFont typeface="Wingdings" panose="05000000000000000000" pitchFamily="2" charset="2"/>
              <a:buChar char="ü"/>
            </a:pPr>
            <a:r>
              <a:rPr lang="en-IN" sz="2400" dirty="0"/>
              <a:t>But when the murmurs are traced to infraclavicular area- a gap is heard, losing the continuity.</a:t>
            </a:r>
          </a:p>
          <a:p>
            <a:pPr marL="457200" indent="-457200">
              <a:lnSpc>
                <a:spcPct val="150000"/>
              </a:lnSpc>
              <a:buFont typeface="Wingdings" panose="05000000000000000000" pitchFamily="2" charset="2"/>
              <a:buChar char="ü"/>
            </a:pPr>
            <a:r>
              <a:rPr lang="en-IN" sz="2400" dirty="0"/>
              <a:t>A2 P2 well heard and the peaking of murmurs are different &amp; </a:t>
            </a:r>
            <a:r>
              <a:rPr lang="en-IN" sz="2400" dirty="0" err="1"/>
              <a:t>donot</a:t>
            </a:r>
            <a:r>
              <a:rPr lang="en-IN" sz="2400" dirty="0"/>
              <a:t> peak around S2.</a:t>
            </a:r>
          </a:p>
        </p:txBody>
      </p:sp>
    </p:spTree>
    <p:extLst>
      <p:ext uri="{BB962C8B-B14F-4D97-AF65-F5344CB8AC3E}">
        <p14:creationId xmlns:p14="http://schemas.microsoft.com/office/powerpoint/2010/main" val="31980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
                                            <p:txEl>
                                              <p:pRg st="0" end="0"/>
                                            </p:txEl>
                                          </p:spTgt>
                                        </p:tgtEl>
                                      </p:cBhvr>
                                    </p:animEffect>
                                    <p:set>
                                      <p:cBhvr>
                                        <p:cTn id="7" dur="1" fill="hold">
                                          <p:stCondLst>
                                            <p:cond delay="499"/>
                                          </p:stCondLst>
                                        </p:cTn>
                                        <p:tgtEl>
                                          <p:spTgt spid="3">
                                            <p:txEl>
                                              <p:pRg st="0" end="0"/>
                                            </p:txEl>
                                          </p:spTgt>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3">
                                            <p:txEl>
                                              <p:pRg st="1" end="1"/>
                                            </p:txEl>
                                          </p:spTgt>
                                        </p:tgtEl>
                                      </p:cBhvr>
                                    </p:animEffect>
                                    <p:set>
                                      <p:cBhvr>
                                        <p:cTn id="10" dur="1" fill="hold">
                                          <p:stCondLst>
                                            <p:cond delay="499"/>
                                          </p:stCondLst>
                                        </p:cTn>
                                        <p:tgtEl>
                                          <p:spTgt spid="3">
                                            <p:txEl>
                                              <p:pRg st="1" end="1"/>
                                            </p:txEl>
                                          </p:spTgt>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3">
                                            <p:txEl>
                                              <p:pRg st="2" end="2"/>
                                            </p:txEl>
                                          </p:spTgt>
                                        </p:tgtEl>
                                      </p:cBhvr>
                                    </p:animEffect>
                                    <p:set>
                                      <p:cBhvr>
                                        <p:cTn id="13" dur="1" fill="hold">
                                          <p:stCondLst>
                                            <p:cond delay="499"/>
                                          </p:stCondLst>
                                        </p:cTn>
                                        <p:tgtEl>
                                          <p:spTgt spid="3">
                                            <p:txEl>
                                              <p:pRg st="2" end="2"/>
                                            </p:txEl>
                                          </p:spTgt>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3">
                                            <p:txEl>
                                              <p:pRg st="3" end="3"/>
                                            </p:txEl>
                                          </p:spTgt>
                                        </p:tgtEl>
                                      </p:cBhvr>
                                    </p:animEffect>
                                    <p:set>
                                      <p:cBhvr>
                                        <p:cTn id="16" dur="1" fill="hold">
                                          <p:stCondLst>
                                            <p:cond delay="499"/>
                                          </p:stCondLst>
                                        </p:cTn>
                                        <p:tgtEl>
                                          <p:spTgt spid="3">
                                            <p:txEl>
                                              <p:pRg st="3" end="3"/>
                                            </p:txEl>
                                          </p:spTgt>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3">
                                            <p:txEl>
                                              <p:pRg st="4" end="4"/>
                                            </p:txEl>
                                          </p:spTgt>
                                        </p:tgtEl>
                                      </p:cBhvr>
                                    </p:animEffect>
                                    <p:set>
                                      <p:cBhvr>
                                        <p:cTn id="19" dur="1" fill="hold">
                                          <p:stCondLst>
                                            <p:cond delay="499"/>
                                          </p:stCondLst>
                                        </p:cTn>
                                        <p:tgtEl>
                                          <p:spTgt spid="3">
                                            <p:txEl>
                                              <p:pRg st="4" end="4"/>
                                            </p:txEl>
                                          </p:spTgt>
                                        </p:tgtEl>
                                        <p:attrNameLst>
                                          <p:attrName>style.visibility</p:attrName>
                                        </p:attrNameLst>
                                      </p:cBhvr>
                                      <p:to>
                                        <p:strVal val="hidden"/>
                                      </p:to>
                                    </p:set>
                                  </p:childTnLst>
                                </p:cTn>
                              </p:par>
                              <p:par>
                                <p:cTn id="20" presetID="10" presetClass="exit" presetSubtype="0" fill="hold" nodeType="withEffect">
                                  <p:stCondLst>
                                    <p:cond delay="0"/>
                                  </p:stCondLst>
                                  <p:childTnLst>
                                    <p:animEffect transition="out" filter="fade">
                                      <p:cBhvr>
                                        <p:cTn id="21" dur="500"/>
                                        <p:tgtEl>
                                          <p:spTgt spid="3">
                                            <p:txEl>
                                              <p:pRg st="6" end="6"/>
                                            </p:txEl>
                                          </p:spTgt>
                                        </p:tgtEl>
                                      </p:cBhvr>
                                    </p:animEffect>
                                    <p:set>
                                      <p:cBhvr>
                                        <p:cTn id="22" dur="1" fill="hold">
                                          <p:stCondLst>
                                            <p:cond delay="499"/>
                                          </p:stCondLst>
                                        </p:cTn>
                                        <p:tgtEl>
                                          <p:spTgt spid="3">
                                            <p:txEl>
                                              <p:pRg st="6" end="6"/>
                                            </p:txEl>
                                          </p:spTgt>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3">
                                            <p:txEl>
                                              <p:pRg st="7" end="7"/>
                                            </p:txEl>
                                          </p:spTgt>
                                        </p:tgtEl>
                                      </p:cBhvr>
                                    </p:animEffect>
                                    <p:set>
                                      <p:cBhvr>
                                        <p:cTn id="25" dur="1" fill="hold">
                                          <p:stCondLst>
                                            <p:cond delay="499"/>
                                          </p:stCondLst>
                                        </p:cTn>
                                        <p:tgtEl>
                                          <p:spTgt spid="3">
                                            <p:txEl>
                                              <p:pRg st="7" end="7"/>
                                            </p:txEl>
                                          </p:spTgt>
                                        </p:tgtEl>
                                        <p:attrNameLst>
                                          <p:attrName>style.visibility</p:attrName>
                                        </p:attrNameLst>
                                      </p:cBhvr>
                                      <p:to>
                                        <p:strVal val="hidden"/>
                                      </p:to>
                                    </p:set>
                                  </p:childTnLst>
                                </p:cTn>
                              </p:par>
                              <p:par>
                                <p:cTn id="26" presetID="53" presetClass="entr" presetSubtype="16" fill="hold" grpId="0" nodeType="withEffect">
                                  <p:stCondLst>
                                    <p:cond delay="0"/>
                                  </p:stCondLst>
                                  <p:childTnLst>
                                    <p:set>
                                      <p:cBhvr>
                                        <p:cTn id="27" dur="1" fill="hold">
                                          <p:stCondLst>
                                            <p:cond delay="0"/>
                                          </p:stCondLst>
                                        </p:cTn>
                                        <p:tgtEl>
                                          <p:spTgt spid="5"/>
                                        </p:tgtEl>
                                        <p:attrNameLst>
                                          <p:attrName>style.visibility</p:attrName>
                                        </p:attrNameLst>
                                      </p:cBhvr>
                                      <p:to>
                                        <p:strVal val="visible"/>
                                      </p:to>
                                    </p:set>
                                    <p:anim calcmode="lin" valueType="num">
                                      <p:cBhvr>
                                        <p:cTn id="28" dur="500" fill="hold"/>
                                        <p:tgtEl>
                                          <p:spTgt spid="5"/>
                                        </p:tgtEl>
                                        <p:attrNameLst>
                                          <p:attrName>ppt_w</p:attrName>
                                        </p:attrNameLst>
                                      </p:cBhvr>
                                      <p:tavLst>
                                        <p:tav tm="0">
                                          <p:val>
                                            <p:fltVal val="0"/>
                                          </p:val>
                                        </p:tav>
                                        <p:tav tm="100000">
                                          <p:val>
                                            <p:strVal val="#ppt_w"/>
                                          </p:val>
                                        </p:tav>
                                      </p:tavLst>
                                    </p:anim>
                                    <p:anim calcmode="lin" valueType="num">
                                      <p:cBhvr>
                                        <p:cTn id="29" dur="500" fill="hold"/>
                                        <p:tgtEl>
                                          <p:spTgt spid="5"/>
                                        </p:tgtEl>
                                        <p:attrNameLst>
                                          <p:attrName>ppt_h</p:attrName>
                                        </p:attrNameLst>
                                      </p:cBhvr>
                                      <p:tavLst>
                                        <p:tav tm="0">
                                          <p:val>
                                            <p:fltVal val="0"/>
                                          </p:val>
                                        </p:tav>
                                        <p:tav tm="100000">
                                          <p:val>
                                            <p:strVal val="#ppt_h"/>
                                          </p:val>
                                        </p:tav>
                                      </p:tavLst>
                                    </p:anim>
                                    <p:animEffect transition="in" filter="fade">
                                      <p:cBhvr>
                                        <p:cTn id="3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64E9E-64A2-3764-A538-38C6E2818E2D}"/>
              </a:ext>
            </a:extLst>
          </p:cNvPr>
          <p:cNvSpPr>
            <a:spLocks noGrp="1"/>
          </p:cNvSpPr>
          <p:nvPr>
            <p:ph type="title"/>
          </p:nvPr>
        </p:nvSpPr>
        <p:spPr/>
        <p:txBody>
          <a:bodyPr/>
          <a:lstStyle/>
          <a:p>
            <a:endParaRPr lang="en-IN"/>
          </a:p>
        </p:txBody>
      </p:sp>
      <p:graphicFrame>
        <p:nvGraphicFramePr>
          <p:cNvPr id="8" name="Content Placeholder 7">
            <a:extLst>
              <a:ext uri="{FF2B5EF4-FFF2-40B4-BE49-F238E27FC236}">
                <a16:creationId xmlns:a16="http://schemas.microsoft.com/office/drawing/2014/main" id="{48F11983-4925-9B6C-DA8D-20E3D5B4FB88}"/>
              </a:ext>
            </a:extLst>
          </p:cNvPr>
          <p:cNvGraphicFramePr>
            <a:graphicFrameLocks noGrp="1"/>
          </p:cNvGraphicFramePr>
          <p:nvPr>
            <p:ph idx="1"/>
            <p:extLst>
              <p:ext uri="{D42A27DB-BD31-4B8C-83A1-F6EECF244321}">
                <p14:modId xmlns:p14="http://schemas.microsoft.com/office/powerpoint/2010/main" val="3060110711"/>
              </p:ext>
            </p:extLst>
          </p:nvPr>
        </p:nvGraphicFramePr>
        <p:xfrm>
          <a:off x="0" y="1378857"/>
          <a:ext cx="12192000" cy="5721911"/>
        </p:xfrm>
        <a:graphic>
          <a:graphicData uri="http://schemas.openxmlformats.org/drawingml/2006/table">
            <a:tbl>
              <a:tblPr firstRow="1" bandRow="1">
                <a:tableStyleId>{5C22544A-7EE6-4342-B048-85BDC9FD1C3A}</a:tableStyleId>
              </a:tblPr>
              <a:tblGrid>
                <a:gridCol w="3048000">
                  <a:extLst>
                    <a:ext uri="{9D8B030D-6E8A-4147-A177-3AD203B41FA5}">
                      <a16:colId xmlns:a16="http://schemas.microsoft.com/office/drawing/2014/main" val="4085324265"/>
                    </a:ext>
                  </a:extLst>
                </a:gridCol>
                <a:gridCol w="3048000">
                  <a:extLst>
                    <a:ext uri="{9D8B030D-6E8A-4147-A177-3AD203B41FA5}">
                      <a16:colId xmlns:a16="http://schemas.microsoft.com/office/drawing/2014/main" val="2665116433"/>
                    </a:ext>
                  </a:extLst>
                </a:gridCol>
                <a:gridCol w="3048000">
                  <a:extLst>
                    <a:ext uri="{9D8B030D-6E8A-4147-A177-3AD203B41FA5}">
                      <a16:colId xmlns:a16="http://schemas.microsoft.com/office/drawing/2014/main" val="1861852377"/>
                    </a:ext>
                  </a:extLst>
                </a:gridCol>
                <a:gridCol w="3048000">
                  <a:extLst>
                    <a:ext uri="{9D8B030D-6E8A-4147-A177-3AD203B41FA5}">
                      <a16:colId xmlns:a16="http://schemas.microsoft.com/office/drawing/2014/main" val="300902179"/>
                    </a:ext>
                  </a:extLst>
                </a:gridCol>
              </a:tblGrid>
              <a:tr h="1087877">
                <a:tc>
                  <a:txBody>
                    <a:bodyPr/>
                    <a:lstStyle/>
                    <a:p>
                      <a:r>
                        <a:rPr lang="en-IN" dirty="0"/>
                        <a:t>Characteristics</a:t>
                      </a:r>
                    </a:p>
                  </a:txBody>
                  <a:tcPr/>
                </a:tc>
                <a:tc>
                  <a:txBody>
                    <a:bodyPr/>
                    <a:lstStyle/>
                    <a:p>
                      <a:r>
                        <a:rPr lang="en-IN" dirty="0" err="1"/>
                        <a:t>Continous</a:t>
                      </a:r>
                      <a:r>
                        <a:rPr lang="en-IN" dirty="0"/>
                        <a:t> murmur</a:t>
                      </a:r>
                    </a:p>
                  </a:txBody>
                  <a:tcPr/>
                </a:tc>
                <a:tc>
                  <a:txBody>
                    <a:bodyPr/>
                    <a:lstStyle/>
                    <a:p>
                      <a:r>
                        <a:rPr lang="en-IN" dirty="0"/>
                        <a:t>To &amp; </a:t>
                      </a:r>
                      <a:r>
                        <a:rPr lang="en-IN" dirty="0" err="1"/>
                        <a:t>fro</a:t>
                      </a:r>
                      <a:r>
                        <a:rPr lang="en-IN" dirty="0"/>
                        <a:t> murmur</a:t>
                      </a:r>
                    </a:p>
                  </a:txBody>
                  <a:tcPr/>
                </a:tc>
                <a:tc>
                  <a:txBody>
                    <a:bodyPr/>
                    <a:lstStyle/>
                    <a:p>
                      <a:r>
                        <a:rPr lang="en-IN" dirty="0"/>
                        <a:t>Combined systolic &amp; diastolic murmur</a:t>
                      </a:r>
                    </a:p>
                  </a:txBody>
                  <a:tcPr/>
                </a:tc>
                <a:extLst>
                  <a:ext uri="{0D108BD9-81ED-4DB2-BD59-A6C34878D82A}">
                    <a16:rowId xmlns:a16="http://schemas.microsoft.com/office/drawing/2014/main" val="2652822829"/>
                  </a:ext>
                </a:extLst>
              </a:tr>
              <a:tr h="630278">
                <a:tc>
                  <a:txBody>
                    <a:bodyPr/>
                    <a:lstStyle/>
                    <a:p>
                      <a:r>
                        <a:rPr lang="en-IN" dirty="0"/>
                        <a:t>Direction of flow</a:t>
                      </a:r>
                    </a:p>
                  </a:txBody>
                  <a:tcPr/>
                </a:tc>
                <a:tc>
                  <a:txBody>
                    <a:bodyPr/>
                    <a:lstStyle/>
                    <a:p>
                      <a:r>
                        <a:rPr lang="en-IN" dirty="0"/>
                        <a:t>Unidirectional, single murmur</a:t>
                      </a:r>
                    </a:p>
                  </a:txBody>
                  <a:tcPr/>
                </a:tc>
                <a:tc>
                  <a:txBody>
                    <a:bodyPr/>
                    <a:lstStyle/>
                    <a:p>
                      <a:r>
                        <a:rPr lang="en-IN" dirty="0"/>
                        <a:t>Systolic in one direction.</a:t>
                      </a:r>
                    </a:p>
                    <a:p>
                      <a:r>
                        <a:rPr lang="en-IN" dirty="0"/>
                        <a:t>Diastolic in another direction.</a:t>
                      </a:r>
                    </a:p>
                    <a:p>
                      <a:r>
                        <a:rPr lang="en-IN" dirty="0"/>
                        <a:t>Separate murmurs from same valve.</a:t>
                      </a:r>
                    </a:p>
                  </a:txBody>
                  <a:tcPr/>
                </a:tc>
                <a:tc>
                  <a:txBody>
                    <a:bodyPr/>
                    <a:lstStyle/>
                    <a:p>
                      <a:r>
                        <a:rPr lang="en-IN" dirty="0"/>
                        <a:t>Not through same orifice or valve.</a:t>
                      </a:r>
                    </a:p>
                    <a:p>
                      <a:r>
                        <a:rPr lang="en-IN" dirty="0"/>
                        <a:t>Combination of different orifices or valves producing two murmurs.</a:t>
                      </a:r>
                    </a:p>
                  </a:txBody>
                  <a:tcPr/>
                </a:tc>
                <a:extLst>
                  <a:ext uri="{0D108BD9-81ED-4DB2-BD59-A6C34878D82A}">
                    <a16:rowId xmlns:a16="http://schemas.microsoft.com/office/drawing/2014/main" val="30273751"/>
                  </a:ext>
                </a:extLst>
              </a:tr>
              <a:tr h="630278">
                <a:tc>
                  <a:txBody>
                    <a:bodyPr/>
                    <a:lstStyle/>
                    <a:p>
                      <a:r>
                        <a:rPr lang="en-IN" dirty="0"/>
                        <a:t>Classic example</a:t>
                      </a:r>
                    </a:p>
                  </a:txBody>
                  <a:tcPr/>
                </a:tc>
                <a:tc>
                  <a:txBody>
                    <a:bodyPr/>
                    <a:lstStyle/>
                    <a:p>
                      <a:r>
                        <a:rPr lang="en-IN" dirty="0"/>
                        <a:t>PDA</a:t>
                      </a:r>
                    </a:p>
                  </a:txBody>
                  <a:tcPr/>
                </a:tc>
                <a:tc>
                  <a:txBody>
                    <a:bodyPr/>
                    <a:lstStyle/>
                    <a:p>
                      <a:r>
                        <a:rPr lang="en-IN" dirty="0"/>
                        <a:t>AS+AR</a:t>
                      </a:r>
                    </a:p>
                  </a:txBody>
                  <a:tcPr/>
                </a:tc>
                <a:tc>
                  <a:txBody>
                    <a:bodyPr/>
                    <a:lstStyle/>
                    <a:p>
                      <a:r>
                        <a:rPr lang="en-IN" dirty="0"/>
                        <a:t>VSD +AR</a:t>
                      </a:r>
                    </a:p>
                  </a:txBody>
                  <a:tcPr/>
                </a:tc>
                <a:extLst>
                  <a:ext uri="{0D108BD9-81ED-4DB2-BD59-A6C34878D82A}">
                    <a16:rowId xmlns:a16="http://schemas.microsoft.com/office/drawing/2014/main" val="3968965825"/>
                  </a:ext>
                </a:extLst>
              </a:tr>
              <a:tr h="630278">
                <a:tc>
                  <a:txBody>
                    <a:bodyPr/>
                    <a:lstStyle/>
                    <a:p>
                      <a:r>
                        <a:rPr lang="en-IN" dirty="0"/>
                        <a:t>S2</a:t>
                      </a:r>
                    </a:p>
                  </a:txBody>
                  <a:tcPr/>
                </a:tc>
                <a:tc>
                  <a:txBody>
                    <a:bodyPr/>
                    <a:lstStyle/>
                    <a:p>
                      <a:r>
                        <a:rPr lang="en-IN" dirty="0"/>
                        <a:t>Masked in the murmur</a:t>
                      </a:r>
                    </a:p>
                  </a:txBody>
                  <a:tcPr/>
                </a:tc>
                <a:tc>
                  <a:txBody>
                    <a:bodyPr/>
                    <a:lstStyle/>
                    <a:p>
                      <a:r>
                        <a:rPr lang="en-IN" dirty="0"/>
                        <a:t>Separate</a:t>
                      </a:r>
                    </a:p>
                  </a:txBody>
                  <a:tcPr/>
                </a:tc>
                <a:tc>
                  <a:txBody>
                    <a:bodyPr/>
                    <a:lstStyle/>
                    <a:p>
                      <a:r>
                        <a:rPr lang="en-IN" dirty="0"/>
                        <a:t>Separate</a:t>
                      </a:r>
                    </a:p>
                  </a:txBody>
                  <a:tcPr/>
                </a:tc>
                <a:extLst>
                  <a:ext uri="{0D108BD9-81ED-4DB2-BD59-A6C34878D82A}">
                    <a16:rowId xmlns:a16="http://schemas.microsoft.com/office/drawing/2014/main" val="3156312672"/>
                  </a:ext>
                </a:extLst>
              </a:tr>
              <a:tr h="630278">
                <a:tc>
                  <a:txBody>
                    <a:bodyPr/>
                    <a:lstStyle/>
                    <a:p>
                      <a:r>
                        <a:rPr lang="en-IN" dirty="0"/>
                        <a:t>Peaking of murmur</a:t>
                      </a:r>
                    </a:p>
                  </a:txBody>
                  <a:tcPr/>
                </a:tc>
                <a:tc>
                  <a:txBody>
                    <a:bodyPr/>
                    <a:lstStyle/>
                    <a:p>
                      <a:r>
                        <a:rPr lang="en-IN" dirty="0"/>
                        <a:t>One peak- either systolic or diastolic or at S2.</a:t>
                      </a:r>
                    </a:p>
                  </a:txBody>
                  <a:tcPr/>
                </a:tc>
                <a:tc>
                  <a:txBody>
                    <a:bodyPr/>
                    <a:lstStyle/>
                    <a:p>
                      <a:r>
                        <a:rPr lang="en-IN" dirty="0"/>
                        <a:t>Separate peak in systole and diastole</a:t>
                      </a:r>
                    </a:p>
                  </a:txBody>
                  <a:tcPr/>
                </a:tc>
                <a:tc>
                  <a:txBody>
                    <a:bodyPr/>
                    <a:lstStyle/>
                    <a:p>
                      <a:r>
                        <a:rPr lang="en-IN" dirty="0"/>
                        <a:t>Separate peak in systole and diastole</a:t>
                      </a:r>
                    </a:p>
                  </a:txBody>
                  <a:tcPr/>
                </a:tc>
                <a:extLst>
                  <a:ext uri="{0D108BD9-81ED-4DB2-BD59-A6C34878D82A}">
                    <a16:rowId xmlns:a16="http://schemas.microsoft.com/office/drawing/2014/main" val="4017742221"/>
                  </a:ext>
                </a:extLst>
              </a:tr>
              <a:tr h="630278">
                <a:tc>
                  <a:txBody>
                    <a:bodyPr/>
                    <a:lstStyle/>
                    <a:p>
                      <a:r>
                        <a:rPr lang="en-IN" dirty="0"/>
                        <a:t>Source of murmur</a:t>
                      </a:r>
                    </a:p>
                  </a:txBody>
                  <a:tcPr/>
                </a:tc>
                <a:tc>
                  <a:txBody>
                    <a:bodyPr/>
                    <a:lstStyle/>
                    <a:p>
                      <a:r>
                        <a:rPr lang="en-IN" dirty="0"/>
                        <a:t>Extracardiac or extracardiac to cardiac shunt mostly.</a:t>
                      </a:r>
                    </a:p>
                  </a:txBody>
                  <a:tcPr/>
                </a:tc>
                <a:tc>
                  <a:txBody>
                    <a:bodyPr/>
                    <a:lstStyle/>
                    <a:p>
                      <a:r>
                        <a:rPr lang="en-IN" dirty="0"/>
                        <a:t>Intracardiac</a:t>
                      </a:r>
                    </a:p>
                  </a:txBody>
                  <a:tcPr/>
                </a:tc>
                <a:tc>
                  <a:txBody>
                    <a:bodyPr/>
                    <a:lstStyle/>
                    <a:p>
                      <a:r>
                        <a:rPr lang="en-IN" dirty="0"/>
                        <a:t>Intracardiac</a:t>
                      </a:r>
                    </a:p>
                  </a:txBody>
                  <a:tcPr/>
                </a:tc>
                <a:extLst>
                  <a:ext uri="{0D108BD9-81ED-4DB2-BD59-A6C34878D82A}">
                    <a16:rowId xmlns:a16="http://schemas.microsoft.com/office/drawing/2014/main" val="579566682"/>
                  </a:ext>
                </a:extLst>
              </a:tr>
              <a:tr h="630278">
                <a:tc>
                  <a:txBody>
                    <a:bodyPr/>
                    <a:lstStyle/>
                    <a:p>
                      <a:r>
                        <a:rPr lang="en-IN" dirty="0"/>
                        <a:t>Gap at S2</a:t>
                      </a:r>
                    </a:p>
                  </a:txBody>
                  <a:tcPr/>
                </a:tc>
                <a:tc>
                  <a:txBody>
                    <a:bodyPr/>
                    <a:lstStyle/>
                    <a:p>
                      <a:r>
                        <a:rPr lang="en-IN" dirty="0"/>
                        <a:t>Absent</a:t>
                      </a:r>
                    </a:p>
                  </a:txBody>
                  <a:tcPr/>
                </a:tc>
                <a:tc>
                  <a:txBody>
                    <a:bodyPr/>
                    <a:lstStyle/>
                    <a:p>
                      <a:r>
                        <a:rPr lang="en-IN" dirty="0"/>
                        <a:t>Present</a:t>
                      </a:r>
                    </a:p>
                  </a:txBody>
                  <a:tcPr/>
                </a:tc>
                <a:tc>
                  <a:txBody>
                    <a:bodyPr/>
                    <a:lstStyle/>
                    <a:p>
                      <a:r>
                        <a:rPr lang="en-IN" dirty="0"/>
                        <a:t>present</a:t>
                      </a:r>
                    </a:p>
                  </a:txBody>
                  <a:tcPr/>
                </a:tc>
                <a:extLst>
                  <a:ext uri="{0D108BD9-81ED-4DB2-BD59-A6C34878D82A}">
                    <a16:rowId xmlns:a16="http://schemas.microsoft.com/office/drawing/2014/main" val="2244772502"/>
                  </a:ext>
                </a:extLst>
              </a:tr>
            </a:tbl>
          </a:graphicData>
        </a:graphic>
      </p:graphicFrame>
    </p:spTree>
    <p:extLst>
      <p:ext uri="{BB962C8B-B14F-4D97-AF65-F5344CB8AC3E}">
        <p14:creationId xmlns:p14="http://schemas.microsoft.com/office/powerpoint/2010/main" val="40829522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59B3F5-B3F3-4C9E-8FBA-98D7DD9A0D5B}"/>
              </a:ext>
            </a:extLst>
          </p:cNvPr>
          <p:cNvSpPr>
            <a:spLocks noGrp="1"/>
          </p:cNvSpPr>
          <p:nvPr>
            <p:ph type="title"/>
          </p:nvPr>
        </p:nvSpPr>
        <p:spPr/>
        <p:txBody>
          <a:bodyPr/>
          <a:lstStyle/>
          <a:p>
            <a:endParaRPr lang="en-IN"/>
          </a:p>
        </p:txBody>
      </p:sp>
      <p:pic>
        <p:nvPicPr>
          <p:cNvPr id="5" name="Content Placeholder 4">
            <a:extLst>
              <a:ext uri="{FF2B5EF4-FFF2-40B4-BE49-F238E27FC236}">
                <a16:creationId xmlns:a16="http://schemas.microsoft.com/office/drawing/2014/main" id="{00B1EF48-2B1E-D816-0440-4AD7881640BC}"/>
              </a:ext>
            </a:extLst>
          </p:cNvPr>
          <p:cNvPicPr>
            <a:picLocks noGrp="1" noChangeAspect="1"/>
          </p:cNvPicPr>
          <p:nvPr>
            <p:ph idx="1"/>
          </p:nvPr>
        </p:nvPicPr>
        <p:blipFill>
          <a:blip r:embed="rId2"/>
          <a:stretch>
            <a:fillRect/>
          </a:stretch>
        </p:blipFill>
        <p:spPr>
          <a:xfrm>
            <a:off x="1075039" y="1866900"/>
            <a:ext cx="3588053" cy="3714750"/>
          </a:xfrm>
        </p:spPr>
      </p:pic>
    </p:spTree>
    <p:extLst>
      <p:ext uri="{BB962C8B-B14F-4D97-AF65-F5344CB8AC3E}">
        <p14:creationId xmlns:p14="http://schemas.microsoft.com/office/powerpoint/2010/main" val="5307646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Hexagon 8">
            <a:extLst>
              <a:ext uri="{FF2B5EF4-FFF2-40B4-BE49-F238E27FC236}">
                <a16:creationId xmlns:a16="http://schemas.microsoft.com/office/drawing/2014/main" id="{456D5F75-FD02-EC56-51FE-BC352276531E}"/>
              </a:ext>
            </a:extLst>
          </p:cNvPr>
          <p:cNvSpPr/>
          <p:nvPr/>
        </p:nvSpPr>
        <p:spPr>
          <a:xfrm>
            <a:off x="6559852" y="698343"/>
            <a:ext cx="5632148" cy="4735739"/>
          </a:xfrm>
          <a:prstGeom prst="hex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457200">
              <a:lnSpc>
                <a:spcPct val="150000"/>
              </a:lnSpc>
              <a:buFont typeface="Wingdings" panose="05000000000000000000" pitchFamily="2" charset="2"/>
              <a:buChar char="ü"/>
            </a:pPr>
            <a:r>
              <a:rPr lang="en-IN" sz="2400" dirty="0"/>
              <a:t>Venous hum</a:t>
            </a:r>
          </a:p>
          <a:p>
            <a:pPr marL="457200" indent="-457200">
              <a:lnSpc>
                <a:spcPct val="150000"/>
              </a:lnSpc>
              <a:buFont typeface="Wingdings" panose="05000000000000000000" pitchFamily="2" charset="2"/>
              <a:buChar char="ü"/>
            </a:pPr>
            <a:r>
              <a:rPr lang="en-IN" sz="2400" dirty="0" err="1"/>
              <a:t>Cruveilhier</a:t>
            </a:r>
            <a:r>
              <a:rPr lang="en-IN" sz="2400" dirty="0"/>
              <a:t> Baumgarten syndrome</a:t>
            </a:r>
          </a:p>
          <a:p>
            <a:pPr marL="457200" indent="-457200">
              <a:lnSpc>
                <a:spcPct val="150000"/>
              </a:lnSpc>
              <a:buFont typeface="Wingdings" panose="05000000000000000000" pitchFamily="2" charset="2"/>
              <a:buChar char="ü"/>
            </a:pPr>
            <a:r>
              <a:rPr lang="en-IN" sz="2400" dirty="0"/>
              <a:t>Sever arterial stenosis</a:t>
            </a:r>
          </a:p>
          <a:p>
            <a:pPr marL="457200" indent="-457200">
              <a:lnSpc>
                <a:spcPct val="150000"/>
              </a:lnSpc>
              <a:buFont typeface="Wingdings" panose="05000000000000000000" pitchFamily="2" charset="2"/>
              <a:buChar char="ü"/>
            </a:pPr>
            <a:r>
              <a:rPr lang="en-IN" sz="2400" dirty="0"/>
              <a:t>Extra thoracic arteriovenous fistula</a:t>
            </a:r>
          </a:p>
        </p:txBody>
      </p:sp>
      <p:sp>
        <p:nvSpPr>
          <p:cNvPr id="8" name="Hexagon 7">
            <a:extLst>
              <a:ext uri="{FF2B5EF4-FFF2-40B4-BE49-F238E27FC236}">
                <a16:creationId xmlns:a16="http://schemas.microsoft.com/office/drawing/2014/main" id="{3BEEA1DE-7D59-85E7-A1DC-F0A5CFBDE12C}"/>
              </a:ext>
            </a:extLst>
          </p:cNvPr>
          <p:cNvSpPr/>
          <p:nvPr/>
        </p:nvSpPr>
        <p:spPr>
          <a:xfrm>
            <a:off x="585386" y="542802"/>
            <a:ext cx="6512100" cy="5074227"/>
          </a:xfrm>
          <a:prstGeom prst="hex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457200" indent="-457200">
              <a:lnSpc>
                <a:spcPct val="150000"/>
              </a:lnSpc>
              <a:buFont typeface="Wingdings" panose="05000000000000000000" pitchFamily="2" charset="2"/>
              <a:buChar char="ü"/>
            </a:pPr>
            <a:endParaRPr lang="en-IN" sz="2400" dirty="0"/>
          </a:p>
        </p:txBody>
      </p:sp>
      <p:sp>
        <p:nvSpPr>
          <p:cNvPr id="2" name="Title 1">
            <a:extLst>
              <a:ext uri="{FF2B5EF4-FFF2-40B4-BE49-F238E27FC236}">
                <a16:creationId xmlns:a16="http://schemas.microsoft.com/office/drawing/2014/main" id="{74B0EFDF-F88E-6078-C798-E3CB6F82ECC3}"/>
              </a:ext>
            </a:extLst>
          </p:cNvPr>
          <p:cNvSpPr>
            <a:spLocks noGrp="1"/>
          </p:cNvSpPr>
          <p:nvPr>
            <p:ph type="title"/>
          </p:nvPr>
        </p:nvSpPr>
        <p:spPr>
          <a:xfrm>
            <a:off x="1915886" y="609600"/>
            <a:ext cx="9855199" cy="1257300"/>
          </a:xfrm>
        </p:spPr>
        <p:txBody>
          <a:bodyPr>
            <a:normAutofit/>
          </a:bodyPr>
          <a:lstStyle/>
          <a:p>
            <a:pPr algn="l"/>
            <a:r>
              <a:rPr lang="en-IN" sz="2800" dirty="0">
                <a:solidFill>
                  <a:schemeClr val="bg1"/>
                </a:solidFill>
              </a:rPr>
              <a:t>Thoracic											Extra Thoracic</a:t>
            </a:r>
          </a:p>
        </p:txBody>
      </p:sp>
      <p:pic>
        <p:nvPicPr>
          <p:cNvPr id="5" name="Content Placeholder 4">
            <a:extLst>
              <a:ext uri="{FF2B5EF4-FFF2-40B4-BE49-F238E27FC236}">
                <a16:creationId xmlns:a16="http://schemas.microsoft.com/office/drawing/2014/main" id="{1C200F32-48FA-A7FD-7266-1423720BB034}"/>
              </a:ext>
            </a:extLst>
          </p:cNvPr>
          <p:cNvPicPr>
            <a:picLocks noGrp="1" noChangeAspect="1"/>
          </p:cNvPicPr>
          <p:nvPr>
            <p:ph idx="1"/>
          </p:nvPr>
        </p:nvPicPr>
        <p:blipFill>
          <a:blip r:embed="rId2"/>
          <a:stretch>
            <a:fillRect/>
          </a:stretch>
        </p:blipFill>
        <p:spPr>
          <a:xfrm>
            <a:off x="1650269" y="1571625"/>
            <a:ext cx="4445731" cy="3064939"/>
          </a:xfrm>
        </p:spPr>
      </p:pic>
    </p:spTree>
    <p:extLst>
      <p:ext uri="{BB962C8B-B14F-4D97-AF65-F5344CB8AC3E}">
        <p14:creationId xmlns:p14="http://schemas.microsoft.com/office/powerpoint/2010/main" val="2673756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AC188-B9B5-43CA-2A43-BC77C6F6BBED}"/>
              </a:ext>
            </a:extLst>
          </p:cNvPr>
          <p:cNvSpPr>
            <a:spLocks noGrp="1"/>
          </p:cNvSpPr>
          <p:nvPr>
            <p:ph type="title"/>
          </p:nvPr>
        </p:nvSpPr>
        <p:spPr>
          <a:xfrm>
            <a:off x="-2584148" y="438151"/>
            <a:ext cx="10353762" cy="1257300"/>
          </a:xfrm>
        </p:spPr>
        <p:txBody>
          <a:bodyPr/>
          <a:lstStyle/>
          <a:p>
            <a:r>
              <a:rPr lang="en-IN" dirty="0"/>
              <a:t>PDA</a:t>
            </a:r>
          </a:p>
        </p:txBody>
      </p:sp>
      <p:sp>
        <p:nvSpPr>
          <p:cNvPr id="3" name="Content Placeholder 2">
            <a:extLst>
              <a:ext uri="{FF2B5EF4-FFF2-40B4-BE49-F238E27FC236}">
                <a16:creationId xmlns:a16="http://schemas.microsoft.com/office/drawing/2014/main" id="{8BF2E02D-ACC6-B700-B34F-9E884CAB0334}"/>
              </a:ext>
            </a:extLst>
          </p:cNvPr>
          <p:cNvSpPr>
            <a:spLocks noGrp="1"/>
          </p:cNvSpPr>
          <p:nvPr>
            <p:ph idx="1"/>
          </p:nvPr>
        </p:nvSpPr>
        <p:spPr>
          <a:xfrm>
            <a:off x="241472" y="1695451"/>
            <a:ext cx="10353762" cy="3714749"/>
          </a:xfrm>
        </p:spPr>
        <p:txBody>
          <a:bodyPr/>
          <a:lstStyle/>
          <a:p>
            <a:r>
              <a:rPr lang="en-IN" dirty="0"/>
              <a:t>1</a:t>
            </a:r>
            <a:r>
              <a:rPr lang="en-IN" baseline="30000" dirty="0"/>
              <a:t>st</a:t>
            </a:r>
            <a:r>
              <a:rPr lang="en-IN" dirty="0"/>
              <a:t> description- George Gibson. Gibson’s murmur</a:t>
            </a:r>
          </a:p>
          <a:p>
            <a:r>
              <a:rPr lang="en-IN" dirty="0"/>
              <a:t>Peaks around S2, continues without interruption through S2 , decreases in intensity during diastole.</a:t>
            </a:r>
          </a:p>
          <a:p>
            <a:r>
              <a:rPr lang="en-IN" dirty="0"/>
              <a:t>Site: </a:t>
            </a:r>
            <a:r>
              <a:rPr lang="en-IN" dirty="0" err="1"/>
              <a:t>Gisons’s</a:t>
            </a:r>
            <a:r>
              <a:rPr lang="en-IN" dirty="0"/>
              <a:t> area: best heard in left infraclavicular or the 1</a:t>
            </a:r>
            <a:r>
              <a:rPr lang="en-IN" baseline="30000" dirty="0"/>
              <a:t>st</a:t>
            </a:r>
            <a:r>
              <a:rPr lang="en-IN" dirty="0"/>
              <a:t> or 2</a:t>
            </a:r>
            <a:r>
              <a:rPr lang="en-IN" baseline="30000" dirty="0"/>
              <a:t>nd</a:t>
            </a:r>
            <a:r>
              <a:rPr lang="en-IN" dirty="0"/>
              <a:t> </a:t>
            </a:r>
            <a:r>
              <a:rPr lang="en-IN" dirty="0" err="1"/>
              <a:t>ontercostal</a:t>
            </a:r>
            <a:r>
              <a:rPr lang="en-IN" dirty="0"/>
              <a:t> places.</a:t>
            </a:r>
          </a:p>
        </p:txBody>
      </p:sp>
      <p:pic>
        <p:nvPicPr>
          <p:cNvPr id="5" name="Picture 4">
            <a:extLst>
              <a:ext uri="{FF2B5EF4-FFF2-40B4-BE49-F238E27FC236}">
                <a16:creationId xmlns:a16="http://schemas.microsoft.com/office/drawing/2014/main" id="{7EE5A97B-F254-50D1-9EA4-DD3CFAD66E45}"/>
              </a:ext>
            </a:extLst>
          </p:cNvPr>
          <p:cNvPicPr>
            <a:picLocks noChangeAspect="1"/>
          </p:cNvPicPr>
          <p:nvPr/>
        </p:nvPicPr>
        <p:blipFill>
          <a:blip r:embed="rId2"/>
          <a:stretch>
            <a:fillRect/>
          </a:stretch>
        </p:blipFill>
        <p:spPr>
          <a:xfrm>
            <a:off x="9225896" y="3793211"/>
            <a:ext cx="2738675" cy="2738675"/>
          </a:xfrm>
          <a:prstGeom prst="rect">
            <a:avLst/>
          </a:prstGeom>
        </p:spPr>
      </p:pic>
    </p:spTree>
    <p:extLst>
      <p:ext uri="{BB962C8B-B14F-4D97-AF65-F5344CB8AC3E}">
        <p14:creationId xmlns:p14="http://schemas.microsoft.com/office/powerpoint/2010/main" val="23909559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6B1BF-21B6-6C30-CCE7-BC39889CAB46}"/>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8E753C4C-1404-2562-9CC1-BFACB22F7367}"/>
              </a:ext>
            </a:extLst>
          </p:cNvPr>
          <p:cNvSpPr>
            <a:spLocks noGrp="1"/>
          </p:cNvSpPr>
          <p:nvPr>
            <p:ph idx="1"/>
          </p:nvPr>
        </p:nvSpPr>
        <p:spPr/>
        <p:txBody>
          <a:bodyPr/>
          <a:lstStyle/>
          <a:p>
            <a:r>
              <a:rPr lang="en-IN" dirty="0"/>
              <a:t>Mod- large restrictive PDA- noisy machinery murmur punctuated with Eddy sounds (multiple clicks) in later systole.</a:t>
            </a:r>
          </a:p>
          <a:p>
            <a:r>
              <a:rPr lang="en-IN" dirty="0"/>
              <a:t>Eddy sounds- randomly distributed in the second half of systole &amp; first half of diastole -Early collision of streams from ductus and </a:t>
            </a:r>
            <a:r>
              <a:rPr lang="en-IN" dirty="0" err="1"/>
              <a:t>pulm</a:t>
            </a:r>
            <a:r>
              <a:rPr lang="en-IN" dirty="0"/>
              <a:t> artery. </a:t>
            </a:r>
          </a:p>
          <a:p>
            <a:r>
              <a:rPr lang="en-IN" dirty="0"/>
              <a:t>When PH develops, diastolic component of continuous murmur disappears.</a:t>
            </a:r>
          </a:p>
          <a:p>
            <a:r>
              <a:rPr lang="en-IN" dirty="0"/>
              <a:t>Right to left shunt across a PDA doesn’t produce murmur.</a:t>
            </a:r>
          </a:p>
          <a:p>
            <a:endParaRPr lang="en-IN" dirty="0"/>
          </a:p>
        </p:txBody>
      </p:sp>
    </p:spTree>
    <p:extLst>
      <p:ext uri="{BB962C8B-B14F-4D97-AF65-F5344CB8AC3E}">
        <p14:creationId xmlns:p14="http://schemas.microsoft.com/office/powerpoint/2010/main" val="19418228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ght Arrow 4"/>
          <p:cNvSpPr/>
          <p:nvPr/>
        </p:nvSpPr>
        <p:spPr>
          <a:xfrm>
            <a:off x="1965478" y="860621"/>
            <a:ext cx="8186778" cy="5573608"/>
          </a:xfrm>
          <a:custGeom>
            <a:avLst/>
            <a:gdLst>
              <a:gd name="connsiteX0" fmla="*/ 0 w 5562600"/>
              <a:gd name="connsiteY0" fmla="*/ 533400 h 2133600"/>
              <a:gd name="connsiteX1" fmla="*/ 4495800 w 5562600"/>
              <a:gd name="connsiteY1" fmla="*/ 533400 h 2133600"/>
              <a:gd name="connsiteX2" fmla="*/ 4495800 w 5562600"/>
              <a:gd name="connsiteY2" fmla="*/ 0 h 2133600"/>
              <a:gd name="connsiteX3" fmla="*/ 5562600 w 5562600"/>
              <a:gd name="connsiteY3" fmla="*/ 1066800 h 2133600"/>
              <a:gd name="connsiteX4" fmla="*/ 4495800 w 5562600"/>
              <a:gd name="connsiteY4" fmla="*/ 2133600 h 2133600"/>
              <a:gd name="connsiteX5" fmla="*/ 4495800 w 5562600"/>
              <a:gd name="connsiteY5" fmla="*/ 1600200 h 2133600"/>
              <a:gd name="connsiteX6" fmla="*/ 0 w 5562600"/>
              <a:gd name="connsiteY6" fmla="*/ 1600200 h 2133600"/>
              <a:gd name="connsiteX7" fmla="*/ 0 w 5562600"/>
              <a:gd name="connsiteY7" fmla="*/ 533400 h 2133600"/>
              <a:gd name="connsiteX0" fmla="*/ 0 w 5562600"/>
              <a:gd name="connsiteY0" fmla="*/ 1600200 h 2133600"/>
              <a:gd name="connsiteX1" fmla="*/ 4495800 w 5562600"/>
              <a:gd name="connsiteY1" fmla="*/ 533400 h 2133600"/>
              <a:gd name="connsiteX2" fmla="*/ 4495800 w 5562600"/>
              <a:gd name="connsiteY2" fmla="*/ 0 h 2133600"/>
              <a:gd name="connsiteX3" fmla="*/ 5562600 w 5562600"/>
              <a:gd name="connsiteY3" fmla="*/ 1066800 h 2133600"/>
              <a:gd name="connsiteX4" fmla="*/ 4495800 w 5562600"/>
              <a:gd name="connsiteY4" fmla="*/ 2133600 h 2133600"/>
              <a:gd name="connsiteX5" fmla="*/ 4495800 w 5562600"/>
              <a:gd name="connsiteY5" fmla="*/ 1600200 h 2133600"/>
              <a:gd name="connsiteX6" fmla="*/ 0 w 5562600"/>
              <a:gd name="connsiteY6" fmla="*/ 1600200 h 2133600"/>
              <a:gd name="connsiteX0" fmla="*/ 0 w 5535304"/>
              <a:gd name="connsiteY0" fmla="*/ 1040641 h 2133600"/>
              <a:gd name="connsiteX1" fmla="*/ 4468504 w 5535304"/>
              <a:gd name="connsiteY1" fmla="*/ 533400 h 2133600"/>
              <a:gd name="connsiteX2" fmla="*/ 4468504 w 5535304"/>
              <a:gd name="connsiteY2" fmla="*/ 0 h 2133600"/>
              <a:gd name="connsiteX3" fmla="*/ 5535304 w 5535304"/>
              <a:gd name="connsiteY3" fmla="*/ 1066800 h 2133600"/>
              <a:gd name="connsiteX4" fmla="*/ 4468504 w 5535304"/>
              <a:gd name="connsiteY4" fmla="*/ 2133600 h 2133600"/>
              <a:gd name="connsiteX5" fmla="*/ 4468504 w 5535304"/>
              <a:gd name="connsiteY5" fmla="*/ 1600200 h 2133600"/>
              <a:gd name="connsiteX6" fmla="*/ 0 w 5535304"/>
              <a:gd name="connsiteY6" fmla="*/ 1040641 h 2133600"/>
              <a:gd name="connsiteX0" fmla="*/ 0 w 5577312"/>
              <a:gd name="connsiteY0" fmla="*/ 767421 h 2133600"/>
              <a:gd name="connsiteX1" fmla="*/ 4510512 w 5577312"/>
              <a:gd name="connsiteY1" fmla="*/ 533400 h 2133600"/>
              <a:gd name="connsiteX2" fmla="*/ 4510512 w 5577312"/>
              <a:gd name="connsiteY2" fmla="*/ 0 h 2133600"/>
              <a:gd name="connsiteX3" fmla="*/ 5577312 w 5577312"/>
              <a:gd name="connsiteY3" fmla="*/ 1066800 h 2133600"/>
              <a:gd name="connsiteX4" fmla="*/ 4510512 w 5577312"/>
              <a:gd name="connsiteY4" fmla="*/ 2133600 h 2133600"/>
              <a:gd name="connsiteX5" fmla="*/ 4510512 w 5577312"/>
              <a:gd name="connsiteY5" fmla="*/ 1600200 h 2133600"/>
              <a:gd name="connsiteX6" fmla="*/ 0 w 5577312"/>
              <a:gd name="connsiteY6" fmla="*/ 767421 h 2133600"/>
              <a:gd name="connsiteX0" fmla="*/ 0 w 5602517"/>
              <a:gd name="connsiteY0" fmla="*/ 702842 h 2133600"/>
              <a:gd name="connsiteX1" fmla="*/ 4535717 w 5602517"/>
              <a:gd name="connsiteY1" fmla="*/ 533400 h 2133600"/>
              <a:gd name="connsiteX2" fmla="*/ 4535717 w 5602517"/>
              <a:gd name="connsiteY2" fmla="*/ 0 h 2133600"/>
              <a:gd name="connsiteX3" fmla="*/ 5602517 w 5602517"/>
              <a:gd name="connsiteY3" fmla="*/ 1066800 h 2133600"/>
              <a:gd name="connsiteX4" fmla="*/ 4535717 w 5602517"/>
              <a:gd name="connsiteY4" fmla="*/ 2133600 h 2133600"/>
              <a:gd name="connsiteX5" fmla="*/ 4535717 w 5602517"/>
              <a:gd name="connsiteY5" fmla="*/ 1600200 h 2133600"/>
              <a:gd name="connsiteX6" fmla="*/ 0 w 5602517"/>
              <a:gd name="connsiteY6" fmla="*/ 702842 h 2133600"/>
              <a:gd name="connsiteX0" fmla="*/ 0 w 5804157"/>
              <a:gd name="connsiteY0" fmla="*/ 673036 h 2133600"/>
              <a:gd name="connsiteX1" fmla="*/ 4737357 w 5804157"/>
              <a:gd name="connsiteY1" fmla="*/ 533400 h 2133600"/>
              <a:gd name="connsiteX2" fmla="*/ 4737357 w 5804157"/>
              <a:gd name="connsiteY2" fmla="*/ 0 h 2133600"/>
              <a:gd name="connsiteX3" fmla="*/ 5804157 w 5804157"/>
              <a:gd name="connsiteY3" fmla="*/ 1066800 h 2133600"/>
              <a:gd name="connsiteX4" fmla="*/ 4737357 w 5804157"/>
              <a:gd name="connsiteY4" fmla="*/ 2133600 h 2133600"/>
              <a:gd name="connsiteX5" fmla="*/ 4737357 w 5804157"/>
              <a:gd name="connsiteY5" fmla="*/ 1600200 h 2133600"/>
              <a:gd name="connsiteX6" fmla="*/ 0 w 5804157"/>
              <a:gd name="connsiteY6" fmla="*/ 673036 h 2133600"/>
              <a:gd name="connsiteX0" fmla="*/ 10766 w 5814923"/>
              <a:gd name="connsiteY0" fmla="*/ 673036 h 2133600"/>
              <a:gd name="connsiteX1" fmla="*/ 4748123 w 5814923"/>
              <a:gd name="connsiteY1" fmla="*/ 533400 h 2133600"/>
              <a:gd name="connsiteX2" fmla="*/ 4748123 w 5814923"/>
              <a:gd name="connsiteY2" fmla="*/ 0 h 2133600"/>
              <a:gd name="connsiteX3" fmla="*/ 5814923 w 5814923"/>
              <a:gd name="connsiteY3" fmla="*/ 1066800 h 2133600"/>
              <a:gd name="connsiteX4" fmla="*/ 4748123 w 5814923"/>
              <a:gd name="connsiteY4" fmla="*/ 2133600 h 2133600"/>
              <a:gd name="connsiteX5" fmla="*/ 4748123 w 5814923"/>
              <a:gd name="connsiteY5" fmla="*/ 1600200 h 2133600"/>
              <a:gd name="connsiteX6" fmla="*/ 0 w 5814923"/>
              <a:gd name="connsiteY6" fmla="*/ 989491 h 2133600"/>
              <a:gd name="connsiteX7" fmla="*/ 10766 w 5814923"/>
              <a:gd name="connsiteY7" fmla="*/ 673036 h 2133600"/>
              <a:gd name="connsiteX0" fmla="*/ 10766 w 5814923"/>
              <a:gd name="connsiteY0" fmla="*/ 673036 h 2133600"/>
              <a:gd name="connsiteX1" fmla="*/ 4748123 w 5814923"/>
              <a:gd name="connsiteY1" fmla="*/ 533400 h 2133600"/>
              <a:gd name="connsiteX2" fmla="*/ 4748123 w 5814923"/>
              <a:gd name="connsiteY2" fmla="*/ 0 h 2133600"/>
              <a:gd name="connsiteX3" fmla="*/ 5814923 w 5814923"/>
              <a:gd name="connsiteY3" fmla="*/ 1066800 h 2133600"/>
              <a:gd name="connsiteX4" fmla="*/ 4748123 w 5814923"/>
              <a:gd name="connsiteY4" fmla="*/ 2133600 h 2133600"/>
              <a:gd name="connsiteX5" fmla="*/ 4748123 w 5814923"/>
              <a:gd name="connsiteY5" fmla="*/ 1600200 h 2133600"/>
              <a:gd name="connsiteX6" fmla="*/ 0 w 5814923"/>
              <a:gd name="connsiteY6" fmla="*/ 989491 h 2133600"/>
              <a:gd name="connsiteX7" fmla="*/ 10766 w 5814923"/>
              <a:gd name="connsiteY7" fmla="*/ 673036 h 2133600"/>
              <a:gd name="connsiteX0" fmla="*/ 10766 w 5814923"/>
              <a:gd name="connsiteY0" fmla="*/ 673036 h 2133600"/>
              <a:gd name="connsiteX1" fmla="*/ 4748123 w 5814923"/>
              <a:gd name="connsiteY1" fmla="*/ 533400 h 2133600"/>
              <a:gd name="connsiteX2" fmla="*/ 4748123 w 5814923"/>
              <a:gd name="connsiteY2" fmla="*/ 0 h 2133600"/>
              <a:gd name="connsiteX3" fmla="*/ 5814923 w 5814923"/>
              <a:gd name="connsiteY3" fmla="*/ 1066800 h 2133600"/>
              <a:gd name="connsiteX4" fmla="*/ 4748123 w 5814923"/>
              <a:gd name="connsiteY4" fmla="*/ 2133600 h 2133600"/>
              <a:gd name="connsiteX5" fmla="*/ 4748123 w 5814923"/>
              <a:gd name="connsiteY5" fmla="*/ 1600200 h 2133600"/>
              <a:gd name="connsiteX6" fmla="*/ 0 w 5814923"/>
              <a:gd name="connsiteY6" fmla="*/ 989491 h 2133600"/>
              <a:gd name="connsiteX7" fmla="*/ 10766 w 5814923"/>
              <a:gd name="connsiteY7" fmla="*/ 673036 h 2133600"/>
              <a:gd name="connsiteX0" fmla="*/ 10766 w 5814923"/>
              <a:gd name="connsiteY0" fmla="*/ 673036 h 2133600"/>
              <a:gd name="connsiteX1" fmla="*/ 4748123 w 5814923"/>
              <a:gd name="connsiteY1" fmla="*/ 533400 h 2133600"/>
              <a:gd name="connsiteX2" fmla="*/ 4748123 w 5814923"/>
              <a:gd name="connsiteY2" fmla="*/ 0 h 2133600"/>
              <a:gd name="connsiteX3" fmla="*/ 5814923 w 5814923"/>
              <a:gd name="connsiteY3" fmla="*/ 1066800 h 2133600"/>
              <a:gd name="connsiteX4" fmla="*/ 4748123 w 5814923"/>
              <a:gd name="connsiteY4" fmla="*/ 2133600 h 2133600"/>
              <a:gd name="connsiteX5" fmla="*/ 4748123 w 5814923"/>
              <a:gd name="connsiteY5" fmla="*/ 1600200 h 2133600"/>
              <a:gd name="connsiteX6" fmla="*/ 0 w 5814923"/>
              <a:gd name="connsiteY6" fmla="*/ 989491 h 2133600"/>
              <a:gd name="connsiteX7" fmla="*/ 10766 w 5814923"/>
              <a:gd name="connsiteY7" fmla="*/ 673036 h 2133600"/>
              <a:gd name="connsiteX0" fmla="*/ 10766 w 5814923"/>
              <a:gd name="connsiteY0" fmla="*/ 673036 h 2133600"/>
              <a:gd name="connsiteX1" fmla="*/ 4748123 w 5814923"/>
              <a:gd name="connsiteY1" fmla="*/ 533400 h 2133600"/>
              <a:gd name="connsiteX2" fmla="*/ 4748123 w 5814923"/>
              <a:gd name="connsiteY2" fmla="*/ 0 h 2133600"/>
              <a:gd name="connsiteX3" fmla="*/ 5814923 w 5814923"/>
              <a:gd name="connsiteY3" fmla="*/ 1066800 h 2133600"/>
              <a:gd name="connsiteX4" fmla="*/ 4748123 w 5814923"/>
              <a:gd name="connsiteY4" fmla="*/ 2133600 h 2133600"/>
              <a:gd name="connsiteX5" fmla="*/ 4748123 w 5814923"/>
              <a:gd name="connsiteY5" fmla="*/ 1600200 h 2133600"/>
              <a:gd name="connsiteX6" fmla="*/ 0 w 5814923"/>
              <a:gd name="connsiteY6" fmla="*/ 989491 h 2133600"/>
              <a:gd name="connsiteX7" fmla="*/ 10766 w 5814923"/>
              <a:gd name="connsiteY7" fmla="*/ 673036 h 2133600"/>
              <a:gd name="connsiteX0" fmla="*/ 10766 w 5814923"/>
              <a:gd name="connsiteY0" fmla="*/ 673036 h 2133600"/>
              <a:gd name="connsiteX1" fmla="*/ 4748123 w 5814923"/>
              <a:gd name="connsiteY1" fmla="*/ 533400 h 2133600"/>
              <a:gd name="connsiteX2" fmla="*/ 4748123 w 5814923"/>
              <a:gd name="connsiteY2" fmla="*/ 0 h 2133600"/>
              <a:gd name="connsiteX3" fmla="*/ 5814923 w 5814923"/>
              <a:gd name="connsiteY3" fmla="*/ 1066800 h 2133600"/>
              <a:gd name="connsiteX4" fmla="*/ 4748123 w 5814923"/>
              <a:gd name="connsiteY4" fmla="*/ 2133600 h 2133600"/>
              <a:gd name="connsiteX5" fmla="*/ 4748123 w 5814923"/>
              <a:gd name="connsiteY5" fmla="*/ 1600200 h 2133600"/>
              <a:gd name="connsiteX6" fmla="*/ 0 w 5814923"/>
              <a:gd name="connsiteY6" fmla="*/ 989491 h 2133600"/>
              <a:gd name="connsiteX7" fmla="*/ 10766 w 5814923"/>
              <a:gd name="connsiteY7" fmla="*/ 673036 h 2133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814923" h="2133600">
                <a:moveTo>
                  <a:pt x="10766" y="673036"/>
                </a:moveTo>
                <a:lnTo>
                  <a:pt x="4748123" y="533400"/>
                </a:lnTo>
                <a:lnTo>
                  <a:pt x="4748123" y="0"/>
                </a:lnTo>
                <a:lnTo>
                  <a:pt x="5814923" y="1066800"/>
                </a:lnTo>
                <a:lnTo>
                  <a:pt x="4748123" y="2133600"/>
                </a:lnTo>
                <a:lnTo>
                  <a:pt x="4748123" y="1600200"/>
                </a:lnTo>
                <a:cubicBezTo>
                  <a:pt x="3118506" y="1372362"/>
                  <a:pt x="1603230" y="1201727"/>
                  <a:pt x="0" y="989491"/>
                </a:cubicBezTo>
                <a:cubicBezTo>
                  <a:pt x="3589" y="686387"/>
                  <a:pt x="7177" y="929336"/>
                  <a:pt x="10766" y="673036"/>
                </a:cubicBezTo>
                <a:close/>
              </a:path>
            </a:pathLst>
          </a:custGeom>
          <a:gradFill flip="none" rotWithShape="1">
            <a:gsLst>
              <a:gs pos="63000">
                <a:schemeClr val="accent6">
                  <a:lumMod val="75000"/>
                </a:schemeClr>
              </a:gs>
              <a:gs pos="0">
                <a:srgbClr val="FFC000"/>
              </a:gs>
            </a:gsLst>
            <a:lin ang="10800000" scaled="1"/>
            <a:tileRect/>
          </a:gradFill>
          <a:ln>
            <a:noFill/>
          </a:ln>
          <a:scene3d>
            <a:camera prst="orthographicFront">
              <a:rot lat="17222692" lon="18162154" rev="4074046"/>
            </a:camera>
            <a:lightRig rig="threePt" dir="t"/>
          </a:scene3d>
          <a:sp3d extrusionH="254000">
            <a:bevelT w="190500" h="508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itle 25"/>
          <p:cNvSpPr>
            <a:spLocks noGrp="1"/>
          </p:cNvSpPr>
          <p:nvPr>
            <p:ph type="title"/>
          </p:nvPr>
        </p:nvSpPr>
        <p:spPr>
          <a:xfrm>
            <a:off x="1944067" y="228600"/>
            <a:ext cx="8229600" cy="868362"/>
          </a:xfrm>
        </p:spPr>
        <p:txBody>
          <a:bodyPr>
            <a:normAutofit/>
          </a:bodyPr>
          <a:lstStyle/>
          <a:p>
            <a:r>
              <a:rPr lang="en-US" sz="4000" dirty="0"/>
              <a:t>Stages of PDA</a:t>
            </a:r>
          </a:p>
        </p:txBody>
      </p:sp>
      <p:sp>
        <p:nvSpPr>
          <p:cNvPr id="28" name="TextBox 27"/>
          <p:cNvSpPr txBox="1"/>
          <p:nvPr/>
        </p:nvSpPr>
        <p:spPr>
          <a:xfrm>
            <a:off x="1650890" y="2661290"/>
            <a:ext cx="1310408" cy="862608"/>
          </a:xfrm>
          <a:prstGeom prst="rect">
            <a:avLst/>
          </a:prstGeom>
          <a:noFill/>
        </p:spPr>
        <p:txBody>
          <a:bodyPr wrap="square" rtlCol="0">
            <a:spAutoFit/>
          </a:bodyPr>
          <a:lstStyle/>
          <a:p>
            <a:pPr algn="ctr">
              <a:lnSpc>
                <a:spcPts val="2000"/>
              </a:lnSpc>
            </a:pPr>
            <a:r>
              <a:rPr lang="en-US" sz="2000" b="1" dirty="0">
                <a:solidFill>
                  <a:schemeClr val="tx1">
                    <a:lumMod val="75000"/>
                    <a:lumOff val="25000"/>
                  </a:schemeClr>
                </a:solidFill>
              </a:rPr>
              <a:t>Early non restrictive PDA</a:t>
            </a:r>
          </a:p>
        </p:txBody>
      </p:sp>
      <p:sp>
        <p:nvSpPr>
          <p:cNvPr id="29" name="TextBox 28"/>
          <p:cNvSpPr txBox="1"/>
          <p:nvPr/>
        </p:nvSpPr>
        <p:spPr>
          <a:xfrm>
            <a:off x="3280113" y="2218627"/>
            <a:ext cx="1143000" cy="1119089"/>
          </a:xfrm>
          <a:prstGeom prst="rect">
            <a:avLst/>
          </a:prstGeom>
          <a:noFill/>
        </p:spPr>
        <p:txBody>
          <a:bodyPr wrap="square" rtlCol="0">
            <a:spAutoFit/>
          </a:bodyPr>
          <a:lstStyle/>
          <a:p>
            <a:pPr algn="ctr">
              <a:lnSpc>
                <a:spcPts val="2000"/>
              </a:lnSpc>
            </a:pPr>
            <a:r>
              <a:rPr lang="en-US" sz="2000" b="1" dirty="0">
                <a:solidFill>
                  <a:schemeClr val="tx1">
                    <a:lumMod val="75000"/>
                    <a:lumOff val="25000"/>
                  </a:schemeClr>
                </a:solidFill>
              </a:rPr>
              <a:t>Mod-large restrictive PDA</a:t>
            </a:r>
          </a:p>
        </p:txBody>
      </p:sp>
      <p:sp>
        <p:nvSpPr>
          <p:cNvPr id="30" name="TextBox 29"/>
          <p:cNvSpPr txBox="1"/>
          <p:nvPr/>
        </p:nvSpPr>
        <p:spPr>
          <a:xfrm>
            <a:off x="4684122" y="2295021"/>
            <a:ext cx="1143000" cy="606128"/>
          </a:xfrm>
          <a:prstGeom prst="rect">
            <a:avLst/>
          </a:prstGeom>
          <a:noFill/>
        </p:spPr>
        <p:txBody>
          <a:bodyPr wrap="square" rtlCol="0">
            <a:spAutoFit/>
          </a:bodyPr>
          <a:lstStyle/>
          <a:p>
            <a:pPr algn="ctr">
              <a:lnSpc>
                <a:spcPts val="2000"/>
              </a:lnSpc>
            </a:pPr>
            <a:r>
              <a:rPr lang="en-US" sz="2000" b="1" dirty="0">
                <a:solidFill>
                  <a:schemeClr val="tx1">
                    <a:lumMod val="75000"/>
                    <a:lumOff val="25000"/>
                  </a:schemeClr>
                </a:solidFill>
              </a:rPr>
              <a:t>As PH develops</a:t>
            </a:r>
          </a:p>
        </p:txBody>
      </p:sp>
      <p:sp>
        <p:nvSpPr>
          <p:cNvPr id="31" name="TextBox 30"/>
          <p:cNvSpPr txBox="1"/>
          <p:nvPr/>
        </p:nvSpPr>
        <p:spPr>
          <a:xfrm>
            <a:off x="5837786" y="2170469"/>
            <a:ext cx="2032521" cy="349648"/>
          </a:xfrm>
          <a:prstGeom prst="rect">
            <a:avLst/>
          </a:prstGeom>
          <a:noFill/>
        </p:spPr>
        <p:txBody>
          <a:bodyPr wrap="square" rtlCol="0">
            <a:spAutoFit/>
          </a:bodyPr>
          <a:lstStyle/>
          <a:p>
            <a:pPr algn="ctr">
              <a:lnSpc>
                <a:spcPts val="2000"/>
              </a:lnSpc>
            </a:pPr>
            <a:r>
              <a:rPr lang="en-US" sz="2000" b="1" dirty="0">
                <a:solidFill>
                  <a:schemeClr val="tx1">
                    <a:lumMod val="75000"/>
                    <a:lumOff val="25000"/>
                  </a:schemeClr>
                </a:solidFill>
              </a:rPr>
              <a:t>Eisenmenger</a:t>
            </a:r>
          </a:p>
        </p:txBody>
      </p:sp>
      <p:grpSp>
        <p:nvGrpSpPr>
          <p:cNvPr id="39" name="Group 38"/>
          <p:cNvGrpSpPr>
            <a:grpSpLocks noChangeAspect="1"/>
          </p:cNvGrpSpPr>
          <p:nvPr/>
        </p:nvGrpSpPr>
        <p:grpSpPr>
          <a:xfrm>
            <a:off x="1965478" y="3581400"/>
            <a:ext cx="759414" cy="789224"/>
            <a:chOff x="6453494" y="2317132"/>
            <a:chExt cx="1969724" cy="2047043"/>
          </a:xfrm>
        </p:grpSpPr>
        <p:sp>
          <p:nvSpPr>
            <p:cNvPr id="40" name="Oval 39"/>
            <p:cNvSpPr/>
            <p:nvPr/>
          </p:nvSpPr>
          <p:spPr>
            <a:xfrm>
              <a:off x="6453494" y="3671628"/>
              <a:ext cx="1969724" cy="692547"/>
            </a:xfrm>
            <a:prstGeom prst="ellipse">
              <a:avLst/>
            </a:prstGeom>
            <a:gradFill flip="none" rotWithShape="1">
              <a:gsLst>
                <a:gs pos="0">
                  <a:schemeClr val="tx1">
                    <a:lumMod val="0"/>
                  </a:schemeClr>
                </a:gs>
                <a:gs pos="100000">
                  <a:schemeClr val="bg1">
                    <a:alpha val="0"/>
                    <a:lumMod val="0"/>
                    <a:lumOff val="100000"/>
                  </a:schemeClr>
                </a:gs>
              </a:gsLst>
              <a:path path="shape">
                <a:fillToRect l="50000" t="50000" r="50000" b="50000"/>
              </a:path>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p:cNvSpPr/>
            <p:nvPr/>
          </p:nvSpPr>
          <p:spPr>
            <a:xfrm>
              <a:off x="6581146" y="2317132"/>
              <a:ext cx="1741714" cy="1741714"/>
            </a:xfrm>
            <a:prstGeom prst="ellipse">
              <a:avLst/>
            </a:prstGeom>
            <a:gradFill>
              <a:gsLst>
                <a:gs pos="13000">
                  <a:srgbClr val="0070C0"/>
                </a:gs>
                <a:gs pos="71000">
                  <a:srgbClr val="00B0F0"/>
                </a:gs>
              </a:gsLst>
              <a:lin ang="5400000" scaled="1"/>
            </a:gradFill>
            <a:ln w="12700" cap="flat" cmpd="sng" algn="ctr">
              <a:solidFill>
                <a:srgbClr val="002060"/>
              </a:solidFill>
              <a:prstDash val="solid"/>
            </a:ln>
            <a:effectLst/>
          </p:spPr>
          <p:txBody>
            <a:bodyPr rtlCol="0" anchor="ctr"/>
            <a:lstStyle/>
            <a:p>
              <a:pPr algn="ctr"/>
              <a:endParaRPr lang="en-US" kern="0">
                <a:solidFill>
                  <a:sysClr val="window" lastClr="FFFFFF"/>
                </a:solidFill>
                <a:latin typeface="Calibri"/>
              </a:endParaRPr>
            </a:p>
          </p:txBody>
        </p:sp>
        <p:sp>
          <p:nvSpPr>
            <p:cNvPr id="42" name="Oval 41"/>
            <p:cNvSpPr/>
            <p:nvPr/>
          </p:nvSpPr>
          <p:spPr>
            <a:xfrm>
              <a:off x="6766204" y="2374552"/>
              <a:ext cx="1371601" cy="1206005"/>
            </a:xfrm>
            <a:prstGeom prst="ellipse">
              <a:avLst/>
            </a:prstGeom>
            <a:gradFill>
              <a:gsLst>
                <a:gs pos="0">
                  <a:sysClr val="window" lastClr="FFFFFF">
                    <a:lumMod val="100000"/>
                    <a:alpha val="80000"/>
                  </a:sysClr>
                </a:gs>
                <a:gs pos="100000">
                  <a:sysClr val="window" lastClr="FFFFFF">
                    <a:alpha val="0"/>
                  </a:sysClr>
                </a:gs>
              </a:gsLst>
              <a:lin ang="5400000" scaled="1"/>
            </a:gradFill>
            <a:ln w="12700" cap="flat" cmpd="sng" algn="ctr">
              <a:noFill/>
              <a:prstDash val="solid"/>
            </a:ln>
            <a:effectLst/>
          </p:spPr>
          <p:txBody>
            <a:bodyPr rtlCol="0" anchor="ctr"/>
            <a:lstStyle/>
            <a:p>
              <a:pPr algn="ctr">
                <a:defRPr/>
              </a:pPr>
              <a:endParaRPr lang="en-US" kern="0">
                <a:solidFill>
                  <a:sysClr val="window" lastClr="FFFFFF"/>
                </a:solidFill>
                <a:latin typeface="Calibri"/>
              </a:endParaRPr>
            </a:p>
          </p:txBody>
        </p:sp>
      </p:grpSp>
      <p:grpSp>
        <p:nvGrpSpPr>
          <p:cNvPr id="44" name="Group 43"/>
          <p:cNvGrpSpPr>
            <a:grpSpLocks noChangeAspect="1"/>
          </p:cNvGrpSpPr>
          <p:nvPr/>
        </p:nvGrpSpPr>
        <p:grpSpPr>
          <a:xfrm>
            <a:off x="3449626" y="3262936"/>
            <a:ext cx="759414" cy="789224"/>
            <a:chOff x="6453494" y="2317132"/>
            <a:chExt cx="1969724" cy="2047043"/>
          </a:xfrm>
        </p:grpSpPr>
        <p:sp>
          <p:nvSpPr>
            <p:cNvPr id="45" name="Oval 44"/>
            <p:cNvSpPr/>
            <p:nvPr/>
          </p:nvSpPr>
          <p:spPr>
            <a:xfrm>
              <a:off x="6453494" y="3671628"/>
              <a:ext cx="1969724" cy="692547"/>
            </a:xfrm>
            <a:prstGeom prst="ellipse">
              <a:avLst/>
            </a:prstGeom>
            <a:gradFill flip="none" rotWithShape="1">
              <a:gsLst>
                <a:gs pos="0">
                  <a:schemeClr val="tx1">
                    <a:lumMod val="0"/>
                  </a:schemeClr>
                </a:gs>
                <a:gs pos="100000">
                  <a:schemeClr val="bg1">
                    <a:alpha val="0"/>
                    <a:lumMod val="0"/>
                    <a:lumOff val="100000"/>
                  </a:schemeClr>
                </a:gs>
              </a:gsLst>
              <a:path path="shape">
                <a:fillToRect l="50000" t="50000" r="50000" b="50000"/>
              </a:path>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6581146" y="2317132"/>
              <a:ext cx="1741714" cy="1741714"/>
            </a:xfrm>
            <a:prstGeom prst="ellipse">
              <a:avLst/>
            </a:prstGeom>
            <a:gradFill>
              <a:gsLst>
                <a:gs pos="13000">
                  <a:srgbClr val="0070C0"/>
                </a:gs>
                <a:gs pos="71000">
                  <a:srgbClr val="00B0F0"/>
                </a:gs>
              </a:gsLst>
              <a:lin ang="5400000" scaled="1"/>
            </a:gradFill>
            <a:ln w="12700" cap="flat" cmpd="sng" algn="ctr">
              <a:solidFill>
                <a:srgbClr val="002060"/>
              </a:solidFill>
              <a:prstDash val="solid"/>
            </a:ln>
            <a:effectLst/>
          </p:spPr>
          <p:txBody>
            <a:bodyPr rtlCol="0" anchor="ctr"/>
            <a:lstStyle/>
            <a:p>
              <a:pPr algn="ctr"/>
              <a:endParaRPr lang="en-US" kern="0">
                <a:solidFill>
                  <a:sysClr val="window" lastClr="FFFFFF"/>
                </a:solidFill>
                <a:latin typeface="Calibri"/>
              </a:endParaRPr>
            </a:p>
          </p:txBody>
        </p:sp>
        <p:sp>
          <p:nvSpPr>
            <p:cNvPr id="47" name="Oval 46"/>
            <p:cNvSpPr/>
            <p:nvPr/>
          </p:nvSpPr>
          <p:spPr>
            <a:xfrm>
              <a:off x="6766204" y="2374552"/>
              <a:ext cx="1371601" cy="1206005"/>
            </a:xfrm>
            <a:prstGeom prst="ellipse">
              <a:avLst/>
            </a:prstGeom>
            <a:gradFill>
              <a:gsLst>
                <a:gs pos="0">
                  <a:sysClr val="window" lastClr="FFFFFF">
                    <a:lumMod val="100000"/>
                    <a:alpha val="80000"/>
                  </a:sysClr>
                </a:gs>
                <a:gs pos="100000">
                  <a:sysClr val="window" lastClr="FFFFFF">
                    <a:alpha val="0"/>
                  </a:sysClr>
                </a:gs>
              </a:gsLst>
              <a:lin ang="5400000" scaled="1"/>
            </a:gradFill>
            <a:ln w="12700" cap="flat" cmpd="sng" algn="ctr">
              <a:noFill/>
              <a:prstDash val="solid"/>
            </a:ln>
            <a:effectLst/>
          </p:spPr>
          <p:txBody>
            <a:bodyPr rtlCol="0" anchor="ctr"/>
            <a:lstStyle/>
            <a:p>
              <a:pPr algn="ctr">
                <a:defRPr/>
              </a:pPr>
              <a:endParaRPr lang="en-US" kern="0">
                <a:solidFill>
                  <a:sysClr val="window" lastClr="FFFFFF"/>
                </a:solidFill>
                <a:latin typeface="Calibri"/>
              </a:endParaRPr>
            </a:p>
          </p:txBody>
        </p:sp>
      </p:grpSp>
      <p:grpSp>
        <p:nvGrpSpPr>
          <p:cNvPr id="72" name="Group 71"/>
          <p:cNvGrpSpPr>
            <a:grpSpLocks noChangeAspect="1"/>
          </p:cNvGrpSpPr>
          <p:nvPr/>
        </p:nvGrpSpPr>
        <p:grpSpPr>
          <a:xfrm>
            <a:off x="4875514" y="2943104"/>
            <a:ext cx="759414" cy="789224"/>
            <a:chOff x="6453494" y="2317132"/>
            <a:chExt cx="1969724" cy="2047043"/>
          </a:xfrm>
        </p:grpSpPr>
        <p:sp>
          <p:nvSpPr>
            <p:cNvPr id="73" name="Oval 72"/>
            <p:cNvSpPr/>
            <p:nvPr/>
          </p:nvSpPr>
          <p:spPr>
            <a:xfrm>
              <a:off x="6453494" y="3671628"/>
              <a:ext cx="1969724" cy="692547"/>
            </a:xfrm>
            <a:prstGeom prst="ellipse">
              <a:avLst/>
            </a:prstGeom>
            <a:gradFill flip="none" rotWithShape="1">
              <a:gsLst>
                <a:gs pos="0">
                  <a:schemeClr val="tx1">
                    <a:lumMod val="0"/>
                  </a:schemeClr>
                </a:gs>
                <a:gs pos="100000">
                  <a:schemeClr val="bg1">
                    <a:alpha val="0"/>
                    <a:lumMod val="0"/>
                    <a:lumOff val="100000"/>
                  </a:schemeClr>
                </a:gs>
              </a:gsLst>
              <a:path path="shape">
                <a:fillToRect l="50000" t="50000" r="50000" b="50000"/>
              </a:path>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6581146" y="2317132"/>
              <a:ext cx="1741714" cy="1741714"/>
            </a:xfrm>
            <a:prstGeom prst="ellipse">
              <a:avLst/>
            </a:prstGeom>
            <a:gradFill>
              <a:gsLst>
                <a:gs pos="13000">
                  <a:srgbClr val="0070C0"/>
                </a:gs>
                <a:gs pos="71000">
                  <a:srgbClr val="00B0F0"/>
                </a:gs>
              </a:gsLst>
              <a:lin ang="5400000" scaled="1"/>
            </a:gradFill>
            <a:ln w="12700" cap="flat" cmpd="sng" algn="ctr">
              <a:solidFill>
                <a:srgbClr val="002060"/>
              </a:solidFill>
              <a:prstDash val="solid"/>
            </a:ln>
            <a:effectLst/>
          </p:spPr>
          <p:txBody>
            <a:bodyPr rtlCol="0" anchor="ctr"/>
            <a:lstStyle/>
            <a:p>
              <a:pPr algn="ctr"/>
              <a:endParaRPr lang="en-US" kern="0">
                <a:solidFill>
                  <a:sysClr val="window" lastClr="FFFFFF"/>
                </a:solidFill>
                <a:latin typeface="Calibri"/>
              </a:endParaRPr>
            </a:p>
          </p:txBody>
        </p:sp>
        <p:sp>
          <p:nvSpPr>
            <p:cNvPr id="75" name="Oval 74"/>
            <p:cNvSpPr/>
            <p:nvPr/>
          </p:nvSpPr>
          <p:spPr>
            <a:xfrm>
              <a:off x="6766204" y="2374552"/>
              <a:ext cx="1371601" cy="1206005"/>
            </a:xfrm>
            <a:prstGeom prst="ellipse">
              <a:avLst/>
            </a:prstGeom>
            <a:gradFill>
              <a:gsLst>
                <a:gs pos="0">
                  <a:sysClr val="window" lastClr="FFFFFF">
                    <a:lumMod val="100000"/>
                    <a:alpha val="80000"/>
                  </a:sysClr>
                </a:gs>
                <a:gs pos="100000">
                  <a:sysClr val="window" lastClr="FFFFFF">
                    <a:alpha val="0"/>
                  </a:sysClr>
                </a:gs>
              </a:gsLst>
              <a:lin ang="5400000" scaled="1"/>
            </a:gradFill>
            <a:ln w="12700" cap="flat" cmpd="sng" algn="ctr">
              <a:noFill/>
              <a:prstDash val="solid"/>
            </a:ln>
            <a:effectLst/>
          </p:spPr>
          <p:txBody>
            <a:bodyPr rtlCol="0" anchor="ctr"/>
            <a:lstStyle/>
            <a:p>
              <a:pPr algn="ctr">
                <a:defRPr/>
              </a:pPr>
              <a:endParaRPr lang="en-US" kern="0">
                <a:solidFill>
                  <a:sysClr val="window" lastClr="FFFFFF"/>
                </a:solidFill>
                <a:latin typeface="Calibri"/>
              </a:endParaRPr>
            </a:p>
          </p:txBody>
        </p:sp>
      </p:grpSp>
      <p:grpSp>
        <p:nvGrpSpPr>
          <p:cNvPr id="76" name="Group 75"/>
          <p:cNvGrpSpPr>
            <a:grpSpLocks noChangeAspect="1"/>
          </p:cNvGrpSpPr>
          <p:nvPr/>
        </p:nvGrpSpPr>
        <p:grpSpPr>
          <a:xfrm>
            <a:off x="6394152" y="2621140"/>
            <a:ext cx="759414" cy="789224"/>
            <a:chOff x="6453494" y="2317132"/>
            <a:chExt cx="1969724" cy="2047043"/>
          </a:xfrm>
        </p:grpSpPr>
        <p:sp>
          <p:nvSpPr>
            <p:cNvPr id="77" name="Oval 76"/>
            <p:cNvSpPr/>
            <p:nvPr/>
          </p:nvSpPr>
          <p:spPr>
            <a:xfrm>
              <a:off x="6453494" y="3671628"/>
              <a:ext cx="1969724" cy="692547"/>
            </a:xfrm>
            <a:prstGeom prst="ellipse">
              <a:avLst/>
            </a:prstGeom>
            <a:gradFill flip="none" rotWithShape="1">
              <a:gsLst>
                <a:gs pos="0">
                  <a:schemeClr val="tx1">
                    <a:lumMod val="0"/>
                  </a:schemeClr>
                </a:gs>
                <a:gs pos="100000">
                  <a:schemeClr val="bg1">
                    <a:alpha val="0"/>
                    <a:lumMod val="0"/>
                    <a:lumOff val="100000"/>
                  </a:schemeClr>
                </a:gs>
              </a:gsLst>
              <a:path path="shape">
                <a:fillToRect l="50000" t="50000" r="50000" b="50000"/>
              </a:path>
              <a:tileRect/>
            </a:gra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a:off x="6581146" y="2317132"/>
              <a:ext cx="1741714" cy="1741714"/>
            </a:xfrm>
            <a:prstGeom prst="ellipse">
              <a:avLst/>
            </a:prstGeom>
            <a:gradFill>
              <a:gsLst>
                <a:gs pos="13000">
                  <a:srgbClr val="0070C0"/>
                </a:gs>
                <a:gs pos="71000">
                  <a:srgbClr val="00B0F0"/>
                </a:gs>
              </a:gsLst>
              <a:lin ang="5400000" scaled="1"/>
            </a:gradFill>
            <a:ln w="12700" cap="flat" cmpd="sng" algn="ctr">
              <a:solidFill>
                <a:srgbClr val="002060"/>
              </a:solidFill>
              <a:prstDash val="solid"/>
            </a:ln>
            <a:effectLst/>
          </p:spPr>
          <p:txBody>
            <a:bodyPr rtlCol="0" anchor="ctr"/>
            <a:lstStyle/>
            <a:p>
              <a:pPr algn="ctr"/>
              <a:endParaRPr lang="en-US" kern="0">
                <a:solidFill>
                  <a:sysClr val="window" lastClr="FFFFFF"/>
                </a:solidFill>
                <a:latin typeface="Calibri"/>
              </a:endParaRPr>
            </a:p>
          </p:txBody>
        </p:sp>
        <p:sp>
          <p:nvSpPr>
            <p:cNvPr id="79" name="Oval 78"/>
            <p:cNvSpPr/>
            <p:nvPr/>
          </p:nvSpPr>
          <p:spPr>
            <a:xfrm>
              <a:off x="6766204" y="2374552"/>
              <a:ext cx="1371601" cy="1206005"/>
            </a:xfrm>
            <a:prstGeom prst="ellipse">
              <a:avLst/>
            </a:prstGeom>
            <a:gradFill>
              <a:gsLst>
                <a:gs pos="0">
                  <a:sysClr val="window" lastClr="FFFFFF">
                    <a:lumMod val="100000"/>
                    <a:alpha val="80000"/>
                  </a:sysClr>
                </a:gs>
                <a:gs pos="100000">
                  <a:sysClr val="window" lastClr="FFFFFF">
                    <a:alpha val="0"/>
                  </a:sysClr>
                </a:gs>
              </a:gsLst>
              <a:lin ang="5400000" scaled="1"/>
            </a:gradFill>
            <a:ln w="12700" cap="flat" cmpd="sng" algn="ctr">
              <a:noFill/>
              <a:prstDash val="solid"/>
            </a:ln>
            <a:effectLst/>
          </p:spPr>
          <p:txBody>
            <a:bodyPr rtlCol="0" anchor="ctr"/>
            <a:lstStyle/>
            <a:p>
              <a:pPr algn="ctr">
                <a:defRPr/>
              </a:pPr>
              <a:endParaRPr lang="en-US" kern="0">
                <a:solidFill>
                  <a:sysClr val="window" lastClr="FFFFFF"/>
                </a:solidFill>
                <a:latin typeface="Calibri"/>
              </a:endParaRPr>
            </a:p>
          </p:txBody>
        </p:sp>
      </p:grpSp>
      <p:sp>
        <p:nvSpPr>
          <p:cNvPr id="84" name="Oval 83"/>
          <p:cNvSpPr/>
          <p:nvPr/>
        </p:nvSpPr>
        <p:spPr>
          <a:xfrm rot="21109716">
            <a:off x="1796648" y="4146133"/>
            <a:ext cx="7676559" cy="582836"/>
          </a:xfrm>
          <a:prstGeom prst="ellipse">
            <a:avLst/>
          </a:prstGeom>
          <a:gradFill flip="none" rotWithShape="1">
            <a:gsLst>
              <a:gs pos="0">
                <a:schemeClr val="tx1">
                  <a:lumMod val="85000"/>
                  <a:lumOff val="15000"/>
                  <a:alpha val="93000"/>
                </a:schemeClr>
              </a:gs>
              <a:gs pos="100000">
                <a:sysClr val="window" lastClr="FFFFFF">
                  <a:alpha val="0"/>
                  <a:lumMod val="100000"/>
                </a:sysClr>
              </a:gs>
            </a:gsLst>
            <a:path path="shape">
              <a:fillToRect l="50000" t="50000" r="50000" b="50000"/>
            </a:path>
            <a:tileRect/>
          </a:gradFill>
          <a:ln w="25400" cap="flat" cmpd="sng" algn="ctr">
            <a:noFill/>
            <a:prstDash val="solid"/>
          </a:ln>
          <a:effectLst/>
        </p:spPr>
        <p:txBody>
          <a:bodyPr rtlCol="0" anchor="ctr"/>
          <a:lstStyle/>
          <a:p>
            <a:pPr algn="ctr">
              <a:defRPr/>
            </a:pPr>
            <a:endParaRPr lang="en-US" kern="0" dirty="0">
              <a:solidFill>
                <a:sysClr val="window" lastClr="FFFFFF"/>
              </a:solidFill>
              <a:latin typeface="Calibri"/>
            </a:endParaRPr>
          </a:p>
        </p:txBody>
      </p:sp>
      <p:sp>
        <p:nvSpPr>
          <p:cNvPr id="2" name="Left Brace 1">
            <a:extLst>
              <a:ext uri="{FF2B5EF4-FFF2-40B4-BE49-F238E27FC236}">
                <a16:creationId xmlns:a16="http://schemas.microsoft.com/office/drawing/2014/main" id="{91E7D0A5-CDD8-9783-DBF9-D54680A00656}"/>
              </a:ext>
            </a:extLst>
          </p:cNvPr>
          <p:cNvSpPr/>
          <p:nvPr/>
        </p:nvSpPr>
        <p:spPr>
          <a:xfrm rot="16200000">
            <a:off x="2507170" y="3978484"/>
            <a:ext cx="1132217" cy="2328880"/>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a:p>
        </p:txBody>
      </p:sp>
      <p:sp>
        <p:nvSpPr>
          <p:cNvPr id="3" name="TextBox 2">
            <a:extLst>
              <a:ext uri="{FF2B5EF4-FFF2-40B4-BE49-F238E27FC236}">
                <a16:creationId xmlns:a16="http://schemas.microsoft.com/office/drawing/2014/main" id="{33DFA817-A14E-0171-33E8-B73B36366613}"/>
              </a:ext>
            </a:extLst>
          </p:cNvPr>
          <p:cNvSpPr txBox="1"/>
          <p:nvPr/>
        </p:nvSpPr>
        <p:spPr>
          <a:xfrm>
            <a:off x="1908838" y="5709033"/>
            <a:ext cx="2111475" cy="369332"/>
          </a:xfrm>
          <a:prstGeom prst="rect">
            <a:avLst/>
          </a:prstGeom>
          <a:noFill/>
        </p:spPr>
        <p:txBody>
          <a:bodyPr wrap="none" rtlCol="0">
            <a:spAutoFit/>
          </a:bodyPr>
          <a:lstStyle/>
          <a:p>
            <a:r>
              <a:rPr lang="en-IN" dirty="0"/>
              <a:t>Continuous murmur</a:t>
            </a:r>
          </a:p>
        </p:txBody>
      </p:sp>
      <p:sp>
        <p:nvSpPr>
          <p:cNvPr id="4" name="TextBox 3">
            <a:extLst>
              <a:ext uri="{FF2B5EF4-FFF2-40B4-BE49-F238E27FC236}">
                <a16:creationId xmlns:a16="http://schemas.microsoft.com/office/drawing/2014/main" id="{E634361E-118F-9941-C2B1-E87D812E0B86}"/>
              </a:ext>
            </a:extLst>
          </p:cNvPr>
          <p:cNvSpPr txBox="1"/>
          <p:nvPr/>
        </p:nvSpPr>
        <p:spPr>
          <a:xfrm>
            <a:off x="4684122" y="5013455"/>
            <a:ext cx="1224053" cy="923330"/>
          </a:xfrm>
          <a:prstGeom prst="rect">
            <a:avLst/>
          </a:prstGeom>
          <a:noFill/>
        </p:spPr>
        <p:txBody>
          <a:bodyPr wrap="none" rtlCol="0">
            <a:spAutoFit/>
          </a:bodyPr>
          <a:lstStyle/>
          <a:p>
            <a:r>
              <a:rPr lang="en-IN" dirty="0"/>
              <a:t>Diastolic </a:t>
            </a:r>
          </a:p>
          <a:p>
            <a:r>
              <a:rPr lang="en-IN" dirty="0"/>
              <a:t>component</a:t>
            </a:r>
          </a:p>
          <a:p>
            <a:r>
              <a:rPr lang="en-IN" dirty="0"/>
              <a:t>decreases</a:t>
            </a:r>
          </a:p>
        </p:txBody>
      </p:sp>
      <p:sp>
        <p:nvSpPr>
          <p:cNvPr id="6" name="TextBox 5">
            <a:extLst>
              <a:ext uri="{FF2B5EF4-FFF2-40B4-BE49-F238E27FC236}">
                <a16:creationId xmlns:a16="http://schemas.microsoft.com/office/drawing/2014/main" id="{DD9FB8BF-96A0-4F4F-F8C9-70BDA3353594}"/>
              </a:ext>
            </a:extLst>
          </p:cNvPr>
          <p:cNvSpPr txBox="1"/>
          <p:nvPr/>
        </p:nvSpPr>
        <p:spPr>
          <a:xfrm>
            <a:off x="6449974" y="4957843"/>
            <a:ext cx="1053494" cy="646331"/>
          </a:xfrm>
          <a:prstGeom prst="rect">
            <a:avLst/>
          </a:prstGeom>
          <a:noFill/>
        </p:spPr>
        <p:txBody>
          <a:bodyPr wrap="none" rtlCol="0">
            <a:spAutoFit/>
          </a:bodyPr>
          <a:lstStyle/>
          <a:p>
            <a:r>
              <a:rPr lang="en-IN" dirty="0"/>
              <a:t>Murmur </a:t>
            </a:r>
          </a:p>
          <a:p>
            <a:r>
              <a:rPr lang="en-IN" dirty="0"/>
              <a:t>disappear</a:t>
            </a:r>
          </a:p>
        </p:txBody>
      </p:sp>
    </p:spTree>
    <p:extLst>
      <p:ext uri="{BB962C8B-B14F-4D97-AF65-F5344CB8AC3E}">
        <p14:creationId xmlns:p14="http://schemas.microsoft.com/office/powerpoint/2010/main" val="24431075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0EE76-11C8-C03D-598A-E00C7F2FB304}"/>
              </a:ext>
            </a:extLst>
          </p:cNvPr>
          <p:cNvSpPr>
            <a:spLocks noGrp="1"/>
          </p:cNvSpPr>
          <p:nvPr>
            <p:ph type="title"/>
          </p:nvPr>
        </p:nvSpPr>
        <p:spPr/>
        <p:txBody>
          <a:bodyPr/>
          <a:lstStyle/>
          <a:p>
            <a:r>
              <a:rPr lang="en-IN" dirty="0"/>
              <a:t>Dynamic Auscultation- PDA</a:t>
            </a:r>
          </a:p>
        </p:txBody>
      </p:sp>
      <p:sp>
        <p:nvSpPr>
          <p:cNvPr id="3" name="Flowchart: Card 2">
            <a:extLst>
              <a:ext uri="{FF2B5EF4-FFF2-40B4-BE49-F238E27FC236}">
                <a16:creationId xmlns:a16="http://schemas.microsoft.com/office/drawing/2014/main" id="{419E2E21-4B8A-5BA2-EFFE-83E56B2005E1}"/>
              </a:ext>
            </a:extLst>
          </p:cNvPr>
          <p:cNvSpPr/>
          <p:nvPr/>
        </p:nvSpPr>
        <p:spPr>
          <a:xfrm>
            <a:off x="2119085" y="1510792"/>
            <a:ext cx="6313715" cy="4309437"/>
          </a:xfrm>
          <a:prstGeom prst="flowChartPunchedCar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IN" dirty="0"/>
              <a:t>Isometric handgrip-          SVR           Murmur</a:t>
            </a:r>
          </a:p>
          <a:p>
            <a:endParaRPr lang="en-IN" dirty="0"/>
          </a:p>
          <a:p>
            <a:endParaRPr lang="en-IN" dirty="0"/>
          </a:p>
          <a:p>
            <a:r>
              <a:rPr lang="en-IN" dirty="0"/>
              <a:t>Valsalva </a:t>
            </a:r>
            <a:r>
              <a:rPr lang="en-IN" dirty="0" err="1"/>
              <a:t>Maneuver</a:t>
            </a:r>
            <a:r>
              <a:rPr lang="en-IN" dirty="0"/>
              <a:t>-           systemic pressure             Murmur</a:t>
            </a:r>
          </a:p>
          <a:p>
            <a:endParaRPr lang="en-IN" dirty="0"/>
          </a:p>
          <a:p>
            <a:endParaRPr lang="en-IN" dirty="0"/>
          </a:p>
          <a:p>
            <a:r>
              <a:rPr lang="en-IN" dirty="0"/>
              <a:t>Amyl nitrate- decreases diastolic component</a:t>
            </a:r>
          </a:p>
        </p:txBody>
      </p:sp>
      <p:sp>
        <p:nvSpPr>
          <p:cNvPr id="4" name="Arrow: Up 3">
            <a:extLst>
              <a:ext uri="{FF2B5EF4-FFF2-40B4-BE49-F238E27FC236}">
                <a16:creationId xmlns:a16="http://schemas.microsoft.com/office/drawing/2014/main" id="{AB57F8B2-030F-F4DD-B3C4-77924E492A11}"/>
              </a:ext>
            </a:extLst>
          </p:cNvPr>
          <p:cNvSpPr/>
          <p:nvPr/>
        </p:nvSpPr>
        <p:spPr>
          <a:xfrm>
            <a:off x="5275942" y="3138715"/>
            <a:ext cx="203200" cy="290286"/>
          </a:xfrm>
          <a:prstGeom prst="upArrow">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5" name="Arrow: Up 4">
            <a:extLst>
              <a:ext uri="{FF2B5EF4-FFF2-40B4-BE49-F238E27FC236}">
                <a16:creationId xmlns:a16="http://schemas.microsoft.com/office/drawing/2014/main" id="{26B2BF80-0A31-0C15-C042-25D6C34D4092}"/>
              </a:ext>
            </a:extLst>
          </p:cNvPr>
          <p:cNvSpPr/>
          <p:nvPr/>
        </p:nvSpPr>
        <p:spPr>
          <a:xfrm>
            <a:off x="4216401" y="3138714"/>
            <a:ext cx="203200" cy="290286"/>
          </a:xfrm>
          <a:prstGeom prst="upArrow">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6" name="Arrow: Up 5">
            <a:extLst>
              <a:ext uri="{FF2B5EF4-FFF2-40B4-BE49-F238E27FC236}">
                <a16:creationId xmlns:a16="http://schemas.microsoft.com/office/drawing/2014/main" id="{F15A8981-C56F-AE3C-F110-4BA2F91EDAC0}"/>
              </a:ext>
            </a:extLst>
          </p:cNvPr>
          <p:cNvSpPr/>
          <p:nvPr/>
        </p:nvSpPr>
        <p:spPr>
          <a:xfrm rot="10800000">
            <a:off x="6516916" y="3899698"/>
            <a:ext cx="203200" cy="290286"/>
          </a:xfrm>
          <a:prstGeom prst="upArrow">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7" name="Arrow: Up 6">
            <a:extLst>
              <a:ext uri="{FF2B5EF4-FFF2-40B4-BE49-F238E27FC236}">
                <a16:creationId xmlns:a16="http://schemas.microsoft.com/office/drawing/2014/main" id="{3F84E00F-C47F-87DA-88BF-826E9AD215FC}"/>
              </a:ext>
            </a:extLst>
          </p:cNvPr>
          <p:cNvSpPr/>
          <p:nvPr/>
        </p:nvSpPr>
        <p:spPr>
          <a:xfrm rot="10800000">
            <a:off x="4216401" y="4039906"/>
            <a:ext cx="203200" cy="290286"/>
          </a:xfrm>
          <a:prstGeom prst="upArrow">
            <a:avLst/>
          </a:prstGeom>
          <a:solidFill>
            <a:schemeClr val="bg2">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spTree>
    <p:extLst>
      <p:ext uri="{BB962C8B-B14F-4D97-AF65-F5344CB8AC3E}">
        <p14:creationId xmlns:p14="http://schemas.microsoft.com/office/powerpoint/2010/main" val="28940846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6D4B80-C0D9-A49F-51A6-FE198E8F05D8}"/>
              </a:ext>
            </a:extLst>
          </p:cNvPr>
          <p:cNvSpPr>
            <a:spLocks noGrp="1"/>
          </p:cNvSpPr>
          <p:nvPr>
            <p:ph type="title"/>
          </p:nvPr>
        </p:nvSpPr>
        <p:spPr/>
        <p:txBody>
          <a:bodyPr/>
          <a:lstStyle/>
          <a:p>
            <a:endParaRPr lang="en-IN"/>
          </a:p>
        </p:txBody>
      </p:sp>
      <p:pic>
        <p:nvPicPr>
          <p:cNvPr id="4" name="Picture 3">
            <a:extLst>
              <a:ext uri="{FF2B5EF4-FFF2-40B4-BE49-F238E27FC236}">
                <a16:creationId xmlns:a16="http://schemas.microsoft.com/office/drawing/2014/main" id="{4D14E9DD-46F5-9E88-CDDA-69295FD565F0}"/>
              </a:ext>
            </a:extLst>
          </p:cNvPr>
          <p:cNvPicPr>
            <a:picLocks noChangeAspect="1"/>
          </p:cNvPicPr>
          <p:nvPr/>
        </p:nvPicPr>
        <p:blipFill>
          <a:blip r:embed="rId2"/>
          <a:stretch>
            <a:fillRect/>
          </a:stretch>
        </p:blipFill>
        <p:spPr>
          <a:xfrm>
            <a:off x="866386" y="609600"/>
            <a:ext cx="4246670" cy="5876472"/>
          </a:xfrm>
          <a:prstGeom prst="rect">
            <a:avLst/>
          </a:prstGeom>
        </p:spPr>
      </p:pic>
      <p:pic>
        <p:nvPicPr>
          <p:cNvPr id="6" name="Picture 5">
            <a:extLst>
              <a:ext uri="{FF2B5EF4-FFF2-40B4-BE49-F238E27FC236}">
                <a16:creationId xmlns:a16="http://schemas.microsoft.com/office/drawing/2014/main" id="{05D13EF8-DA62-CF40-547E-74EC1DE2C075}"/>
              </a:ext>
            </a:extLst>
          </p:cNvPr>
          <p:cNvPicPr>
            <a:picLocks noChangeAspect="1"/>
          </p:cNvPicPr>
          <p:nvPr/>
        </p:nvPicPr>
        <p:blipFill>
          <a:blip r:embed="rId3"/>
          <a:srcRect r="50000"/>
          <a:stretch/>
        </p:blipFill>
        <p:spPr>
          <a:xfrm>
            <a:off x="6779532" y="985674"/>
            <a:ext cx="4197999" cy="5685064"/>
          </a:xfrm>
          <a:prstGeom prst="rect">
            <a:avLst/>
          </a:prstGeom>
        </p:spPr>
      </p:pic>
      <p:sp>
        <p:nvSpPr>
          <p:cNvPr id="7" name="TextBox 6">
            <a:extLst>
              <a:ext uri="{FF2B5EF4-FFF2-40B4-BE49-F238E27FC236}">
                <a16:creationId xmlns:a16="http://schemas.microsoft.com/office/drawing/2014/main" id="{9B60B776-E35E-947E-CE51-7A66BA3F9699}"/>
              </a:ext>
            </a:extLst>
          </p:cNvPr>
          <p:cNvSpPr txBox="1"/>
          <p:nvPr/>
        </p:nvSpPr>
        <p:spPr>
          <a:xfrm>
            <a:off x="6643175" y="609600"/>
            <a:ext cx="5096203" cy="400110"/>
          </a:xfrm>
          <a:prstGeom prst="rect">
            <a:avLst/>
          </a:prstGeom>
          <a:noFill/>
        </p:spPr>
        <p:txBody>
          <a:bodyPr wrap="none" rtlCol="0">
            <a:spAutoFit/>
          </a:bodyPr>
          <a:lstStyle/>
          <a:p>
            <a:r>
              <a:rPr lang="en-IN" sz="2000" b="1" dirty="0"/>
              <a:t>Large PDA with decreased diastolic component</a:t>
            </a:r>
          </a:p>
        </p:txBody>
      </p:sp>
    </p:spTree>
    <p:extLst>
      <p:ext uri="{BB962C8B-B14F-4D97-AF65-F5344CB8AC3E}">
        <p14:creationId xmlns:p14="http://schemas.microsoft.com/office/powerpoint/2010/main" val="3827839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4C00B-C461-8348-5A48-7B24D4589731}"/>
              </a:ext>
            </a:extLst>
          </p:cNvPr>
          <p:cNvSpPr>
            <a:spLocks noGrp="1"/>
          </p:cNvSpPr>
          <p:nvPr>
            <p:ph type="title"/>
          </p:nvPr>
        </p:nvSpPr>
        <p:spPr/>
        <p:txBody>
          <a:bodyPr/>
          <a:lstStyle/>
          <a:p>
            <a:r>
              <a:rPr lang="en-IN" dirty="0"/>
              <a:t>DEFINITION</a:t>
            </a:r>
          </a:p>
        </p:txBody>
      </p:sp>
      <p:sp>
        <p:nvSpPr>
          <p:cNvPr id="3" name="Content Placeholder 2">
            <a:extLst>
              <a:ext uri="{FF2B5EF4-FFF2-40B4-BE49-F238E27FC236}">
                <a16:creationId xmlns:a16="http://schemas.microsoft.com/office/drawing/2014/main" id="{6DCC7C6B-8FF6-1EA3-C490-D848CF2C7AE7}"/>
              </a:ext>
            </a:extLst>
          </p:cNvPr>
          <p:cNvSpPr>
            <a:spLocks noGrp="1"/>
          </p:cNvSpPr>
          <p:nvPr>
            <p:ph idx="1"/>
          </p:nvPr>
        </p:nvSpPr>
        <p:spPr/>
        <p:txBody>
          <a:bodyPr/>
          <a:lstStyle/>
          <a:p>
            <a:r>
              <a:rPr lang="en-IN" dirty="0"/>
              <a:t>A murmur</a:t>
            </a:r>
          </a:p>
          <a:p>
            <a:pPr lvl="1"/>
            <a:r>
              <a:rPr lang="en-IN" dirty="0"/>
              <a:t>Begins in systole</a:t>
            </a:r>
          </a:p>
          <a:p>
            <a:pPr lvl="1"/>
            <a:r>
              <a:rPr lang="en-IN" dirty="0"/>
              <a:t>Continues uninterrupted through second heart sound (S2)</a:t>
            </a:r>
          </a:p>
          <a:p>
            <a:pPr lvl="1"/>
            <a:r>
              <a:rPr lang="en-IN" dirty="0"/>
              <a:t>Into all or part of diastole </a:t>
            </a:r>
          </a:p>
          <a:p>
            <a:pPr lvl="1"/>
            <a:r>
              <a:rPr lang="en-IN" dirty="0"/>
              <a:t>Without the change in character</a:t>
            </a:r>
          </a:p>
        </p:txBody>
      </p:sp>
    </p:spTree>
    <p:extLst>
      <p:ext uri="{BB962C8B-B14F-4D97-AF65-F5344CB8AC3E}">
        <p14:creationId xmlns:p14="http://schemas.microsoft.com/office/powerpoint/2010/main" val="398630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D4A0CEB-EB47-CB60-D381-E620B033DBDF}"/>
              </a:ext>
            </a:extLst>
          </p:cNvPr>
          <p:cNvSpPr>
            <a:spLocks noGrp="1"/>
          </p:cNvSpPr>
          <p:nvPr>
            <p:ph type="title"/>
          </p:nvPr>
        </p:nvSpPr>
        <p:spPr/>
        <p:txBody>
          <a:bodyPr/>
          <a:lstStyle/>
          <a:p>
            <a:r>
              <a:rPr lang="en-IN" dirty="0"/>
              <a:t>PDA with no continuous </a:t>
            </a:r>
            <a:r>
              <a:rPr lang="en-IN" dirty="0" err="1"/>
              <a:t>mumur</a:t>
            </a:r>
            <a:endParaRPr lang="en-IN" dirty="0"/>
          </a:p>
        </p:txBody>
      </p:sp>
      <p:sp>
        <p:nvSpPr>
          <p:cNvPr id="4" name="Content Placeholder 3">
            <a:extLst>
              <a:ext uri="{FF2B5EF4-FFF2-40B4-BE49-F238E27FC236}">
                <a16:creationId xmlns:a16="http://schemas.microsoft.com/office/drawing/2014/main" id="{12436861-8140-3270-A34D-9519F92CAA65}"/>
              </a:ext>
            </a:extLst>
          </p:cNvPr>
          <p:cNvSpPr>
            <a:spLocks noGrp="1"/>
          </p:cNvSpPr>
          <p:nvPr>
            <p:ph idx="1"/>
          </p:nvPr>
        </p:nvSpPr>
        <p:spPr/>
        <p:txBody>
          <a:bodyPr>
            <a:normAutofit fontScale="92500" lnSpcReduction="20000"/>
          </a:bodyPr>
          <a:lstStyle/>
          <a:p>
            <a:pPr marL="494100" indent="-457200">
              <a:buFont typeface="+mj-lt"/>
              <a:buAutoNum type="arabicPeriod"/>
            </a:pPr>
            <a:r>
              <a:rPr lang="en-IN" dirty="0"/>
              <a:t>Young neonates</a:t>
            </a:r>
          </a:p>
          <a:p>
            <a:pPr marL="494100" indent="-457200">
              <a:buFont typeface="+mj-lt"/>
              <a:buAutoNum type="arabicPeriod"/>
            </a:pPr>
            <a:r>
              <a:rPr lang="en-IN" dirty="0"/>
              <a:t>Very small ductus</a:t>
            </a:r>
          </a:p>
          <a:p>
            <a:pPr marL="494100" indent="-457200">
              <a:buFont typeface="+mj-lt"/>
              <a:buAutoNum type="arabicPeriod"/>
            </a:pPr>
            <a:r>
              <a:rPr lang="en-IN" dirty="0"/>
              <a:t>Very large ductus</a:t>
            </a:r>
          </a:p>
          <a:p>
            <a:pPr marL="494100" indent="-457200">
              <a:buFont typeface="+mj-lt"/>
              <a:buAutoNum type="arabicPeriod"/>
            </a:pPr>
            <a:r>
              <a:rPr lang="en-IN" dirty="0"/>
              <a:t>With pulmonary hypertension</a:t>
            </a:r>
          </a:p>
          <a:p>
            <a:pPr marL="494100" indent="-457200">
              <a:buFont typeface="+mj-lt"/>
              <a:buAutoNum type="arabicPeriod"/>
            </a:pPr>
            <a:r>
              <a:rPr lang="en-IN" dirty="0"/>
              <a:t>With Eisenmenger syndrome</a:t>
            </a:r>
          </a:p>
          <a:p>
            <a:pPr marL="494100" indent="-457200">
              <a:buFont typeface="+mj-lt"/>
              <a:buAutoNum type="arabicPeriod"/>
            </a:pPr>
            <a:r>
              <a:rPr lang="en-IN" dirty="0"/>
              <a:t>When associated with</a:t>
            </a:r>
          </a:p>
          <a:p>
            <a:pPr marL="871200" lvl="1" indent="-457200">
              <a:buFont typeface="Arial" panose="020B0604020202020204" pitchFamily="34" charset="0"/>
              <a:buChar char="•"/>
            </a:pPr>
            <a:r>
              <a:rPr lang="en-IN" dirty="0"/>
              <a:t>Preductal coarctation of aorta</a:t>
            </a:r>
          </a:p>
          <a:p>
            <a:pPr marL="871200" lvl="1" indent="-457200">
              <a:buFont typeface="Arial" panose="020B0604020202020204" pitchFamily="34" charset="0"/>
              <a:buChar char="•"/>
            </a:pPr>
            <a:r>
              <a:rPr lang="en-IN" dirty="0"/>
              <a:t>Aortic stenosis</a:t>
            </a:r>
          </a:p>
          <a:p>
            <a:pPr marL="871200" lvl="1" indent="-457200">
              <a:buFont typeface="Arial" panose="020B0604020202020204" pitchFamily="34" charset="0"/>
              <a:buChar char="•"/>
            </a:pPr>
            <a:r>
              <a:rPr lang="en-IN" dirty="0"/>
              <a:t>Large VSD</a:t>
            </a:r>
          </a:p>
        </p:txBody>
      </p:sp>
    </p:spTree>
    <p:extLst>
      <p:ext uri="{BB962C8B-B14F-4D97-AF65-F5344CB8AC3E}">
        <p14:creationId xmlns:p14="http://schemas.microsoft.com/office/powerpoint/2010/main" val="30917753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E5651E-AC66-A6E5-75D0-0992D6EA4D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2DF5C51-EB9F-138A-5DB4-DFBBEB493823}"/>
              </a:ext>
            </a:extLst>
          </p:cNvPr>
          <p:cNvSpPr>
            <a:spLocks noGrp="1"/>
          </p:cNvSpPr>
          <p:nvPr>
            <p:ph type="title"/>
          </p:nvPr>
        </p:nvSpPr>
        <p:spPr/>
        <p:txBody>
          <a:bodyPr/>
          <a:lstStyle/>
          <a:p>
            <a:r>
              <a:rPr lang="en-IN" dirty="0"/>
              <a:t>AORTO-PULMONARY WINDOW</a:t>
            </a:r>
          </a:p>
        </p:txBody>
      </p:sp>
      <p:sp>
        <p:nvSpPr>
          <p:cNvPr id="3" name="Content Placeholder 2">
            <a:extLst>
              <a:ext uri="{FF2B5EF4-FFF2-40B4-BE49-F238E27FC236}">
                <a16:creationId xmlns:a16="http://schemas.microsoft.com/office/drawing/2014/main" id="{0E69FAB5-4854-D961-482B-53FC4AF141AD}"/>
              </a:ext>
            </a:extLst>
          </p:cNvPr>
          <p:cNvSpPr>
            <a:spLocks noGrp="1"/>
          </p:cNvSpPr>
          <p:nvPr>
            <p:ph idx="1"/>
          </p:nvPr>
        </p:nvSpPr>
        <p:spPr>
          <a:xfrm>
            <a:off x="247335" y="2004783"/>
            <a:ext cx="10353762" cy="3714749"/>
          </a:xfrm>
        </p:spPr>
        <p:txBody>
          <a:bodyPr/>
          <a:lstStyle/>
          <a:p>
            <a:pPr marL="36900" indent="0">
              <a:buNone/>
            </a:pPr>
            <a:r>
              <a:rPr lang="en-IN" dirty="0"/>
              <a:t>Only 20% of AP windows are associated with continuous murmur because most of them are </a:t>
            </a:r>
            <a:r>
              <a:rPr lang="en-IN" dirty="0" err="1"/>
              <a:t>nonrestrictive</a:t>
            </a:r>
            <a:r>
              <a:rPr lang="en-IN" dirty="0"/>
              <a:t> &amp; pulmonary pressures are elevated which abolishes diastolic component.</a:t>
            </a:r>
          </a:p>
          <a:p>
            <a:pPr marL="36900" indent="0">
              <a:buNone/>
            </a:pPr>
            <a:r>
              <a:rPr lang="en-IN" dirty="0"/>
              <a:t>When continuous murmur is present it tends to be short.</a:t>
            </a:r>
          </a:p>
          <a:p>
            <a:pPr marL="36900" indent="0">
              <a:buNone/>
            </a:pPr>
            <a:r>
              <a:rPr lang="en-IN" dirty="0"/>
              <a:t>Site: long continuous murmur identical to PDA but classically best heard in </a:t>
            </a:r>
          </a:p>
          <a:p>
            <a:pPr marL="36900" indent="0">
              <a:buNone/>
            </a:pPr>
            <a:r>
              <a:rPr lang="en-IN" sz="2800" dirty="0">
                <a:solidFill>
                  <a:srgbClr val="FFFF00"/>
                </a:solidFill>
              </a:rPr>
              <a:t>third left intercostal space</a:t>
            </a:r>
            <a:endParaRPr lang="en-IN" dirty="0">
              <a:solidFill>
                <a:srgbClr val="FFFF00"/>
              </a:solidFill>
            </a:endParaRPr>
          </a:p>
        </p:txBody>
      </p:sp>
      <p:pic>
        <p:nvPicPr>
          <p:cNvPr id="8" name="Picture 7">
            <a:extLst>
              <a:ext uri="{FF2B5EF4-FFF2-40B4-BE49-F238E27FC236}">
                <a16:creationId xmlns:a16="http://schemas.microsoft.com/office/drawing/2014/main" id="{3047CCDF-7818-458E-1305-2708E459E06B}"/>
              </a:ext>
            </a:extLst>
          </p:cNvPr>
          <p:cNvPicPr>
            <a:picLocks noChangeAspect="1"/>
          </p:cNvPicPr>
          <p:nvPr/>
        </p:nvPicPr>
        <p:blipFill>
          <a:blip r:embed="rId2"/>
          <a:stretch>
            <a:fillRect/>
          </a:stretch>
        </p:blipFill>
        <p:spPr>
          <a:xfrm>
            <a:off x="9361714" y="2895601"/>
            <a:ext cx="2830286" cy="3962400"/>
          </a:xfrm>
          <a:prstGeom prst="rect">
            <a:avLst/>
          </a:prstGeom>
        </p:spPr>
      </p:pic>
      <p:pic>
        <p:nvPicPr>
          <p:cNvPr id="9" name="Content Placeholder 4">
            <a:extLst>
              <a:ext uri="{FF2B5EF4-FFF2-40B4-BE49-F238E27FC236}">
                <a16:creationId xmlns:a16="http://schemas.microsoft.com/office/drawing/2014/main" id="{DF6FAD8E-2A40-EEA8-1872-0C3D6EF01B34}"/>
              </a:ext>
            </a:extLst>
          </p:cNvPr>
          <p:cNvPicPr>
            <a:picLocks noChangeAspect="1"/>
          </p:cNvPicPr>
          <p:nvPr/>
        </p:nvPicPr>
        <p:blipFill>
          <a:blip r:embed="rId3"/>
          <a:stretch>
            <a:fillRect/>
          </a:stretch>
        </p:blipFill>
        <p:spPr>
          <a:xfrm>
            <a:off x="444852" y="2004783"/>
            <a:ext cx="8448027" cy="4119069"/>
          </a:xfrm>
          <a:prstGeom prst="rect">
            <a:avLst/>
          </a:prstGeom>
          <a:effectLst>
            <a:outerShdw blurRad="25400" dir="17880000">
              <a:srgbClr val="000000">
                <a:alpha val="46000"/>
              </a:srgbClr>
            </a:outerShdw>
          </a:effectLst>
        </p:spPr>
      </p:pic>
    </p:spTree>
    <p:extLst>
      <p:ext uri="{BB962C8B-B14F-4D97-AF65-F5344CB8AC3E}">
        <p14:creationId xmlns:p14="http://schemas.microsoft.com/office/powerpoint/2010/main" val="2313443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540C7-A2DF-6BEF-CC0F-6AE9916C9DC6}"/>
              </a:ext>
            </a:extLst>
          </p:cNvPr>
          <p:cNvSpPr>
            <a:spLocks noGrp="1"/>
          </p:cNvSpPr>
          <p:nvPr>
            <p:ph type="title"/>
          </p:nvPr>
        </p:nvSpPr>
        <p:spPr>
          <a:xfrm>
            <a:off x="-3571120" y="0"/>
            <a:ext cx="10353762" cy="1257300"/>
          </a:xfrm>
        </p:spPr>
        <p:txBody>
          <a:bodyPr/>
          <a:lstStyle/>
          <a:p>
            <a:r>
              <a:rPr lang="en-IN" dirty="0"/>
              <a:t>RSOV</a:t>
            </a:r>
          </a:p>
        </p:txBody>
      </p:sp>
      <p:sp>
        <p:nvSpPr>
          <p:cNvPr id="7" name="Content Placeholder 6">
            <a:extLst>
              <a:ext uri="{FF2B5EF4-FFF2-40B4-BE49-F238E27FC236}">
                <a16:creationId xmlns:a16="http://schemas.microsoft.com/office/drawing/2014/main" id="{FD5A7115-193A-BF65-5C3B-6E5CF6A671DC}"/>
              </a:ext>
            </a:extLst>
          </p:cNvPr>
          <p:cNvSpPr>
            <a:spLocks noGrp="1"/>
          </p:cNvSpPr>
          <p:nvPr>
            <p:ph idx="1"/>
          </p:nvPr>
        </p:nvSpPr>
        <p:spPr>
          <a:xfrm>
            <a:off x="188080" y="1039585"/>
            <a:ext cx="10353762" cy="3714749"/>
          </a:xfrm>
        </p:spPr>
        <p:txBody>
          <a:bodyPr>
            <a:normAutofit/>
          </a:bodyPr>
          <a:lstStyle/>
          <a:p>
            <a:r>
              <a:rPr lang="en-IN" dirty="0"/>
              <a:t>Sudden appearance of superficial, loud sawing continuous murmur in a previously healthy individual which</a:t>
            </a:r>
            <a:r>
              <a:rPr lang="en-IN" u="sng" dirty="0">
                <a:solidFill>
                  <a:srgbClr val="C00000"/>
                </a:solidFill>
              </a:rPr>
              <a:t> </a:t>
            </a:r>
            <a:r>
              <a:rPr lang="en-IN" u="sng" dirty="0">
                <a:solidFill>
                  <a:srgbClr val="FFC000"/>
                </a:solidFill>
              </a:rPr>
              <a:t>doesn’t peak around S2 </a:t>
            </a:r>
            <a:r>
              <a:rPr lang="en-IN" dirty="0">
                <a:solidFill>
                  <a:schemeClr val="tx1"/>
                </a:solidFill>
              </a:rPr>
              <a:t>with accentuation of the diastolic component suggests RSOV.</a:t>
            </a:r>
          </a:p>
          <a:p>
            <a:r>
              <a:rPr lang="en-IN" dirty="0">
                <a:solidFill>
                  <a:schemeClr val="tx1"/>
                </a:solidFill>
              </a:rPr>
              <a:t>RSOV to RA, RV, LA- continuous</a:t>
            </a:r>
          </a:p>
          <a:p>
            <a:r>
              <a:rPr lang="en-IN" dirty="0">
                <a:solidFill>
                  <a:schemeClr val="tx1"/>
                </a:solidFill>
              </a:rPr>
              <a:t>RSOV to LV- early diastolic</a:t>
            </a:r>
          </a:p>
          <a:p>
            <a:r>
              <a:rPr lang="en-IN" dirty="0">
                <a:solidFill>
                  <a:schemeClr val="tx1"/>
                </a:solidFill>
              </a:rPr>
              <a:t>When PH supervenes with high RVSP </a:t>
            </a:r>
            <a:br>
              <a:rPr lang="en-IN" dirty="0">
                <a:solidFill>
                  <a:schemeClr val="tx1"/>
                </a:solidFill>
              </a:rPr>
            </a:br>
            <a:r>
              <a:rPr lang="en-IN" dirty="0">
                <a:solidFill>
                  <a:schemeClr val="tx1"/>
                </a:solidFill>
              </a:rPr>
              <a:t>which shortens/abolishes systolic flow </a:t>
            </a:r>
            <a:br>
              <a:rPr lang="en-IN" dirty="0">
                <a:solidFill>
                  <a:schemeClr val="tx1"/>
                </a:solidFill>
              </a:rPr>
            </a:br>
            <a:r>
              <a:rPr lang="en-IN" dirty="0">
                <a:solidFill>
                  <a:schemeClr val="tx1"/>
                </a:solidFill>
              </a:rPr>
              <a:t>and systolic component – early diastolic</a:t>
            </a:r>
            <a:endParaRPr lang="en-IN" dirty="0">
              <a:solidFill>
                <a:srgbClr val="FFC000"/>
              </a:solidFill>
            </a:endParaRPr>
          </a:p>
        </p:txBody>
      </p:sp>
    </p:spTree>
    <p:extLst>
      <p:ext uri="{BB962C8B-B14F-4D97-AF65-F5344CB8AC3E}">
        <p14:creationId xmlns:p14="http://schemas.microsoft.com/office/powerpoint/2010/main" val="30937964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DD045-896D-20FC-D32C-EB00D33567AB}"/>
              </a:ext>
            </a:extLst>
          </p:cNvPr>
          <p:cNvSpPr>
            <a:spLocks noGrp="1"/>
          </p:cNvSpPr>
          <p:nvPr>
            <p:ph type="title"/>
          </p:nvPr>
        </p:nvSpPr>
        <p:spPr>
          <a:xfrm>
            <a:off x="-3208262" y="-46658"/>
            <a:ext cx="10353762" cy="1257300"/>
          </a:xfrm>
        </p:spPr>
        <p:txBody>
          <a:bodyPr/>
          <a:lstStyle/>
          <a:p>
            <a:r>
              <a:rPr lang="en-IN" dirty="0"/>
              <a:t>RSOV</a:t>
            </a:r>
          </a:p>
        </p:txBody>
      </p:sp>
      <p:sp>
        <p:nvSpPr>
          <p:cNvPr id="3" name="Content Placeholder 2">
            <a:extLst>
              <a:ext uri="{FF2B5EF4-FFF2-40B4-BE49-F238E27FC236}">
                <a16:creationId xmlns:a16="http://schemas.microsoft.com/office/drawing/2014/main" id="{5356794A-268A-132F-B2B0-0BFE6A5B3B62}"/>
              </a:ext>
            </a:extLst>
          </p:cNvPr>
          <p:cNvSpPr>
            <a:spLocks noGrp="1"/>
          </p:cNvSpPr>
          <p:nvPr>
            <p:ph idx="1"/>
          </p:nvPr>
        </p:nvSpPr>
        <p:spPr>
          <a:xfrm>
            <a:off x="1838238" y="1210642"/>
            <a:ext cx="10353762" cy="3714749"/>
          </a:xfrm>
        </p:spPr>
        <p:txBody>
          <a:bodyPr/>
          <a:lstStyle/>
          <a:p>
            <a:r>
              <a:rPr lang="en-IN" dirty="0"/>
              <a:t>More of a superficial murmur with prominent diastolic thrill- purring of a cat</a:t>
            </a:r>
          </a:p>
          <a:p>
            <a:r>
              <a:rPr lang="en-IN" dirty="0"/>
              <a:t>RSOV into RA</a:t>
            </a:r>
          </a:p>
          <a:p>
            <a:pPr lvl="1"/>
            <a:r>
              <a:rPr lang="en-IN" dirty="0"/>
              <a:t>Maximal adjacent to the right or left sternal border or lower sternum.</a:t>
            </a:r>
          </a:p>
          <a:p>
            <a:r>
              <a:rPr lang="en-IN" dirty="0"/>
              <a:t>RSOV TO LA</a:t>
            </a:r>
          </a:p>
          <a:p>
            <a:pPr lvl="1"/>
            <a:r>
              <a:rPr lang="en-IN" dirty="0"/>
              <a:t>No thrill</a:t>
            </a:r>
          </a:p>
        </p:txBody>
      </p:sp>
      <p:pic>
        <p:nvPicPr>
          <p:cNvPr id="5" name="Picture 4">
            <a:extLst>
              <a:ext uri="{FF2B5EF4-FFF2-40B4-BE49-F238E27FC236}">
                <a16:creationId xmlns:a16="http://schemas.microsoft.com/office/drawing/2014/main" id="{81B7E3F5-A22F-E4E6-C7B8-BE83F4A2F458}"/>
              </a:ext>
            </a:extLst>
          </p:cNvPr>
          <p:cNvPicPr>
            <a:picLocks noChangeAspect="1"/>
          </p:cNvPicPr>
          <p:nvPr/>
        </p:nvPicPr>
        <p:blipFill>
          <a:blip r:embed="rId2"/>
          <a:stretch>
            <a:fillRect/>
          </a:stretch>
        </p:blipFill>
        <p:spPr>
          <a:xfrm>
            <a:off x="5547368" y="3068016"/>
            <a:ext cx="5221742" cy="3437964"/>
          </a:xfrm>
          <a:prstGeom prst="rect">
            <a:avLst/>
          </a:prstGeom>
        </p:spPr>
      </p:pic>
    </p:spTree>
    <p:extLst>
      <p:ext uri="{BB962C8B-B14F-4D97-AF65-F5344CB8AC3E}">
        <p14:creationId xmlns:p14="http://schemas.microsoft.com/office/powerpoint/2010/main" val="39392613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EBB636B-E226-4834-4CD3-40F7A5A80069}"/>
              </a:ext>
            </a:extLst>
          </p:cNvPr>
          <p:cNvSpPr>
            <a:spLocks noGrp="1"/>
          </p:cNvSpPr>
          <p:nvPr>
            <p:ph idx="1"/>
          </p:nvPr>
        </p:nvSpPr>
        <p:spPr>
          <a:xfrm>
            <a:off x="638024" y="508907"/>
            <a:ext cx="10353762" cy="3714749"/>
          </a:xfrm>
        </p:spPr>
        <p:txBody>
          <a:bodyPr/>
          <a:lstStyle/>
          <a:p>
            <a:r>
              <a:rPr lang="en-IN" dirty="0"/>
              <a:t>RSOV into RV</a:t>
            </a:r>
          </a:p>
          <a:p>
            <a:pPr lvl="1"/>
            <a:r>
              <a:rPr lang="en-IN" dirty="0"/>
              <a:t>Best heard at </a:t>
            </a:r>
            <a:r>
              <a:rPr lang="en-IN" dirty="0" err="1"/>
              <a:t>midto</a:t>
            </a:r>
            <a:r>
              <a:rPr lang="en-IN" dirty="0"/>
              <a:t>  lower LSB. If it is near tricuspid orifice- right sternal edge.</a:t>
            </a:r>
          </a:p>
          <a:p>
            <a:r>
              <a:rPr lang="en-IN" dirty="0"/>
              <a:t>RSOV into RVOT</a:t>
            </a:r>
          </a:p>
          <a:p>
            <a:pPr lvl="1"/>
            <a:r>
              <a:rPr lang="en-IN" dirty="0"/>
              <a:t>Higher along the left sternal edge.</a:t>
            </a:r>
          </a:p>
          <a:p>
            <a:pPr lvl="1"/>
            <a:r>
              <a:rPr lang="en-IN" dirty="0"/>
              <a:t>Systolic components tends to be higher at higher thoracic levels and diastolic components tends to be louder at lower levels.</a:t>
            </a:r>
          </a:p>
        </p:txBody>
      </p:sp>
      <p:pic>
        <p:nvPicPr>
          <p:cNvPr id="5" name="Picture 4">
            <a:extLst>
              <a:ext uri="{FF2B5EF4-FFF2-40B4-BE49-F238E27FC236}">
                <a16:creationId xmlns:a16="http://schemas.microsoft.com/office/drawing/2014/main" id="{F31C4B88-D9C7-CE03-E74F-7BBA1C590F87}"/>
              </a:ext>
            </a:extLst>
          </p:cNvPr>
          <p:cNvPicPr>
            <a:picLocks noChangeAspect="1"/>
          </p:cNvPicPr>
          <p:nvPr/>
        </p:nvPicPr>
        <p:blipFill>
          <a:blip r:embed="rId2"/>
          <a:stretch>
            <a:fillRect/>
          </a:stretch>
        </p:blipFill>
        <p:spPr>
          <a:xfrm>
            <a:off x="1200214" y="3428999"/>
            <a:ext cx="7566415" cy="3269575"/>
          </a:xfrm>
          <a:prstGeom prst="rect">
            <a:avLst/>
          </a:prstGeom>
        </p:spPr>
      </p:pic>
    </p:spTree>
    <p:extLst>
      <p:ext uri="{BB962C8B-B14F-4D97-AF65-F5344CB8AC3E}">
        <p14:creationId xmlns:p14="http://schemas.microsoft.com/office/powerpoint/2010/main" val="8914983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29E10-ADFA-D9A3-337C-05C83C89AB89}"/>
              </a:ext>
            </a:extLst>
          </p:cNvPr>
          <p:cNvSpPr>
            <a:spLocks noGrp="1"/>
          </p:cNvSpPr>
          <p:nvPr>
            <p:ph type="title"/>
          </p:nvPr>
        </p:nvSpPr>
        <p:spPr/>
        <p:txBody>
          <a:bodyPr/>
          <a:lstStyle/>
          <a:p>
            <a:r>
              <a:rPr lang="en-IN" dirty="0"/>
              <a:t>RSOV</a:t>
            </a:r>
          </a:p>
        </p:txBody>
      </p:sp>
      <p:sp>
        <p:nvSpPr>
          <p:cNvPr id="3" name="Content Placeholder 2">
            <a:extLst>
              <a:ext uri="{FF2B5EF4-FFF2-40B4-BE49-F238E27FC236}">
                <a16:creationId xmlns:a16="http://schemas.microsoft.com/office/drawing/2014/main" id="{56B56A49-09CC-0ECB-CDBD-9286FAB0E673}"/>
              </a:ext>
            </a:extLst>
          </p:cNvPr>
          <p:cNvSpPr>
            <a:spLocks noGrp="1"/>
          </p:cNvSpPr>
          <p:nvPr>
            <p:ph idx="1"/>
          </p:nvPr>
        </p:nvSpPr>
        <p:spPr>
          <a:xfrm>
            <a:off x="188080" y="2076450"/>
            <a:ext cx="10353762" cy="3714749"/>
          </a:xfrm>
        </p:spPr>
        <p:txBody>
          <a:bodyPr/>
          <a:lstStyle/>
          <a:p>
            <a:r>
              <a:rPr lang="en-IN" dirty="0"/>
              <a:t>Occurs in adolescence or early adulthood.</a:t>
            </a:r>
          </a:p>
          <a:p>
            <a:r>
              <a:rPr lang="en-IN" dirty="0"/>
              <a:t>M:F – 1.7:1 to 4:1</a:t>
            </a:r>
          </a:p>
          <a:p>
            <a:r>
              <a:rPr lang="en-IN" dirty="0"/>
              <a:t>Most common- Right sinus to RV, sometimes RA.</a:t>
            </a:r>
          </a:p>
          <a:p>
            <a:r>
              <a:rPr lang="en-IN" dirty="0"/>
              <a:t>NCS always in RA</a:t>
            </a:r>
          </a:p>
          <a:p>
            <a:r>
              <a:rPr lang="en-IN" dirty="0"/>
              <a:t>LCS- very rare- LV</a:t>
            </a:r>
          </a:p>
        </p:txBody>
      </p:sp>
      <p:pic>
        <p:nvPicPr>
          <p:cNvPr id="9" name="Picture 8">
            <a:extLst>
              <a:ext uri="{FF2B5EF4-FFF2-40B4-BE49-F238E27FC236}">
                <a16:creationId xmlns:a16="http://schemas.microsoft.com/office/drawing/2014/main" id="{EFC85C02-F7D8-66B7-2C6C-CE05AB246E4D}"/>
              </a:ext>
            </a:extLst>
          </p:cNvPr>
          <p:cNvPicPr>
            <a:picLocks noChangeAspect="1"/>
          </p:cNvPicPr>
          <p:nvPr/>
        </p:nvPicPr>
        <p:blipFill>
          <a:blip r:embed="rId2"/>
          <a:stretch>
            <a:fillRect/>
          </a:stretch>
        </p:blipFill>
        <p:spPr>
          <a:xfrm>
            <a:off x="6607236" y="1826986"/>
            <a:ext cx="5560207" cy="4899933"/>
          </a:xfrm>
          <a:prstGeom prst="rect">
            <a:avLst/>
          </a:prstGeom>
        </p:spPr>
      </p:pic>
    </p:spTree>
    <p:extLst>
      <p:ext uri="{BB962C8B-B14F-4D97-AF65-F5344CB8AC3E}">
        <p14:creationId xmlns:p14="http://schemas.microsoft.com/office/powerpoint/2010/main" val="9242229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377C3-A64A-EDD0-814B-4CD043A6B2DF}"/>
              </a:ext>
            </a:extLst>
          </p:cNvPr>
          <p:cNvSpPr>
            <a:spLocks noGrp="1"/>
          </p:cNvSpPr>
          <p:nvPr>
            <p:ph type="title"/>
          </p:nvPr>
        </p:nvSpPr>
        <p:spPr/>
        <p:txBody>
          <a:bodyPr/>
          <a:lstStyle/>
          <a:p>
            <a:endParaRPr lang="en-IN"/>
          </a:p>
        </p:txBody>
      </p:sp>
      <p:graphicFrame>
        <p:nvGraphicFramePr>
          <p:cNvPr id="4" name="Content Placeholder 3">
            <a:extLst>
              <a:ext uri="{FF2B5EF4-FFF2-40B4-BE49-F238E27FC236}">
                <a16:creationId xmlns:a16="http://schemas.microsoft.com/office/drawing/2014/main" id="{7F34AE7D-F25B-A89F-33CD-0B0902C692E0}"/>
              </a:ext>
            </a:extLst>
          </p:cNvPr>
          <p:cNvGraphicFramePr>
            <a:graphicFrameLocks noGrp="1"/>
          </p:cNvGraphicFramePr>
          <p:nvPr>
            <p:ph idx="1"/>
            <p:extLst>
              <p:ext uri="{D42A27DB-BD31-4B8C-83A1-F6EECF244321}">
                <p14:modId xmlns:p14="http://schemas.microsoft.com/office/powerpoint/2010/main" val="2056058873"/>
              </p:ext>
            </p:extLst>
          </p:nvPr>
        </p:nvGraphicFramePr>
        <p:xfrm>
          <a:off x="914400" y="2076450"/>
          <a:ext cx="10353675" cy="3235960"/>
        </p:xfrm>
        <a:graphic>
          <a:graphicData uri="http://schemas.openxmlformats.org/drawingml/2006/table">
            <a:tbl>
              <a:tblPr firstRow="1" bandRow="1">
                <a:tableStyleId>{5C22544A-7EE6-4342-B048-85BDC9FD1C3A}</a:tableStyleId>
              </a:tblPr>
              <a:tblGrid>
                <a:gridCol w="3451225">
                  <a:extLst>
                    <a:ext uri="{9D8B030D-6E8A-4147-A177-3AD203B41FA5}">
                      <a16:colId xmlns:a16="http://schemas.microsoft.com/office/drawing/2014/main" val="2925025655"/>
                    </a:ext>
                  </a:extLst>
                </a:gridCol>
                <a:gridCol w="3451225">
                  <a:extLst>
                    <a:ext uri="{9D8B030D-6E8A-4147-A177-3AD203B41FA5}">
                      <a16:colId xmlns:a16="http://schemas.microsoft.com/office/drawing/2014/main" val="2123580355"/>
                    </a:ext>
                  </a:extLst>
                </a:gridCol>
                <a:gridCol w="3451225">
                  <a:extLst>
                    <a:ext uri="{9D8B030D-6E8A-4147-A177-3AD203B41FA5}">
                      <a16:colId xmlns:a16="http://schemas.microsoft.com/office/drawing/2014/main" val="2933137004"/>
                    </a:ext>
                  </a:extLst>
                </a:gridCol>
              </a:tblGrid>
              <a:tr h="370840">
                <a:tc>
                  <a:txBody>
                    <a:bodyPr/>
                    <a:lstStyle/>
                    <a:p>
                      <a:r>
                        <a:rPr lang="en-IN" dirty="0"/>
                        <a:t>Clinical findings</a:t>
                      </a:r>
                    </a:p>
                  </a:txBody>
                  <a:tcPr/>
                </a:tc>
                <a:tc>
                  <a:txBody>
                    <a:bodyPr/>
                    <a:lstStyle/>
                    <a:p>
                      <a:r>
                        <a:rPr lang="en-IN" dirty="0"/>
                        <a:t>RSOV TO RA</a:t>
                      </a:r>
                    </a:p>
                  </a:txBody>
                  <a:tcPr/>
                </a:tc>
                <a:tc>
                  <a:txBody>
                    <a:bodyPr/>
                    <a:lstStyle/>
                    <a:p>
                      <a:r>
                        <a:rPr lang="en-IN" dirty="0"/>
                        <a:t>RSOV TO RV</a:t>
                      </a:r>
                    </a:p>
                  </a:txBody>
                  <a:tcPr/>
                </a:tc>
                <a:extLst>
                  <a:ext uri="{0D108BD9-81ED-4DB2-BD59-A6C34878D82A}">
                    <a16:rowId xmlns:a16="http://schemas.microsoft.com/office/drawing/2014/main" val="3338290925"/>
                  </a:ext>
                </a:extLst>
              </a:tr>
              <a:tr h="370840">
                <a:tc>
                  <a:txBody>
                    <a:bodyPr/>
                    <a:lstStyle/>
                    <a:p>
                      <a:r>
                        <a:rPr lang="en-IN" dirty="0"/>
                        <a:t>Site of murmur</a:t>
                      </a:r>
                    </a:p>
                  </a:txBody>
                  <a:tcPr/>
                </a:tc>
                <a:tc>
                  <a:txBody>
                    <a:bodyPr/>
                    <a:lstStyle/>
                    <a:p>
                      <a:r>
                        <a:rPr lang="en-IN" dirty="0"/>
                        <a:t>Left and right LSB and over xiphoid</a:t>
                      </a:r>
                    </a:p>
                  </a:txBody>
                  <a:tcPr/>
                </a:tc>
                <a:tc>
                  <a:txBody>
                    <a:bodyPr/>
                    <a:lstStyle/>
                    <a:p>
                      <a:r>
                        <a:rPr lang="en-IN" dirty="0"/>
                        <a:t>Mid-lower left sternal border</a:t>
                      </a:r>
                    </a:p>
                  </a:txBody>
                  <a:tcPr/>
                </a:tc>
                <a:extLst>
                  <a:ext uri="{0D108BD9-81ED-4DB2-BD59-A6C34878D82A}">
                    <a16:rowId xmlns:a16="http://schemas.microsoft.com/office/drawing/2014/main" val="2719011071"/>
                  </a:ext>
                </a:extLst>
              </a:tr>
              <a:tr h="370840">
                <a:tc>
                  <a:txBody>
                    <a:bodyPr/>
                    <a:lstStyle/>
                    <a:p>
                      <a:r>
                        <a:rPr lang="en-IN" dirty="0"/>
                        <a:t>Intensity of continuous murmur</a:t>
                      </a:r>
                    </a:p>
                  </a:txBody>
                  <a:tcPr/>
                </a:tc>
                <a:tc>
                  <a:txBody>
                    <a:bodyPr/>
                    <a:lstStyle/>
                    <a:p>
                      <a:r>
                        <a:rPr lang="en-IN" dirty="0"/>
                        <a:t>More in systole</a:t>
                      </a:r>
                    </a:p>
                  </a:txBody>
                  <a:tcPr/>
                </a:tc>
                <a:tc>
                  <a:txBody>
                    <a:bodyPr/>
                    <a:lstStyle/>
                    <a:p>
                      <a:r>
                        <a:rPr lang="en-IN" dirty="0"/>
                        <a:t>More in </a:t>
                      </a:r>
                      <a:r>
                        <a:rPr lang="en-IN" dirty="0">
                          <a:highlight>
                            <a:srgbClr val="FF0000"/>
                          </a:highlight>
                        </a:rPr>
                        <a:t>diastole</a:t>
                      </a:r>
                    </a:p>
                  </a:txBody>
                  <a:tcPr/>
                </a:tc>
                <a:extLst>
                  <a:ext uri="{0D108BD9-81ED-4DB2-BD59-A6C34878D82A}">
                    <a16:rowId xmlns:a16="http://schemas.microsoft.com/office/drawing/2014/main" val="3291268518"/>
                  </a:ext>
                </a:extLst>
              </a:tr>
              <a:tr h="370840">
                <a:tc>
                  <a:txBody>
                    <a:bodyPr/>
                    <a:lstStyle/>
                    <a:p>
                      <a:r>
                        <a:rPr lang="en-IN" dirty="0"/>
                        <a:t>Thrill</a:t>
                      </a:r>
                    </a:p>
                  </a:txBody>
                  <a:tcPr/>
                </a:tc>
                <a:tc>
                  <a:txBody>
                    <a:bodyPr/>
                    <a:lstStyle/>
                    <a:p>
                      <a:r>
                        <a:rPr lang="en-IN" dirty="0"/>
                        <a:t>Very</a:t>
                      </a:r>
                      <a:r>
                        <a:rPr lang="en-IN" dirty="0">
                          <a:highlight>
                            <a:srgbClr val="FF0000"/>
                          </a:highlight>
                        </a:rPr>
                        <a:t> superficial</a:t>
                      </a:r>
                      <a:r>
                        <a:rPr lang="en-IN" dirty="0"/>
                        <a:t>, purring of cat</a:t>
                      </a:r>
                    </a:p>
                  </a:txBody>
                  <a:tcPr/>
                </a:tc>
                <a:tc>
                  <a:txBody>
                    <a:bodyPr/>
                    <a:lstStyle/>
                    <a:p>
                      <a:r>
                        <a:rPr lang="en-IN" dirty="0"/>
                        <a:t>Diffuse</a:t>
                      </a:r>
                    </a:p>
                  </a:txBody>
                  <a:tcPr/>
                </a:tc>
                <a:extLst>
                  <a:ext uri="{0D108BD9-81ED-4DB2-BD59-A6C34878D82A}">
                    <a16:rowId xmlns:a16="http://schemas.microsoft.com/office/drawing/2014/main" val="2416543315"/>
                  </a:ext>
                </a:extLst>
              </a:tr>
              <a:tr h="370840">
                <a:tc>
                  <a:txBody>
                    <a:bodyPr/>
                    <a:lstStyle/>
                    <a:p>
                      <a:r>
                        <a:rPr lang="en-IN" dirty="0"/>
                        <a:t>JVP</a:t>
                      </a:r>
                    </a:p>
                  </a:txBody>
                  <a:tcPr/>
                </a:tc>
                <a:tc>
                  <a:txBody>
                    <a:bodyPr/>
                    <a:lstStyle/>
                    <a:p>
                      <a:r>
                        <a:rPr lang="en-IN" dirty="0"/>
                        <a:t>Prominent a wave</a:t>
                      </a:r>
                    </a:p>
                  </a:txBody>
                  <a:tcPr/>
                </a:tc>
                <a:tc>
                  <a:txBody>
                    <a:bodyPr/>
                    <a:lstStyle/>
                    <a:p>
                      <a:r>
                        <a:rPr lang="en-IN" dirty="0"/>
                        <a:t>Prominent v and cv wave depending upon severity of TR</a:t>
                      </a:r>
                    </a:p>
                  </a:txBody>
                  <a:tcPr/>
                </a:tc>
                <a:extLst>
                  <a:ext uri="{0D108BD9-81ED-4DB2-BD59-A6C34878D82A}">
                    <a16:rowId xmlns:a16="http://schemas.microsoft.com/office/drawing/2014/main" val="2624584124"/>
                  </a:ext>
                </a:extLst>
              </a:tr>
              <a:tr h="370840">
                <a:tc>
                  <a:txBody>
                    <a:bodyPr/>
                    <a:lstStyle/>
                    <a:p>
                      <a:endParaRPr lang="en-IN" dirty="0"/>
                    </a:p>
                  </a:txBody>
                  <a:tcPr/>
                </a:tc>
                <a:tc>
                  <a:txBody>
                    <a:bodyPr/>
                    <a:lstStyle/>
                    <a:p>
                      <a:r>
                        <a:rPr lang="en-IN" dirty="0"/>
                        <a:t>`</a:t>
                      </a:r>
                    </a:p>
                  </a:txBody>
                  <a:tcPr/>
                </a:tc>
                <a:tc>
                  <a:txBody>
                    <a:bodyPr/>
                    <a:lstStyle/>
                    <a:p>
                      <a:endParaRPr lang="en-IN"/>
                    </a:p>
                  </a:txBody>
                  <a:tcPr/>
                </a:tc>
                <a:extLst>
                  <a:ext uri="{0D108BD9-81ED-4DB2-BD59-A6C34878D82A}">
                    <a16:rowId xmlns:a16="http://schemas.microsoft.com/office/drawing/2014/main" val="1235571101"/>
                  </a:ext>
                </a:extLst>
              </a:tr>
              <a:tr h="370840">
                <a:tc>
                  <a:txBody>
                    <a:bodyPr/>
                    <a:lstStyle/>
                    <a:p>
                      <a:r>
                        <a:rPr lang="en-IN" dirty="0"/>
                        <a:t>MDM</a:t>
                      </a:r>
                    </a:p>
                  </a:txBody>
                  <a:tcPr/>
                </a:tc>
                <a:tc>
                  <a:txBody>
                    <a:bodyPr/>
                    <a:lstStyle/>
                    <a:p>
                      <a:r>
                        <a:rPr lang="en-IN" dirty="0"/>
                        <a:t>Both in tricuspid and mitral area</a:t>
                      </a:r>
                    </a:p>
                  </a:txBody>
                  <a:tcPr/>
                </a:tc>
                <a:tc>
                  <a:txBody>
                    <a:bodyPr/>
                    <a:lstStyle/>
                    <a:p>
                      <a:r>
                        <a:rPr lang="en-IN" dirty="0"/>
                        <a:t>In mitral area</a:t>
                      </a:r>
                    </a:p>
                  </a:txBody>
                  <a:tcPr/>
                </a:tc>
                <a:extLst>
                  <a:ext uri="{0D108BD9-81ED-4DB2-BD59-A6C34878D82A}">
                    <a16:rowId xmlns:a16="http://schemas.microsoft.com/office/drawing/2014/main" val="3210749140"/>
                  </a:ext>
                </a:extLst>
              </a:tr>
              <a:tr h="370840">
                <a:tc>
                  <a:txBody>
                    <a:bodyPr/>
                    <a:lstStyle/>
                    <a:p>
                      <a:r>
                        <a:rPr lang="en-IN" dirty="0"/>
                        <a:t>Hepatic pulsation</a:t>
                      </a:r>
                    </a:p>
                  </a:txBody>
                  <a:tcPr/>
                </a:tc>
                <a:tc>
                  <a:txBody>
                    <a:bodyPr/>
                    <a:lstStyle/>
                    <a:p>
                      <a:r>
                        <a:rPr lang="en-IN" dirty="0"/>
                        <a:t>Diastolic</a:t>
                      </a:r>
                    </a:p>
                  </a:txBody>
                  <a:tcPr/>
                </a:tc>
                <a:tc>
                  <a:txBody>
                    <a:bodyPr/>
                    <a:lstStyle/>
                    <a:p>
                      <a:r>
                        <a:rPr lang="en-IN" dirty="0"/>
                        <a:t>systolic</a:t>
                      </a:r>
                    </a:p>
                  </a:txBody>
                  <a:tcPr/>
                </a:tc>
                <a:extLst>
                  <a:ext uri="{0D108BD9-81ED-4DB2-BD59-A6C34878D82A}">
                    <a16:rowId xmlns:a16="http://schemas.microsoft.com/office/drawing/2014/main" val="1543649995"/>
                  </a:ext>
                </a:extLst>
              </a:tr>
            </a:tbl>
          </a:graphicData>
        </a:graphic>
      </p:graphicFrame>
    </p:spTree>
    <p:extLst>
      <p:ext uri="{BB962C8B-B14F-4D97-AF65-F5344CB8AC3E}">
        <p14:creationId xmlns:p14="http://schemas.microsoft.com/office/powerpoint/2010/main" val="8454442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14436-7A3A-5DCE-3EEC-B14221DC0992}"/>
              </a:ext>
            </a:extLst>
          </p:cNvPr>
          <p:cNvSpPr>
            <a:spLocks noGrp="1"/>
          </p:cNvSpPr>
          <p:nvPr>
            <p:ph type="title"/>
          </p:nvPr>
        </p:nvSpPr>
        <p:spPr>
          <a:xfrm>
            <a:off x="924443" y="0"/>
            <a:ext cx="10353762" cy="1257300"/>
          </a:xfrm>
        </p:spPr>
        <p:txBody>
          <a:bodyPr/>
          <a:lstStyle/>
          <a:p>
            <a:r>
              <a:rPr lang="en-IN" dirty="0"/>
              <a:t>ALCAPA</a:t>
            </a:r>
          </a:p>
        </p:txBody>
      </p:sp>
      <p:sp>
        <p:nvSpPr>
          <p:cNvPr id="3" name="Content Placeholder 2">
            <a:extLst>
              <a:ext uri="{FF2B5EF4-FFF2-40B4-BE49-F238E27FC236}">
                <a16:creationId xmlns:a16="http://schemas.microsoft.com/office/drawing/2014/main" id="{15229E75-B2D9-3DFD-1F74-2939BE75133A}"/>
              </a:ext>
            </a:extLst>
          </p:cNvPr>
          <p:cNvSpPr>
            <a:spLocks noGrp="1"/>
          </p:cNvSpPr>
          <p:nvPr>
            <p:ph idx="1"/>
          </p:nvPr>
        </p:nvSpPr>
        <p:spPr/>
        <p:txBody>
          <a:bodyPr>
            <a:normAutofit lnSpcReduction="10000"/>
          </a:bodyPr>
          <a:lstStyle/>
          <a:p>
            <a:r>
              <a:rPr lang="en-US" dirty="0"/>
              <a:t>Anomalous left coronary artery origin from pulmonary artery.</a:t>
            </a:r>
          </a:p>
          <a:p>
            <a:r>
              <a:rPr lang="en-US" dirty="0"/>
              <a:t>Audible precordial continuous murmur- because of retrograde flow from RCA to LCA and then flows to </a:t>
            </a:r>
            <a:r>
              <a:rPr lang="en-US" dirty="0" err="1"/>
              <a:t>pulm</a:t>
            </a:r>
            <a:r>
              <a:rPr lang="en-US" dirty="0"/>
              <a:t> artery.</a:t>
            </a:r>
          </a:p>
          <a:p>
            <a:r>
              <a:rPr lang="en-US" dirty="0"/>
              <a:t>Continuous murmur generated by flow through </a:t>
            </a:r>
            <a:r>
              <a:rPr lang="en-US" dirty="0" err="1"/>
              <a:t>intercoronary</a:t>
            </a:r>
            <a:r>
              <a:rPr lang="en-US" dirty="0"/>
              <a:t> anastomoses, </a:t>
            </a:r>
            <a:r>
              <a:rPr lang="en-US" u="sng" dirty="0">
                <a:solidFill>
                  <a:srgbClr val="FFFF00"/>
                </a:solidFill>
              </a:rPr>
              <a:t>doesn’t peak around S2, softer in systole and louder in diastole.</a:t>
            </a:r>
          </a:p>
          <a:p>
            <a:r>
              <a:rPr lang="en-US" dirty="0">
                <a:solidFill>
                  <a:schemeClr val="tx1"/>
                </a:solidFill>
              </a:rPr>
              <a:t>Very rare.</a:t>
            </a:r>
          </a:p>
          <a:p>
            <a:r>
              <a:rPr lang="en-US" dirty="0">
                <a:solidFill>
                  <a:schemeClr val="tx1"/>
                </a:solidFill>
              </a:rPr>
              <a:t>May present with ischemic changes in ECG in the infancy and young adults.</a:t>
            </a:r>
          </a:p>
          <a:p>
            <a:r>
              <a:rPr lang="en-US" dirty="0">
                <a:solidFill>
                  <a:schemeClr val="tx1"/>
                </a:solidFill>
              </a:rPr>
              <a:t>Heart failure in 1</a:t>
            </a:r>
            <a:r>
              <a:rPr lang="en-US" baseline="30000" dirty="0">
                <a:solidFill>
                  <a:schemeClr val="tx1"/>
                </a:solidFill>
              </a:rPr>
              <a:t>st</a:t>
            </a:r>
            <a:r>
              <a:rPr lang="en-US" dirty="0">
                <a:solidFill>
                  <a:schemeClr val="tx1"/>
                </a:solidFill>
              </a:rPr>
              <a:t> yr of life.</a:t>
            </a:r>
          </a:p>
        </p:txBody>
      </p:sp>
      <p:pic>
        <p:nvPicPr>
          <p:cNvPr id="4" name="ALCAPA： Anomalous Left Coronary Artery From the Pulmonary Artery">
            <a:hlinkClick r:id="" action="ppaction://media"/>
            <a:extLst>
              <a:ext uri="{FF2B5EF4-FFF2-40B4-BE49-F238E27FC236}">
                <a16:creationId xmlns:a16="http://schemas.microsoft.com/office/drawing/2014/main" id="{D011F289-9A37-B588-7FB3-66301C3C1CA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38886" y="858783"/>
            <a:ext cx="9949102" cy="5596370"/>
          </a:xfrm>
          <a:prstGeom prst="ellipse">
            <a:avLst/>
          </a:prstGeom>
          <a:ln>
            <a:noFill/>
          </a:ln>
          <a:effectLst>
            <a:softEdge rad="112500"/>
          </a:effectLst>
        </p:spPr>
      </p:pic>
    </p:spTree>
    <p:extLst>
      <p:ext uri="{BB962C8B-B14F-4D97-AF65-F5344CB8AC3E}">
        <p14:creationId xmlns:p14="http://schemas.microsoft.com/office/powerpoint/2010/main" val="150896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107"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7" presetClass="exit" presetSubtype="10" fill="hold" nodeType="clickEffect">
                                  <p:stCondLst>
                                    <p:cond delay="0"/>
                                  </p:stCondLst>
                                  <p:childTnLst>
                                    <p:anim calcmode="lin" valueType="num">
                                      <p:cBhvr>
                                        <p:cTn id="10" dur="500"/>
                                        <p:tgtEl>
                                          <p:spTgt spid="4"/>
                                        </p:tgtEl>
                                        <p:attrNameLst>
                                          <p:attrName>ppt_w</p:attrName>
                                        </p:attrNameLst>
                                      </p:cBhvr>
                                      <p:tavLst>
                                        <p:tav tm="0">
                                          <p:val>
                                            <p:strVal val="ppt_w"/>
                                          </p:val>
                                        </p:tav>
                                        <p:tav tm="100000">
                                          <p:val>
                                            <p:fltVal val="0"/>
                                          </p:val>
                                        </p:tav>
                                      </p:tavLst>
                                    </p:anim>
                                    <p:anim calcmode="lin" valueType="num">
                                      <p:cBhvr>
                                        <p:cTn id="11" dur="500"/>
                                        <p:tgtEl>
                                          <p:spTgt spid="4"/>
                                        </p:tgtEl>
                                        <p:attrNameLst>
                                          <p:attrName>ppt_h</p:attrName>
                                        </p:attrNameLst>
                                      </p:cBhvr>
                                      <p:tavLst>
                                        <p:tav tm="0">
                                          <p:val>
                                            <p:strVal val="ppt_h"/>
                                          </p:val>
                                        </p:tav>
                                        <p:tav tm="100000">
                                          <p:val>
                                            <p:strVal val="ppt_h"/>
                                          </p:val>
                                        </p:tav>
                                      </p:tavLst>
                                    </p:anim>
                                    <p:set>
                                      <p:cBhvr>
                                        <p:cTn id="12" dur="1" fill="hold">
                                          <p:stCondLst>
                                            <p:cond delay="499"/>
                                          </p:stCondLst>
                                        </p:cTn>
                                        <p:tgtEl>
                                          <p:spTgt spid="4"/>
                                        </p:tgtEl>
                                        <p:attrNameLst>
                                          <p:attrName>style.visibility</p:attrName>
                                        </p:attrNameLst>
                                      </p:cBhvr>
                                      <p:to>
                                        <p:strVal val="hidden"/>
                                      </p:to>
                                    </p:set>
                                    <p:cmd type="call" cmd="stop">
                                      <p:cBhvr>
                                        <p:cTn id="13" dur="1">
                                          <p:stCondLst>
                                            <p:cond delay="499"/>
                                          </p:stCondLst>
                                        </p:cTn>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repeatCount="indefinite" fill="hold" display="0">
                  <p:stCondLst>
                    <p:cond delay="indefinite"/>
                  </p:stCondLst>
                </p:cTn>
                <p:tgtEl>
                  <p:spTgt spid="4"/>
                </p:tgtEl>
              </p:cMediaNode>
            </p:video>
            <p:seq concurrent="1" nextAc="seek">
              <p:cTn id="15" restart="whenNotActive" fill="hold" evtFilter="cancelBubble" nodeType="interactiveSeq">
                <p:stCondLst>
                  <p:cond evt="onClick" delay="0">
                    <p:tgtEl>
                      <p:spTgt spid="4"/>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5BC9C-A9D7-F782-2323-EE04E45D99C9}"/>
              </a:ext>
            </a:extLst>
          </p:cNvPr>
          <p:cNvSpPr>
            <a:spLocks noGrp="1"/>
          </p:cNvSpPr>
          <p:nvPr>
            <p:ph type="title"/>
          </p:nvPr>
        </p:nvSpPr>
        <p:spPr/>
        <p:txBody>
          <a:bodyPr/>
          <a:lstStyle/>
          <a:p>
            <a:r>
              <a:rPr lang="en-US" dirty="0"/>
              <a:t>ALCAPA</a:t>
            </a:r>
            <a:endParaRPr lang="en-IN" dirty="0"/>
          </a:p>
        </p:txBody>
      </p:sp>
      <p:sp>
        <p:nvSpPr>
          <p:cNvPr id="3" name="Content Placeholder 2">
            <a:extLst>
              <a:ext uri="{FF2B5EF4-FFF2-40B4-BE49-F238E27FC236}">
                <a16:creationId xmlns:a16="http://schemas.microsoft.com/office/drawing/2014/main" id="{CF270FF0-173D-2DB7-9BA6-3B38ED2724F9}"/>
              </a:ext>
            </a:extLst>
          </p:cNvPr>
          <p:cNvSpPr>
            <a:spLocks noGrp="1"/>
          </p:cNvSpPr>
          <p:nvPr>
            <p:ph idx="1"/>
          </p:nvPr>
        </p:nvSpPr>
        <p:spPr/>
        <p:txBody>
          <a:bodyPr>
            <a:normAutofit lnSpcReduction="10000"/>
          </a:bodyPr>
          <a:lstStyle/>
          <a:p>
            <a:r>
              <a:rPr lang="en-US" dirty="0"/>
              <a:t>Absence of continuous murmur in ALCAPA is due to lack of collaterals.</a:t>
            </a:r>
          </a:p>
          <a:p>
            <a:r>
              <a:rPr lang="en-US" dirty="0"/>
              <a:t>They develop heart failure early (within a week).</a:t>
            </a:r>
          </a:p>
          <a:p>
            <a:r>
              <a:rPr lang="en-US" dirty="0"/>
              <a:t>Pulmonary artery pressure increases to such an extent that it fills Left coronary. But this is a deoxygenated blood. Myocardium extracts 100% of available oxygen in 1 circulation. </a:t>
            </a:r>
          </a:p>
          <a:p>
            <a:r>
              <a:rPr lang="en-US" dirty="0"/>
              <a:t>Echo:</a:t>
            </a:r>
          </a:p>
          <a:p>
            <a:pPr lvl="1"/>
            <a:r>
              <a:rPr lang="en-US" dirty="0"/>
              <a:t>visualize anomalous coronary artery</a:t>
            </a:r>
          </a:p>
          <a:p>
            <a:pPr lvl="1"/>
            <a:r>
              <a:rPr lang="en-US" dirty="0"/>
              <a:t>papillary muscle calcification</a:t>
            </a:r>
            <a:endParaRPr lang="en-IN" dirty="0"/>
          </a:p>
        </p:txBody>
      </p:sp>
    </p:spTree>
    <p:extLst>
      <p:ext uri="{BB962C8B-B14F-4D97-AF65-F5344CB8AC3E}">
        <p14:creationId xmlns:p14="http://schemas.microsoft.com/office/powerpoint/2010/main" val="9460538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01A65-62C4-5989-53EB-6FDFFF8BD4E1}"/>
              </a:ext>
            </a:extLst>
          </p:cNvPr>
          <p:cNvSpPr>
            <a:spLocks noGrp="1"/>
          </p:cNvSpPr>
          <p:nvPr>
            <p:ph type="title"/>
          </p:nvPr>
        </p:nvSpPr>
        <p:spPr/>
        <p:txBody>
          <a:bodyPr/>
          <a:lstStyle/>
          <a:p>
            <a:r>
              <a:rPr lang="en-US" dirty="0"/>
              <a:t>ALCAPA</a:t>
            </a:r>
            <a:endParaRPr lang="en-IN" dirty="0"/>
          </a:p>
        </p:txBody>
      </p:sp>
      <p:pic>
        <p:nvPicPr>
          <p:cNvPr id="5" name="Content Placeholder 4">
            <a:extLst>
              <a:ext uri="{FF2B5EF4-FFF2-40B4-BE49-F238E27FC236}">
                <a16:creationId xmlns:a16="http://schemas.microsoft.com/office/drawing/2014/main" id="{CEB7F011-C198-30EE-43B8-608899B9D589}"/>
              </a:ext>
            </a:extLst>
          </p:cNvPr>
          <p:cNvPicPr>
            <a:picLocks noGrp="1" noChangeAspect="1"/>
          </p:cNvPicPr>
          <p:nvPr>
            <p:ph idx="1"/>
          </p:nvPr>
        </p:nvPicPr>
        <p:blipFill>
          <a:blip r:embed="rId2"/>
          <a:stretch>
            <a:fillRect/>
          </a:stretch>
        </p:blipFill>
        <p:spPr>
          <a:xfrm>
            <a:off x="649027" y="2038740"/>
            <a:ext cx="8096250" cy="3400425"/>
          </a:xfrm>
        </p:spPr>
      </p:pic>
    </p:spTree>
    <p:extLst>
      <p:ext uri="{BB962C8B-B14F-4D97-AF65-F5344CB8AC3E}">
        <p14:creationId xmlns:p14="http://schemas.microsoft.com/office/powerpoint/2010/main" val="28664127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08DED-A8D8-2E4A-8F44-2E6D59CBE472}"/>
              </a:ext>
            </a:extLst>
          </p:cNvPr>
          <p:cNvSpPr>
            <a:spLocks noGrp="1"/>
          </p:cNvSpPr>
          <p:nvPr>
            <p:ph type="title"/>
          </p:nvPr>
        </p:nvSpPr>
        <p:spPr/>
        <p:txBody>
          <a:bodyPr>
            <a:normAutofit/>
          </a:bodyPr>
          <a:lstStyle/>
          <a:p>
            <a:r>
              <a:rPr lang="en-IN" sz="3200" dirty="0"/>
              <a:t>CHARACTERISTICS OF CONTINUOUS MURMUR</a:t>
            </a:r>
          </a:p>
        </p:txBody>
      </p:sp>
      <p:sp>
        <p:nvSpPr>
          <p:cNvPr id="3" name="Content Placeholder 2">
            <a:extLst>
              <a:ext uri="{FF2B5EF4-FFF2-40B4-BE49-F238E27FC236}">
                <a16:creationId xmlns:a16="http://schemas.microsoft.com/office/drawing/2014/main" id="{9D4D9886-E1EC-FBA6-F55B-FEF4195D9949}"/>
              </a:ext>
            </a:extLst>
          </p:cNvPr>
          <p:cNvSpPr>
            <a:spLocks noGrp="1"/>
          </p:cNvSpPr>
          <p:nvPr>
            <p:ph idx="1"/>
          </p:nvPr>
        </p:nvSpPr>
        <p:spPr/>
        <p:txBody>
          <a:bodyPr/>
          <a:lstStyle/>
          <a:p>
            <a:r>
              <a:rPr lang="en-IN" dirty="0"/>
              <a:t>No change in the character from systole to diastole.</a:t>
            </a:r>
          </a:p>
          <a:p>
            <a:r>
              <a:rPr lang="en-IN" dirty="0"/>
              <a:t>S2 or its components are enveloped or masked by the murmur.</a:t>
            </a:r>
          </a:p>
          <a:p>
            <a:r>
              <a:rPr lang="en-IN" dirty="0"/>
              <a:t>No break between the systolic and diastolic components.</a:t>
            </a:r>
          </a:p>
          <a:p>
            <a:r>
              <a:rPr lang="en-IN" dirty="0"/>
              <a:t>May not occupy the whole length of systole or diastole.</a:t>
            </a:r>
          </a:p>
        </p:txBody>
      </p:sp>
    </p:spTree>
    <p:extLst>
      <p:ext uri="{BB962C8B-B14F-4D97-AF65-F5344CB8AC3E}">
        <p14:creationId xmlns:p14="http://schemas.microsoft.com/office/powerpoint/2010/main" val="11913403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7DEC8D-9EDE-0779-BFE5-5383751061F3}"/>
              </a:ext>
            </a:extLst>
          </p:cNvPr>
          <p:cNvSpPr>
            <a:spLocks noGrp="1"/>
          </p:cNvSpPr>
          <p:nvPr>
            <p:ph type="title"/>
          </p:nvPr>
        </p:nvSpPr>
        <p:spPr>
          <a:xfrm>
            <a:off x="919119" y="0"/>
            <a:ext cx="10353762" cy="1257300"/>
          </a:xfrm>
        </p:spPr>
        <p:txBody>
          <a:bodyPr/>
          <a:lstStyle/>
          <a:p>
            <a:r>
              <a:rPr lang="en-US" dirty="0"/>
              <a:t>ALCAPA</a:t>
            </a:r>
            <a:endParaRPr lang="en-IN" dirty="0"/>
          </a:p>
        </p:txBody>
      </p:sp>
      <p:pic>
        <p:nvPicPr>
          <p:cNvPr id="5" name="Content Placeholder 4">
            <a:extLst>
              <a:ext uri="{FF2B5EF4-FFF2-40B4-BE49-F238E27FC236}">
                <a16:creationId xmlns:a16="http://schemas.microsoft.com/office/drawing/2014/main" id="{08174DD1-8563-3D4E-72BA-6DE66700E6C3}"/>
              </a:ext>
            </a:extLst>
          </p:cNvPr>
          <p:cNvPicPr>
            <a:picLocks noGrp="1" noChangeAspect="1"/>
          </p:cNvPicPr>
          <p:nvPr>
            <p:ph idx="1"/>
          </p:nvPr>
        </p:nvPicPr>
        <p:blipFill>
          <a:blip r:embed="rId2"/>
          <a:stretch>
            <a:fillRect/>
          </a:stretch>
        </p:blipFill>
        <p:spPr>
          <a:xfrm>
            <a:off x="1546428" y="1238250"/>
            <a:ext cx="7732483" cy="5346974"/>
          </a:xfrm>
        </p:spPr>
      </p:pic>
    </p:spTree>
    <p:extLst>
      <p:ext uri="{BB962C8B-B14F-4D97-AF65-F5344CB8AC3E}">
        <p14:creationId xmlns:p14="http://schemas.microsoft.com/office/powerpoint/2010/main" val="23610657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D1A14-85B5-7FFA-F7F9-0C51D9C1B783}"/>
              </a:ext>
            </a:extLst>
          </p:cNvPr>
          <p:cNvSpPr>
            <a:spLocks noGrp="1"/>
          </p:cNvSpPr>
          <p:nvPr>
            <p:ph type="title"/>
          </p:nvPr>
        </p:nvSpPr>
        <p:spPr>
          <a:xfrm>
            <a:off x="-2279110" y="27813"/>
            <a:ext cx="10353762" cy="1257300"/>
          </a:xfrm>
        </p:spPr>
        <p:txBody>
          <a:bodyPr/>
          <a:lstStyle/>
          <a:p>
            <a:r>
              <a:rPr lang="en-US" dirty="0"/>
              <a:t>ALCAPA</a:t>
            </a:r>
            <a:endParaRPr lang="en-IN" dirty="0"/>
          </a:p>
        </p:txBody>
      </p:sp>
      <p:sp>
        <p:nvSpPr>
          <p:cNvPr id="3" name="Content Placeholder 2">
            <a:extLst>
              <a:ext uri="{FF2B5EF4-FFF2-40B4-BE49-F238E27FC236}">
                <a16:creationId xmlns:a16="http://schemas.microsoft.com/office/drawing/2014/main" id="{4A39E593-8582-E2B8-CED0-18BB6E71AC27}"/>
              </a:ext>
            </a:extLst>
          </p:cNvPr>
          <p:cNvSpPr>
            <a:spLocks noGrp="1"/>
          </p:cNvSpPr>
          <p:nvPr>
            <p:ph idx="1"/>
          </p:nvPr>
        </p:nvSpPr>
        <p:spPr>
          <a:xfrm>
            <a:off x="448846" y="1022566"/>
            <a:ext cx="10353762" cy="3714749"/>
          </a:xfrm>
        </p:spPr>
        <p:txBody>
          <a:bodyPr>
            <a:normAutofit fontScale="92500" lnSpcReduction="20000"/>
          </a:bodyPr>
          <a:lstStyle/>
          <a:p>
            <a:r>
              <a:rPr lang="en-US" dirty="0"/>
              <a:t>Site: variably located to left or right of sternum at the base of the heart.</a:t>
            </a:r>
          </a:p>
          <a:p>
            <a:r>
              <a:rPr lang="en-US" dirty="0"/>
              <a:t>Murmur is generated by the collateral flow between RCA and LCA which decreases due to compression, by increased transmural pressure during LV systole.</a:t>
            </a:r>
          </a:p>
          <a:p>
            <a:r>
              <a:rPr lang="en-US" dirty="0"/>
              <a:t>Some patients may have associated MR or LVF which elevates pulmonary artery pressure and abolishes the diastolic component of this continuous murmur. </a:t>
            </a:r>
          </a:p>
          <a:p>
            <a:r>
              <a:rPr lang="en-US" dirty="0"/>
              <a:t>ECG:</a:t>
            </a:r>
          </a:p>
          <a:p>
            <a:pPr marL="907200" lvl="1" indent="-457200">
              <a:buFont typeface="+mj-lt"/>
              <a:buAutoNum type="arabicPeriod"/>
            </a:pPr>
            <a:r>
              <a:rPr lang="en-US" dirty="0"/>
              <a:t>Deep narrow Q waves in I and </a:t>
            </a:r>
            <a:r>
              <a:rPr lang="en-US" dirty="0" err="1"/>
              <a:t>avL</a:t>
            </a:r>
            <a:endParaRPr lang="en-US" dirty="0"/>
          </a:p>
          <a:p>
            <a:pPr marL="907200" lvl="1" indent="-457200">
              <a:buFont typeface="+mj-lt"/>
              <a:buAutoNum type="arabicPeriod"/>
            </a:pPr>
            <a:r>
              <a:rPr lang="en-US" dirty="0"/>
              <a:t>LVH</a:t>
            </a:r>
          </a:p>
          <a:p>
            <a:pPr marL="907200" lvl="1" indent="-457200">
              <a:buFont typeface="+mj-lt"/>
              <a:buAutoNum type="arabicPeriod"/>
            </a:pPr>
            <a:r>
              <a:rPr lang="en-US" dirty="0"/>
              <a:t>LAD</a:t>
            </a:r>
          </a:p>
          <a:p>
            <a:pPr marL="907200" lvl="1" indent="-457200">
              <a:buFont typeface="+mj-lt"/>
              <a:buAutoNum type="arabicPeriod"/>
            </a:pPr>
            <a:r>
              <a:rPr lang="en-US" dirty="0"/>
              <a:t>Fragmented QRS- sign of scar</a:t>
            </a:r>
            <a:endParaRPr lang="en-IN" dirty="0"/>
          </a:p>
        </p:txBody>
      </p:sp>
      <p:pic>
        <p:nvPicPr>
          <p:cNvPr id="5" name="Picture 4">
            <a:extLst>
              <a:ext uri="{FF2B5EF4-FFF2-40B4-BE49-F238E27FC236}">
                <a16:creationId xmlns:a16="http://schemas.microsoft.com/office/drawing/2014/main" id="{4A62E2D8-84FD-F5C1-3912-A4C9BEE792B1}"/>
              </a:ext>
            </a:extLst>
          </p:cNvPr>
          <p:cNvPicPr>
            <a:picLocks noChangeAspect="1"/>
          </p:cNvPicPr>
          <p:nvPr/>
        </p:nvPicPr>
        <p:blipFill>
          <a:blip r:embed="rId2"/>
          <a:stretch>
            <a:fillRect/>
          </a:stretch>
        </p:blipFill>
        <p:spPr>
          <a:xfrm>
            <a:off x="4678173" y="2879940"/>
            <a:ext cx="7168896" cy="3355848"/>
          </a:xfrm>
          <a:prstGeom prst="rect">
            <a:avLst/>
          </a:prstGeom>
        </p:spPr>
      </p:pic>
      <p:sp>
        <p:nvSpPr>
          <p:cNvPr id="6" name="Oval 5">
            <a:extLst>
              <a:ext uri="{FF2B5EF4-FFF2-40B4-BE49-F238E27FC236}">
                <a16:creationId xmlns:a16="http://schemas.microsoft.com/office/drawing/2014/main" id="{88071F91-9111-3770-C274-02C2E8BCAFCE}"/>
              </a:ext>
            </a:extLst>
          </p:cNvPr>
          <p:cNvSpPr/>
          <p:nvPr/>
        </p:nvSpPr>
        <p:spPr>
          <a:xfrm>
            <a:off x="5212039" y="3429000"/>
            <a:ext cx="1642820" cy="32546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Oval 6">
            <a:extLst>
              <a:ext uri="{FF2B5EF4-FFF2-40B4-BE49-F238E27FC236}">
                <a16:creationId xmlns:a16="http://schemas.microsoft.com/office/drawing/2014/main" id="{420127F8-C6EC-4E56-9F87-D0387A26FD4E}"/>
              </a:ext>
            </a:extLst>
          </p:cNvPr>
          <p:cNvSpPr/>
          <p:nvPr/>
        </p:nvSpPr>
        <p:spPr>
          <a:xfrm>
            <a:off x="6619801" y="4557864"/>
            <a:ext cx="1642820" cy="32546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1730071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E075C-7869-7BA4-90A2-6C08DE04677B}"/>
              </a:ext>
            </a:extLst>
          </p:cNvPr>
          <p:cNvSpPr>
            <a:spLocks noGrp="1"/>
          </p:cNvSpPr>
          <p:nvPr>
            <p:ph type="title"/>
          </p:nvPr>
        </p:nvSpPr>
        <p:spPr>
          <a:xfrm>
            <a:off x="-3270748" y="315132"/>
            <a:ext cx="10353762" cy="1257300"/>
          </a:xfrm>
        </p:spPr>
        <p:txBody>
          <a:bodyPr/>
          <a:lstStyle/>
          <a:p>
            <a:r>
              <a:rPr lang="en-US" dirty="0"/>
              <a:t>ALCAPA</a:t>
            </a:r>
            <a:endParaRPr lang="en-IN" dirty="0"/>
          </a:p>
        </p:txBody>
      </p:sp>
      <p:sp>
        <p:nvSpPr>
          <p:cNvPr id="3" name="Content Placeholder 2">
            <a:extLst>
              <a:ext uri="{FF2B5EF4-FFF2-40B4-BE49-F238E27FC236}">
                <a16:creationId xmlns:a16="http://schemas.microsoft.com/office/drawing/2014/main" id="{58218499-DDAE-1269-140A-61DE752B317C}"/>
              </a:ext>
            </a:extLst>
          </p:cNvPr>
          <p:cNvSpPr>
            <a:spLocks noGrp="1"/>
          </p:cNvSpPr>
          <p:nvPr>
            <p:ph idx="1"/>
          </p:nvPr>
        </p:nvSpPr>
        <p:spPr/>
        <p:txBody>
          <a:bodyPr/>
          <a:lstStyle/>
          <a:p>
            <a:r>
              <a:rPr lang="en-US" dirty="0"/>
              <a:t>Usually when the patient is having continuous murmur, myocardial damage/ papillary muscle dysfunction leading to MR are much less.</a:t>
            </a:r>
          </a:p>
          <a:p>
            <a:r>
              <a:rPr lang="en-US" dirty="0"/>
              <a:t>RCA will dilate to such an extent that it’ll be able to supply the oxygen demand of the myocardium of LV and RV. Once revascularization is established, myocardial performance can return to normal. </a:t>
            </a:r>
          </a:p>
        </p:txBody>
      </p:sp>
      <p:sp>
        <p:nvSpPr>
          <p:cNvPr id="4" name="Oval 3">
            <a:extLst>
              <a:ext uri="{FF2B5EF4-FFF2-40B4-BE49-F238E27FC236}">
                <a16:creationId xmlns:a16="http://schemas.microsoft.com/office/drawing/2014/main" id="{D1BD88AA-8359-3F5C-0FEC-E06F7E6E853E}"/>
              </a:ext>
            </a:extLst>
          </p:cNvPr>
          <p:cNvSpPr/>
          <p:nvPr/>
        </p:nvSpPr>
        <p:spPr>
          <a:xfrm>
            <a:off x="5362414" y="170481"/>
            <a:ext cx="6829586" cy="1611824"/>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ONE WHICH MAKES NOISE ARE LESS HARMFUL AND ONE WHICH REMAINS SILENT BEHAVE BADLY.</a:t>
            </a:r>
            <a:endParaRPr lang="en-IN" dirty="0"/>
          </a:p>
          <a:p>
            <a:pPr algn="ctr"/>
            <a:endParaRPr lang="en-IN" dirty="0"/>
          </a:p>
        </p:txBody>
      </p:sp>
    </p:spTree>
    <p:extLst>
      <p:ext uri="{BB962C8B-B14F-4D97-AF65-F5344CB8AC3E}">
        <p14:creationId xmlns:p14="http://schemas.microsoft.com/office/powerpoint/2010/main" val="30687586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id="{82A56B22-FC1E-42EA-3EF3-3DB715810C42}"/>
              </a:ext>
            </a:extLst>
          </p:cNvPr>
          <p:cNvSpPr/>
          <p:nvPr/>
        </p:nvSpPr>
        <p:spPr>
          <a:xfrm>
            <a:off x="604434" y="4401519"/>
            <a:ext cx="7191213" cy="184688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Whenever continuous murmur is heard in 3</a:t>
            </a:r>
            <a:r>
              <a:rPr lang="en-US" baseline="30000" dirty="0"/>
              <a:t>rd</a:t>
            </a:r>
            <a:r>
              <a:rPr lang="en-US" dirty="0"/>
              <a:t>/4</a:t>
            </a:r>
            <a:r>
              <a:rPr lang="en-US" baseline="30000" dirty="0"/>
              <a:t>th</a:t>
            </a:r>
            <a:r>
              <a:rPr lang="en-US" dirty="0"/>
              <a:t> /on right side of sternum and not associated with thrill, ALWAYS THINK OF CORONARY CAMERAL FISTULAE.</a:t>
            </a:r>
            <a:endParaRPr lang="en-IN" dirty="0"/>
          </a:p>
        </p:txBody>
      </p:sp>
      <p:sp>
        <p:nvSpPr>
          <p:cNvPr id="2" name="Title 1">
            <a:extLst>
              <a:ext uri="{FF2B5EF4-FFF2-40B4-BE49-F238E27FC236}">
                <a16:creationId xmlns:a16="http://schemas.microsoft.com/office/drawing/2014/main" id="{C366A8A3-FD73-3B9F-8204-A0670F1FADE2}"/>
              </a:ext>
            </a:extLst>
          </p:cNvPr>
          <p:cNvSpPr>
            <a:spLocks noGrp="1"/>
          </p:cNvSpPr>
          <p:nvPr>
            <p:ph type="title"/>
          </p:nvPr>
        </p:nvSpPr>
        <p:spPr/>
        <p:txBody>
          <a:bodyPr/>
          <a:lstStyle/>
          <a:p>
            <a:r>
              <a:rPr lang="en-US" dirty="0"/>
              <a:t>CORONARY CAMERAL FISTULA</a:t>
            </a:r>
            <a:endParaRPr lang="en-IN" dirty="0"/>
          </a:p>
        </p:txBody>
      </p:sp>
      <p:sp>
        <p:nvSpPr>
          <p:cNvPr id="3" name="Content Placeholder 2">
            <a:extLst>
              <a:ext uri="{FF2B5EF4-FFF2-40B4-BE49-F238E27FC236}">
                <a16:creationId xmlns:a16="http://schemas.microsoft.com/office/drawing/2014/main" id="{9A204A98-B6D0-3850-A7A3-E438BA04D076}"/>
              </a:ext>
            </a:extLst>
          </p:cNvPr>
          <p:cNvSpPr>
            <a:spLocks noGrp="1"/>
          </p:cNvSpPr>
          <p:nvPr>
            <p:ph idx="1"/>
          </p:nvPr>
        </p:nvSpPr>
        <p:spPr/>
        <p:txBody>
          <a:bodyPr/>
          <a:lstStyle/>
          <a:p>
            <a:r>
              <a:rPr lang="en-US" dirty="0" err="1"/>
              <a:t>Acyanotic</a:t>
            </a:r>
            <a:r>
              <a:rPr lang="en-US" dirty="0"/>
              <a:t> individual with continuous murmur maximal at an atypical site.</a:t>
            </a:r>
          </a:p>
          <a:p>
            <a:r>
              <a:rPr lang="en-US" dirty="0"/>
              <a:t>50% of these fistulae involve RCA and 45% LCA.</a:t>
            </a:r>
          </a:p>
          <a:p>
            <a:r>
              <a:rPr lang="en-US" dirty="0"/>
              <a:t>Site of murmur depends on the receiving chamber.</a:t>
            </a:r>
          </a:p>
          <a:p>
            <a:r>
              <a:rPr lang="en-US" dirty="0"/>
              <a:t>90% drain into right side of heart.</a:t>
            </a:r>
          </a:p>
          <a:p>
            <a:endParaRPr lang="en-IN" dirty="0"/>
          </a:p>
        </p:txBody>
      </p:sp>
      <p:pic>
        <p:nvPicPr>
          <p:cNvPr id="4" name="videoplayback">
            <a:hlinkClick r:id="" action="ppaction://media"/>
            <a:extLst>
              <a:ext uri="{FF2B5EF4-FFF2-40B4-BE49-F238E27FC236}">
                <a16:creationId xmlns:a16="http://schemas.microsoft.com/office/drawing/2014/main" id="{5B0BF72F-B868-1526-421D-DE1FAA5B7433}"/>
              </a:ext>
            </a:extLst>
          </p:cNvPr>
          <p:cNvPicPr>
            <a:picLocks noChangeAspect="1"/>
          </p:cNvPicPr>
          <p:nvPr>
            <a:videoFile r:link="rId1"/>
            <p:extLst>
              <p:ext uri="{DAA4B4D4-6D71-4841-9C94-3DE7FCFB9230}">
                <p14:media xmlns:p14="http://schemas.microsoft.com/office/powerpoint/2010/main" r:embed="rId2">
                  <p14:trim st="6125" end="71320.8333"/>
                </p14:media>
              </p:ext>
            </p:extLst>
          </p:nvPr>
        </p:nvPicPr>
        <p:blipFill>
          <a:blip r:embed="rId4"/>
          <a:stretch>
            <a:fillRect/>
          </a:stretch>
        </p:blipFill>
        <p:spPr>
          <a:xfrm>
            <a:off x="743759" y="1578845"/>
            <a:ext cx="9113162" cy="5126153"/>
          </a:xfrm>
          <a:prstGeom prst="roundRect">
            <a:avLst>
              <a:gd name="adj" fmla="val 2365"/>
            </a:avLst>
          </a:prstGeom>
          <a:ln>
            <a:noFill/>
          </a:ln>
          <a:effectLst>
            <a:outerShdw blurRad="165100" dist="165100" dir="3000000" algn="t" rotWithShape="0">
              <a:srgbClr val="000000">
                <a:alpha val="27000"/>
              </a:srgbClr>
            </a:outerShdw>
          </a:effectLst>
          <a:scene3d>
            <a:camera prst="perspectiveRight" fov="1500000">
              <a:rot lat="300000" lon="1200000" rev="0"/>
            </a:camera>
            <a:lightRig rig="threePt" dir="t">
              <a:rot lat="0" lon="0" rev="19800000"/>
            </a:lightRig>
          </a:scene3d>
          <a:sp3d extrusionH="190500">
            <a:bevelT w="139700" h="12700" prst="softRound"/>
            <a:extrusionClr>
              <a:srgbClr val="000000"/>
            </a:extrusionClr>
            <a:contourClr>
              <a:srgbClr val="969696"/>
            </a:contourClr>
          </a:sp3d>
        </p:spPr>
      </p:pic>
    </p:spTree>
    <p:extLst>
      <p:ext uri="{BB962C8B-B14F-4D97-AF65-F5344CB8AC3E}">
        <p14:creationId xmlns:p14="http://schemas.microsoft.com/office/powerpoint/2010/main" val="33617779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465"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7" presetClass="exit" presetSubtype="10" fill="hold" nodeType="clickEffect">
                                  <p:stCondLst>
                                    <p:cond delay="0"/>
                                  </p:stCondLst>
                                  <p:childTnLst>
                                    <p:anim calcmode="lin" valueType="num">
                                      <p:cBhvr>
                                        <p:cTn id="10" dur="500"/>
                                        <p:tgtEl>
                                          <p:spTgt spid="4"/>
                                        </p:tgtEl>
                                        <p:attrNameLst>
                                          <p:attrName>ppt_w</p:attrName>
                                        </p:attrNameLst>
                                      </p:cBhvr>
                                      <p:tavLst>
                                        <p:tav tm="0">
                                          <p:val>
                                            <p:strVal val="ppt_w"/>
                                          </p:val>
                                        </p:tav>
                                        <p:tav tm="100000">
                                          <p:val>
                                            <p:fltVal val="0"/>
                                          </p:val>
                                        </p:tav>
                                      </p:tavLst>
                                    </p:anim>
                                    <p:anim calcmode="lin" valueType="num">
                                      <p:cBhvr>
                                        <p:cTn id="11" dur="500"/>
                                        <p:tgtEl>
                                          <p:spTgt spid="4"/>
                                        </p:tgtEl>
                                        <p:attrNameLst>
                                          <p:attrName>ppt_h</p:attrName>
                                        </p:attrNameLst>
                                      </p:cBhvr>
                                      <p:tavLst>
                                        <p:tav tm="0">
                                          <p:val>
                                            <p:strVal val="ppt_h"/>
                                          </p:val>
                                        </p:tav>
                                        <p:tav tm="100000">
                                          <p:val>
                                            <p:strVal val="ppt_h"/>
                                          </p:val>
                                        </p:tav>
                                      </p:tavLst>
                                    </p:anim>
                                    <p:set>
                                      <p:cBhvr>
                                        <p:cTn id="12" dur="1" fill="hold">
                                          <p:stCondLst>
                                            <p:cond delay="499"/>
                                          </p:stCondLst>
                                        </p:cTn>
                                        <p:tgtEl>
                                          <p:spTgt spid="4"/>
                                        </p:tgtEl>
                                        <p:attrNameLst>
                                          <p:attrName>style.visibility</p:attrName>
                                        </p:attrNameLst>
                                      </p:cBhvr>
                                      <p:to>
                                        <p:strVal val="hidden"/>
                                      </p:to>
                                    </p:set>
                                    <p:cmd type="call" cmd="stop">
                                      <p:cBhvr>
                                        <p:cTn id="13" dur="1">
                                          <p:stCondLst>
                                            <p:cond delay="499"/>
                                          </p:stCondLst>
                                        </p:cTn>
                                        <p:tgtEl>
                                          <p:spTgt spid="4"/>
                                        </p:tgtEl>
                                      </p:cBhvr>
                                    </p:cmd>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4"/>
                </p:tgtEl>
              </p:cMediaNode>
            </p:video>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4"/>
                                        </p:tgtEl>
                                      </p:cBhvr>
                                    </p:cmd>
                                  </p:childTnLst>
                                </p:cTn>
                              </p:par>
                            </p:childTnLst>
                          </p:cTn>
                        </p:par>
                      </p:childTnLst>
                    </p:cTn>
                  </p:par>
                </p:childTnLst>
              </p:cTn>
              <p:nextCondLst>
                <p:cond evt="onClick" delay="0">
                  <p:tgtEl>
                    <p:spTgt spid="4"/>
                  </p:tgtEl>
                </p:cond>
              </p:nextCondLst>
            </p:seq>
          </p:childTnLst>
        </p:cTn>
      </p:par>
    </p:tnLst>
    <p:bldLst>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B42EBB-C8F9-49D0-DA39-FF4C1F53CE75}"/>
              </a:ext>
            </a:extLst>
          </p:cNvPr>
          <p:cNvSpPr>
            <a:spLocks noGrp="1"/>
          </p:cNvSpPr>
          <p:nvPr>
            <p:ph type="title"/>
          </p:nvPr>
        </p:nvSpPr>
        <p:spPr/>
        <p:txBody>
          <a:bodyPr/>
          <a:lstStyle/>
          <a:p>
            <a:r>
              <a:rPr lang="en-US" dirty="0"/>
              <a:t>CORONARY CAMERAL FISTULA</a:t>
            </a:r>
            <a:endParaRPr lang="en-IN" dirty="0"/>
          </a:p>
        </p:txBody>
      </p:sp>
      <p:sp>
        <p:nvSpPr>
          <p:cNvPr id="3" name="Content Placeholder 2">
            <a:extLst>
              <a:ext uri="{FF2B5EF4-FFF2-40B4-BE49-F238E27FC236}">
                <a16:creationId xmlns:a16="http://schemas.microsoft.com/office/drawing/2014/main" id="{C335E09B-56F7-CA80-937F-41F7753EE695}"/>
              </a:ext>
            </a:extLst>
          </p:cNvPr>
          <p:cNvSpPr>
            <a:spLocks noGrp="1"/>
          </p:cNvSpPr>
          <p:nvPr>
            <p:ph idx="1"/>
          </p:nvPr>
        </p:nvSpPr>
        <p:spPr>
          <a:xfrm>
            <a:off x="913794" y="2076450"/>
            <a:ext cx="10808513" cy="3714749"/>
          </a:xfrm>
        </p:spPr>
        <p:txBody>
          <a:bodyPr/>
          <a:lstStyle/>
          <a:p>
            <a:r>
              <a:rPr lang="en-US" dirty="0"/>
              <a:t>Usually the continuous murmur of coronary cameral fistula are soft high frequency as they carry a small shunt through a narrow pathway.</a:t>
            </a:r>
          </a:p>
          <a:p>
            <a:r>
              <a:rPr lang="en-US" dirty="0"/>
              <a:t>Exceptionally they produce coarse rough machinery murmur when the fistula is large.</a:t>
            </a:r>
          </a:p>
          <a:p>
            <a:r>
              <a:rPr lang="en-US" dirty="0"/>
              <a:t>As it becomes large- coronary steal effect – cause angina. </a:t>
            </a:r>
          </a:p>
          <a:p>
            <a:r>
              <a:rPr lang="en-US" dirty="0"/>
              <a:t>If it drains to RV, murmur softens during systole( systolic flow decreases due to compression of the fistula during RV contraction)</a:t>
            </a:r>
          </a:p>
          <a:p>
            <a:r>
              <a:rPr lang="en-US" dirty="0"/>
              <a:t>TMT may be positive. (may be due to coronary steal effect)</a:t>
            </a:r>
            <a:endParaRPr lang="en-IN" dirty="0"/>
          </a:p>
        </p:txBody>
      </p:sp>
    </p:spTree>
    <p:extLst>
      <p:ext uri="{BB962C8B-B14F-4D97-AF65-F5344CB8AC3E}">
        <p14:creationId xmlns:p14="http://schemas.microsoft.com/office/powerpoint/2010/main" val="18839770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35200A-02CF-DB8D-5839-1D497200F513}"/>
              </a:ext>
            </a:extLst>
          </p:cNvPr>
          <p:cNvSpPr>
            <a:spLocks noGrp="1"/>
          </p:cNvSpPr>
          <p:nvPr>
            <p:ph type="title"/>
          </p:nvPr>
        </p:nvSpPr>
        <p:spPr/>
        <p:txBody>
          <a:bodyPr/>
          <a:lstStyle/>
          <a:p>
            <a:r>
              <a:rPr lang="en-US" dirty="0"/>
              <a:t>CORONARY CAMERAL FISTULA</a:t>
            </a:r>
            <a:endParaRPr lang="en-IN" dirty="0"/>
          </a:p>
        </p:txBody>
      </p:sp>
      <p:sp>
        <p:nvSpPr>
          <p:cNvPr id="3" name="Content Placeholder 2">
            <a:extLst>
              <a:ext uri="{FF2B5EF4-FFF2-40B4-BE49-F238E27FC236}">
                <a16:creationId xmlns:a16="http://schemas.microsoft.com/office/drawing/2014/main" id="{B60DD889-58BB-9F8C-1275-6B504491C1D1}"/>
              </a:ext>
            </a:extLst>
          </p:cNvPr>
          <p:cNvSpPr>
            <a:spLocks noGrp="1"/>
          </p:cNvSpPr>
          <p:nvPr>
            <p:ph idx="1"/>
          </p:nvPr>
        </p:nvSpPr>
        <p:spPr/>
        <p:txBody>
          <a:bodyPr/>
          <a:lstStyle/>
          <a:p>
            <a:r>
              <a:rPr lang="en-IN" dirty="0"/>
              <a:t>Murmur is louder in systole as the pressure gradient is more in case of coronary fistula draining into LA, RA.</a:t>
            </a:r>
          </a:p>
          <a:p>
            <a:r>
              <a:rPr lang="en-IN" dirty="0"/>
              <a:t>Murmur is not continuous if it drains to LV.</a:t>
            </a:r>
          </a:p>
          <a:p>
            <a:endParaRPr lang="en-IN" dirty="0"/>
          </a:p>
        </p:txBody>
      </p:sp>
    </p:spTree>
    <p:extLst>
      <p:ext uri="{BB962C8B-B14F-4D97-AF65-F5344CB8AC3E}">
        <p14:creationId xmlns:p14="http://schemas.microsoft.com/office/powerpoint/2010/main" val="83882145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0D8874-4B51-C8E9-0827-7E2EC1DB6D5F}"/>
              </a:ext>
            </a:extLst>
          </p:cNvPr>
          <p:cNvSpPr>
            <a:spLocks noGrp="1"/>
          </p:cNvSpPr>
          <p:nvPr>
            <p:ph type="title"/>
          </p:nvPr>
        </p:nvSpPr>
        <p:spPr/>
        <p:txBody>
          <a:bodyPr/>
          <a:lstStyle/>
          <a:p>
            <a:r>
              <a:rPr lang="en-IN" dirty="0"/>
              <a:t>AORTOCAMERAL FISTULA</a:t>
            </a:r>
          </a:p>
        </p:txBody>
      </p:sp>
      <p:sp>
        <p:nvSpPr>
          <p:cNvPr id="3" name="Content Placeholder 2">
            <a:extLst>
              <a:ext uri="{FF2B5EF4-FFF2-40B4-BE49-F238E27FC236}">
                <a16:creationId xmlns:a16="http://schemas.microsoft.com/office/drawing/2014/main" id="{D6E25BFC-2BC6-AB4E-97AA-E731CB25FDEF}"/>
              </a:ext>
            </a:extLst>
          </p:cNvPr>
          <p:cNvSpPr>
            <a:spLocks noGrp="1"/>
          </p:cNvSpPr>
          <p:nvPr>
            <p:ph idx="1"/>
          </p:nvPr>
        </p:nvSpPr>
        <p:spPr/>
        <p:txBody>
          <a:bodyPr/>
          <a:lstStyle/>
          <a:p>
            <a:r>
              <a:rPr lang="en-IN" dirty="0"/>
              <a:t>Extremely rare.</a:t>
            </a:r>
          </a:p>
          <a:p>
            <a:r>
              <a:rPr lang="en-IN" dirty="0"/>
              <a:t>Vascular channel from any of the three sinuses and most commonly draining into RA.</a:t>
            </a:r>
          </a:p>
          <a:p>
            <a:r>
              <a:rPr lang="en-IN" dirty="0"/>
              <a:t>It can be anterior or posterior location.</a:t>
            </a:r>
          </a:p>
          <a:p>
            <a:r>
              <a:rPr lang="en-IN" dirty="0"/>
              <a:t>May be associated with LSVC/OS-ASD.</a:t>
            </a:r>
          </a:p>
          <a:p>
            <a:r>
              <a:rPr lang="en-IN" dirty="0"/>
              <a:t>May remain asymptomatic or exertional </a:t>
            </a:r>
            <a:r>
              <a:rPr lang="en-IN" dirty="0" err="1"/>
              <a:t>dyspnea</a:t>
            </a:r>
            <a:r>
              <a:rPr lang="en-IN" dirty="0"/>
              <a:t>/palpitations/recurrent LRTI/HF.</a:t>
            </a:r>
          </a:p>
          <a:p>
            <a:r>
              <a:rPr lang="en-IN" dirty="0"/>
              <a:t>Continuous murmur at right PSB.</a:t>
            </a:r>
          </a:p>
        </p:txBody>
      </p:sp>
    </p:spTree>
    <p:extLst>
      <p:ext uri="{BB962C8B-B14F-4D97-AF65-F5344CB8AC3E}">
        <p14:creationId xmlns:p14="http://schemas.microsoft.com/office/powerpoint/2010/main" val="242602193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5A903-8762-D323-6236-76A796EB383D}"/>
              </a:ext>
            </a:extLst>
          </p:cNvPr>
          <p:cNvSpPr>
            <a:spLocks noGrp="1"/>
          </p:cNvSpPr>
          <p:nvPr>
            <p:ph type="title"/>
          </p:nvPr>
        </p:nvSpPr>
        <p:spPr/>
        <p:txBody>
          <a:bodyPr/>
          <a:lstStyle/>
          <a:p>
            <a:r>
              <a:rPr lang="en-IN" dirty="0"/>
              <a:t>AORTOCAMERAL FISTULA</a:t>
            </a:r>
          </a:p>
        </p:txBody>
      </p:sp>
      <p:pic>
        <p:nvPicPr>
          <p:cNvPr id="5" name="Content Placeholder 4">
            <a:extLst>
              <a:ext uri="{FF2B5EF4-FFF2-40B4-BE49-F238E27FC236}">
                <a16:creationId xmlns:a16="http://schemas.microsoft.com/office/drawing/2014/main" id="{94993FA7-A46D-9D09-B799-AB8A07E0CE26}"/>
              </a:ext>
            </a:extLst>
          </p:cNvPr>
          <p:cNvPicPr>
            <a:picLocks noGrp="1" noChangeAspect="1"/>
          </p:cNvPicPr>
          <p:nvPr>
            <p:ph idx="1"/>
          </p:nvPr>
        </p:nvPicPr>
        <p:blipFill>
          <a:blip r:embed="rId2"/>
          <a:stretch>
            <a:fillRect/>
          </a:stretch>
        </p:blipFill>
        <p:spPr>
          <a:xfrm>
            <a:off x="2540625" y="2091754"/>
            <a:ext cx="5610974" cy="3979264"/>
          </a:xfrm>
        </p:spPr>
      </p:pic>
    </p:spTree>
    <p:extLst>
      <p:ext uri="{BB962C8B-B14F-4D97-AF65-F5344CB8AC3E}">
        <p14:creationId xmlns:p14="http://schemas.microsoft.com/office/powerpoint/2010/main" val="85057685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3CE48-7669-FE53-8525-89854B929D0B}"/>
              </a:ext>
            </a:extLst>
          </p:cNvPr>
          <p:cNvSpPr>
            <a:spLocks noGrp="1"/>
          </p:cNvSpPr>
          <p:nvPr>
            <p:ph type="title"/>
          </p:nvPr>
        </p:nvSpPr>
        <p:spPr/>
        <p:txBody>
          <a:bodyPr/>
          <a:lstStyle/>
          <a:p>
            <a:endParaRPr lang="en-IN"/>
          </a:p>
        </p:txBody>
      </p:sp>
      <p:pic>
        <p:nvPicPr>
          <p:cNvPr id="4" name="videoplayback1">
            <a:hlinkClick r:id="" action="ppaction://media"/>
            <a:extLst>
              <a:ext uri="{FF2B5EF4-FFF2-40B4-BE49-F238E27FC236}">
                <a16:creationId xmlns:a16="http://schemas.microsoft.com/office/drawing/2014/main" id="{AA9DC6A4-3E54-FEB2-41AD-D553DBE30071}"/>
              </a:ext>
            </a:extLst>
          </p:cNvPr>
          <p:cNvPicPr>
            <a:picLocks noGrp="1" noChangeAspect="1"/>
          </p:cNvPicPr>
          <p:nvPr>
            <p:ph idx="1"/>
            <a:videoFile r:link="rId1"/>
            <p:extLst>
              <p:ext uri="{DAA4B4D4-6D71-4841-9C94-3DE7FCFB9230}">
                <p14:media xmlns:p14="http://schemas.microsoft.com/office/powerpoint/2010/main" r:embed="rId2">
                  <p14:trim st="59048" end="534759.5286"/>
                </p14:media>
              </p:ext>
            </p:extLst>
          </p:nvPr>
        </p:nvPicPr>
        <p:blipFill>
          <a:blip r:embed="rId4"/>
          <a:stretch>
            <a:fillRect/>
          </a:stretch>
        </p:blipFill>
        <p:spPr>
          <a:xfrm>
            <a:off x="1190993" y="432160"/>
            <a:ext cx="10087212" cy="621814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68903795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167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BD14D-4AC0-51FD-0591-6D68226927AB}"/>
              </a:ext>
            </a:extLst>
          </p:cNvPr>
          <p:cNvSpPr>
            <a:spLocks noGrp="1"/>
          </p:cNvSpPr>
          <p:nvPr>
            <p:ph type="title"/>
          </p:nvPr>
        </p:nvSpPr>
        <p:spPr>
          <a:xfrm>
            <a:off x="919119" y="114925"/>
            <a:ext cx="10353762" cy="1257300"/>
          </a:xfrm>
        </p:spPr>
        <p:txBody>
          <a:bodyPr>
            <a:normAutofit/>
          </a:bodyPr>
          <a:lstStyle/>
          <a:p>
            <a:r>
              <a:rPr lang="en-IN" sz="2400" dirty="0"/>
              <a:t>Communication seen between aorta and RA</a:t>
            </a:r>
          </a:p>
        </p:txBody>
      </p:sp>
      <p:pic>
        <p:nvPicPr>
          <p:cNvPr id="4" name="videoplayback1">
            <a:hlinkClick r:id="" action="ppaction://media"/>
            <a:extLst>
              <a:ext uri="{FF2B5EF4-FFF2-40B4-BE49-F238E27FC236}">
                <a16:creationId xmlns:a16="http://schemas.microsoft.com/office/drawing/2014/main" id="{5C9AC0A4-ACF3-0A5C-AB1E-16C4563FF572}"/>
              </a:ext>
            </a:extLst>
          </p:cNvPr>
          <p:cNvPicPr>
            <a:picLocks noGrp="1" noChangeAspect="1"/>
          </p:cNvPicPr>
          <p:nvPr>
            <p:ph idx="1"/>
            <a:videoFile r:link="rId1"/>
            <p:extLst>
              <p:ext uri="{DAA4B4D4-6D71-4841-9C94-3DE7FCFB9230}">
                <p14:media xmlns:p14="http://schemas.microsoft.com/office/powerpoint/2010/main" r:embed="rId2">
                  <p14:trim st="83625" end="507378.5286"/>
                </p14:media>
              </p:ext>
            </p:extLst>
          </p:nvPr>
        </p:nvPicPr>
        <p:blipFill>
          <a:blip r:embed="rId4"/>
          <a:stretch>
            <a:fillRect/>
          </a:stretch>
        </p:blipFill>
        <p:spPr>
          <a:xfrm>
            <a:off x="1702947" y="1238250"/>
            <a:ext cx="8405707" cy="51816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160847899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448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AE237-88B9-2E43-25DE-E9CD0D33B4B5}"/>
              </a:ext>
            </a:extLst>
          </p:cNvPr>
          <p:cNvSpPr>
            <a:spLocks noGrp="1"/>
          </p:cNvSpPr>
          <p:nvPr>
            <p:ph type="title"/>
          </p:nvPr>
        </p:nvSpPr>
        <p:spPr/>
        <p:txBody>
          <a:bodyPr>
            <a:normAutofit/>
          </a:bodyPr>
          <a:lstStyle/>
          <a:p>
            <a:r>
              <a:rPr lang="en-IN" sz="3200" dirty="0"/>
              <a:t>PHYSIOLOGICAL CLASSIFICATION (MYERE 1975)</a:t>
            </a:r>
          </a:p>
        </p:txBody>
      </p:sp>
      <p:sp>
        <p:nvSpPr>
          <p:cNvPr id="3" name="Content Placeholder 2">
            <a:extLst>
              <a:ext uri="{FF2B5EF4-FFF2-40B4-BE49-F238E27FC236}">
                <a16:creationId xmlns:a16="http://schemas.microsoft.com/office/drawing/2014/main" id="{B8A5E050-FED0-AFEE-E11B-9B225859B791}"/>
              </a:ext>
            </a:extLst>
          </p:cNvPr>
          <p:cNvSpPr>
            <a:spLocks noGrp="1"/>
          </p:cNvSpPr>
          <p:nvPr>
            <p:ph idx="1"/>
          </p:nvPr>
        </p:nvSpPr>
        <p:spPr/>
        <p:txBody>
          <a:bodyPr/>
          <a:lstStyle/>
          <a:p>
            <a:endParaRPr lang="en-IN" dirty="0"/>
          </a:p>
        </p:txBody>
      </p:sp>
      <p:sp>
        <p:nvSpPr>
          <p:cNvPr id="4" name="Rectangle: Rounded Corners 3">
            <a:extLst>
              <a:ext uri="{FF2B5EF4-FFF2-40B4-BE49-F238E27FC236}">
                <a16:creationId xmlns:a16="http://schemas.microsoft.com/office/drawing/2014/main" id="{ACDB7C83-97CA-CD4E-45EF-DE9E09876A23}"/>
              </a:ext>
            </a:extLst>
          </p:cNvPr>
          <p:cNvSpPr/>
          <p:nvPr/>
        </p:nvSpPr>
        <p:spPr>
          <a:xfrm>
            <a:off x="539647" y="2038662"/>
            <a:ext cx="3987384" cy="262327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sz="3200" dirty="0"/>
              <a:t>Due to high to low pressure shunts</a:t>
            </a:r>
          </a:p>
        </p:txBody>
      </p:sp>
      <p:sp>
        <p:nvSpPr>
          <p:cNvPr id="5" name="Rectangle: Rounded Corners 4">
            <a:extLst>
              <a:ext uri="{FF2B5EF4-FFF2-40B4-BE49-F238E27FC236}">
                <a16:creationId xmlns:a16="http://schemas.microsoft.com/office/drawing/2014/main" id="{74765449-D8E4-B27B-FBFF-09F08F236141}"/>
              </a:ext>
            </a:extLst>
          </p:cNvPr>
          <p:cNvSpPr/>
          <p:nvPr/>
        </p:nvSpPr>
        <p:spPr>
          <a:xfrm>
            <a:off x="4289686" y="2367821"/>
            <a:ext cx="3987384" cy="262327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sz="2800" dirty="0"/>
              <a:t>Due to rapid blood flow</a:t>
            </a:r>
          </a:p>
        </p:txBody>
      </p:sp>
      <p:sp>
        <p:nvSpPr>
          <p:cNvPr id="6" name="Rectangle: Rounded Corners 5">
            <a:extLst>
              <a:ext uri="{FF2B5EF4-FFF2-40B4-BE49-F238E27FC236}">
                <a16:creationId xmlns:a16="http://schemas.microsoft.com/office/drawing/2014/main" id="{69CA0FD5-6FE0-93B8-476C-4CC730655120}"/>
              </a:ext>
            </a:extLst>
          </p:cNvPr>
          <p:cNvSpPr/>
          <p:nvPr/>
        </p:nvSpPr>
        <p:spPr>
          <a:xfrm>
            <a:off x="7967880" y="3167920"/>
            <a:ext cx="3987384" cy="262327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sz="2800" dirty="0"/>
              <a:t>Due to localised arterial obstruction</a:t>
            </a:r>
          </a:p>
        </p:txBody>
      </p:sp>
    </p:spTree>
    <p:extLst>
      <p:ext uri="{BB962C8B-B14F-4D97-AF65-F5344CB8AC3E}">
        <p14:creationId xmlns:p14="http://schemas.microsoft.com/office/powerpoint/2010/main" val="30269451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5B75A7-064C-1991-08B0-1F89F70EBDF2}"/>
              </a:ext>
            </a:extLst>
          </p:cNvPr>
          <p:cNvSpPr>
            <a:spLocks noGrp="1"/>
          </p:cNvSpPr>
          <p:nvPr>
            <p:ph type="title"/>
          </p:nvPr>
        </p:nvSpPr>
        <p:spPr/>
        <p:txBody>
          <a:bodyPr/>
          <a:lstStyle/>
          <a:p>
            <a:endParaRPr lang="en-IN"/>
          </a:p>
        </p:txBody>
      </p:sp>
      <p:pic>
        <p:nvPicPr>
          <p:cNvPr id="4" name="videoplayback1">
            <a:hlinkClick r:id="" action="ppaction://media"/>
            <a:extLst>
              <a:ext uri="{FF2B5EF4-FFF2-40B4-BE49-F238E27FC236}">
                <a16:creationId xmlns:a16="http://schemas.microsoft.com/office/drawing/2014/main" id="{AE6F041E-B88F-1593-4E3B-9F910BD7DFE4}"/>
              </a:ext>
            </a:extLst>
          </p:cNvPr>
          <p:cNvPicPr>
            <a:picLocks noGrp="1" noChangeAspect="1"/>
          </p:cNvPicPr>
          <p:nvPr>
            <p:ph idx="1"/>
            <a:videoFile r:link="rId1"/>
            <p:extLst>
              <p:ext uri="{DAA4B4D4-6D71-4841-9C94-3DE7FCFB9230}">
                <p14:media xmlns:p14="http://schemas.microsoft.com/office/powerpoint/2010/main" r:embed="rId2">
                  <p14:trim st="116576" end="475214.5286"/>
                </p14:media>
              </p:ext>
            </p:extLst>
          </p:nvPr>
        </p:nvPicPr>
        <p:blipFill>
          <a:blip r:embed="rId4"/>
          <a:stretch>
            <a:fillRect/>
          </a:stretch>
        </p:blipFill>
        <p:spPr>
          <a:xfrm>
            <a:off x="1635631" y="609600"/>
            <a:ext cx="8910089" cy="549252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392486878"/>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69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03AC8-6B3D-E8DE-1B88-5E88BA71A7D1}"/>
              </a:ext>
            </a:extLst>
          </p:cNvPr>
          <p:cNvSpPr>
            <a:spLocks noGrp="1"/>
          </p:cNvSpPr>
          <p:nvPr>
            <p:ph type="title"/>
          </p:nvPr>
        </p:nvSpPr>
        <p:spPr/>
        <p:txBody>
          <a:bodyPr/>
          <a:lstStyle/>
          <a:p>
            <a:r>
              <a:rPr lang="en-IN" dirty="0"/>
              <a:t>LUTEMBACHER SYNDROME</a:t>
            </a:r>
          </a:p>
        </p:txBody>
      </p:sp>
      <p:sp>
        <p:nvSpPr>
          <p:cNvPr id="3" name="Content Placeholder 2">
            <a:extLst>
              <a:ext uri="{FF2B5EF4-FFF2-40B4-BE49-F238E27FC236}">
                <a16:creationId xmlns:a16="http://schemas.microsoft.com/office/drawing/2014/main" id="{8EC911DC-040D-D433-0902-8CC28BFC6FF3}"/>
              </a:ext>
            </a:extLst>
          </p:cNvPr>
          <p:cNvSpPr>
            <a:spLocks noGrp="1"/>
          </p:cNvSpPr>
          <p:nvPr>
            <p:ph idx="1"/>
          </p:nvPr>
        </p:nvSpPr>
        <p:spPr/>
        <p:txBody>
          <a:bodyPr/>
          <a:lstStyle/>
          <a:p>
            <a:r>
              <a:rPr lang="en-IN" dirty="0"/>
              <a:t>When tight MS coexists with </a:t>
            </a:r>
            <a:r>
              <a:rPr lang="en-IN" dirty="0">
                <a:solidFill>
                  <a:srgbClr val="FFFF00"/>
                </a:solidFill>
              </a:rPr>
              <a:t>restrictive interatrial communication </a:t>
            </a:r>
            <a:r>
              <a:rPr lang="en-IN" dirty="0"/>
              <a:t>with the left to right shunt leads to continuous murmur.</a:t>
            </a:r>
          </a:p>
          <a:p>
            <a:r>
              <a:rPr lang="en-IN" dirty="0"/>
              <a:t>Murmur is heard at 3</a:t>
            </a:r>
            <a:r>
              <a:rPr lang="en-IN" baseline="30000" dirty="0"/>
              <a:t>rd</a:t>
            </a:r>
            <a:r>
              <a:rPr lang="en-IN" dirty="0"/>
              <a:t>/4</a:t>
            </a:r>
            <a:r>
              <a:rPr lang="en-IN" baseline="30000" dirty="0"/>
              <a:t>th</a:t>
            </a:r>
            <a:r>
              <a:rPr lang="en-IN" dirty="0"/>
              <a:t> right ICS/ right sternal border because the murmur is generated with the cavity of the RA. Loud S1. OS present.</a:t>
            </a:r>
          </a:p>
          <a:p>
            <a:r>
              <a:rPr lang="en-IN" dirty="0"/>
              <a:t>Mitral atresia +restrictive ASD can also cause continuous murmur. </a:t>
            </a:r>
          </a:p>
          <a:p>
            <a:r>
              <a:rPr lang="en-IN" dirty="0"/>
              <a:t>Usually continuous murmur is heard when LAP ^25-30 because of MS. RAP ^ 5-6mmHg. If ASD is small, it cannot give large volume to RA. The gradient of 20-25 gives rise to continuous murmur. Very loud murmur. </a:t>
            </a:r>
          </a:p>
        </p:txBody>
      </p:sp>
    </p:spTree>
    <p:extLst>
      <p:ext uri="{BB962C8B-B14F-4D97-AF65-F5344CB8AC3E}">
        <p14:creationId xmlns:p14="http://schemas.microsoft.com/office/powerpoint/2010/main" val="7822735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F0C720-64F6-6940-346D-FF6565DC81CF}"/>
              </a:ext>
            </a:extLst>
          </p:cNvPr>
          <p:cNvSpPr>
            <a:spLocks noGrp="1"/>
          </p:cNvSpPr>
          <p:nvPr>
            <p:ph type="title"/>
          </p:nvPr>
        </p:nvSpPr>
        <p:spPr/>
        <p:txBody>
          <a:bodyPr>
            <a:normAutofit fontScale="90000"/>
          </a:bodyPr>
          <a:lstStyle/>
          <a:p>
            <a:r>
              <a:rPr lang="en-IN" dirty="0"/>
              <a:t>CONTINUOUS MURMUR AT INTERNAL MAMMARY ARTERY</a:t>
            </a:r>
          </a:p>
        </p:txBody>
      </p:sp>
      <p:sp>
        <p:nvSpPr>
          <p:cNvPr id="3" name="Content Placeholder 2">
            <a:extLst>
              <a:ext uri="{FF2B5EF4-FFF2-40B4-BE49-F238E27FC236}">
                <a16:creationId xmlns:a16="http://schemas.microsoft.com/office/drawing/2014/main" id="{87CD4EE5-1702-85D9-0F42-8EBF573619A2}"/>
              </a:ext>
            </a:extLst>
          </p:cNvPr>
          <p:cNvSpPr>
            <a:spLocks noGrp="1"/>
          </p:cNvSpPr>
          <p:nvPr>
            <p:ph idx="1"/>
          </p:nvPr>
        </p:nvSpPr>
        <p:spPr/>
        <p:txBody>
          <a:bodyPr/>
          <a:lstStyle/>
          <a:p>
            <a:r>
              <a:rPr lang="en-IN" dirty="0"/>
              <a:t>“Mammary souffle” – 10-15% of women at the end of pregnancy or immediate postpartum.</a:t>
            </a:r>
          </a:p>
          <a:p>
            <a:r>
              <a:rPr lang="en-IN" dirty="0"/>
              <a:t>Maximum intensity during systole in 2</a:t>
            </a:r>
            <a:r>
              <a:rPr lang="en-IN" baseline="30000" dirty="0"/>
              <a:t>nd</a:t>
            </a:r>
            <a:r>
              <a:rPr lang="en-IN" dirty="0"/>
              <a:t>-6</a:t>
            </a:r>
            <a:r>
              <a:rPr lang="en-IN" baseline="30000" dirty="0"/>
              <a:t>th</a:t>
            </a:r>
            <a:r>
              <a:rPr lang="en-IN" dirty="0"/>
              <a:t> ICS of the sternal  border.</a:t>
            </a:r>
          </a:p>
          <a:p>
            <a:r>
              <a:rPr lang="en-IN" dirty="0"/>
              <a:t>A light compression on breast tends to increase its intensity while a hard compression with finger or </a:t>
            </a:r>
            <a:r>
              <a:rPr lang="en-IN" dirty="0" err="1"/>
              <a:t>steth</a:t>
            </a:r>
            <a:r>
              <a:rPr lang="en-IN" dirty="0"/>
              <a:t> abolishes.</a:t>
            </a:r>
          </a:p>
          <a:p>
            <a:r>
              <a:rPr lang="en-IN" dirty="0"/>
              <a:t>Standing may diminish intensity.</a:t>
            </a:r>
          </a:p>
        </p:txBody>
      </p:sp>
    </p:spTree>
    <p:extLst>
      <p:ext uri="{BB962C8B-B14F-4D97-AF65-F5344CB8AC3E}">
        <p14:creationId xmlns:p14="http://schemas.microsoft.com/office/powerpoint/2010/main" val="238402908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070C2B-CEC9-192F-386B-B7D64834FAD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38C871-B117-8771-2172-2F3D5496C9E1}"/>
              </a:ext>
            </a:extLst>
          </p:cNvPr>
          <p:cNvSpPr>
            <a:spLocks noGrp="1"/>
          </p:cNvSpPr>
          <p:nvPr>
            <p:ph type="title"/>
          </p:nvPr>
        </p:nvSpPr>
        <p:spPr/>
        <p:txBody>
          <a:bodyPr/>
          <a:lstStyle/>
          <a:p>
            <a:endParaRPr lang="en-IN"/>
          </a:p>
        </p:txBody>
      </p:sp>
      <p:sp>
        <p:nvSpPr>
          <p:cNvPr id="6" name="Content Placeholder 5">
            <a:extLst>
              <a:ext uri="{FF2B5EF4-FFF2-40B4-BE49-F238E27FC236}">
                <a16:creationId xmlns:a16="http://schemas.microsoft.com/office/drawing/2014/main" id="{D9174F17-6CB2-9E5E-2640-A37FBF06A01D}"/>
              </a:ext>
            </a:extLst>
          </p:cNvPr>
          <p:cNvSpPr>
            <a:spLocks noGrp="1"/>
          </p:cNvSpPr>
          <p:nvPr>
            <p:ph idx="1"/>
          </p:nvPr>
        </p:nvSpPr>
        <p:spPr/>
        <p:txBody>
          <a:bodyPr/>
          <a:lstStyle/>
          <a:p>
            <a:endParaRPr lang="en-IN" dirty="0"/>
          </a:p>
        </p:txBody>
      </p:sp>
      <p:sp>
        <p:nvSpPr>
          <p:cNvPr id="7" name="Hexagon 6">
            <a:extLst>
              <a:ext uri="{FF2B5EF4-FFF2-40B4-BE49-F238E27FC236}">
                <a16:creationId xmlns:a16="http://schemas.microsoft.com/office/drawing/2014/main" id="{075BD7C9-1989-C30B-753D-32EFC1E54562}"/>
              </a:ext>
            </a:extLst>
          </p:cNvPr>
          <p:cNvSpPr/>
          <p:nvPr/>
        </p:nvSpPr>
        <p:spPr>
          <a:xfrm rot="19200435">
            <a:off x="-74955" y="291859"/>
            <a:ext cx="3117955" cy="2735080"/>
          </a:xfrm>
          <a:prstGeom prst="hex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Hexagon 7">
            <a:extLst>
              <a:ext uri="{FF2B5EF4-FFF2-40B4-BE49-F238E27FC236}">
                <a16:creationId xmlns:a16="http://schemas.microsoft.com/office/drawing/2014/main" id="{293B1CFF-FE21-E15E-8927-68BE69BBD44C}"/>
              </a:ext>
            </a:extLst>
          </p:cNvPr>
          <p:cNvSpPr/>
          <p:nvPr/>
        </p:nvSpPr>
        <p:spPr>
          <a:xfrm rot="19200435">
            <a:off x="3367788" y="4423659"/>
            <a:ext cx="3117955" cy="2735080"/>
          </a:xfrm>
          <a:prstGeom prst="hex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Hexagon 8">
            <a:extLst>
              <a:ext uri="{FF2B5EF4-FFF2-40B4-BE49-F238E27FC236}">
                <a16:creationId xmlns:a16="http://schemas.microsoft.com/office/drawing/2014/main" id="{C69EEB2E-C65F-997B-E640-3BB75578F66A}"/>
              </a:ext>
            </a:extLst>
          </p:cNvPr>
          <p:cNvSpPr/>
          <p:nvPr/>
        </p:nvSpPr>
        <p:spPr>
          <a:xfrm rot="19200435">
            <a:off x="1713872" y="2374011"/>
            <a:ext cx="3117955" cy="2735080"/>
          </a:xfrm>
          <a:prstGeom prst="hex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sz="3200" dirty="0"/>
              <a:t>EXTRA</a:t>
            </a:r>
            <a:endParaRPr lang="en-IN" sz="4000" dirty="0"/>
          </a:p>
        </p:txBody>
      </p:sp>
      <p:sp>
        <p:nvSpPr>
          <p:cNvPr id="10" name="Hexagon 9">
            <a:extLst>
              <a:ext uri="{FF2B5EF4-FFF2-40B4-BE49-F238E27FC236}">
                <a16:creationId xmlns:a16="http://schemas.microsoft.com/office/drawing/2014/main" id="{8CDC6518-FA0D-C9D9-68CE-3C8F8B48CFF1}"/>
              </a:ext>
            </a:extLst>
          </p:cNvPr>
          <p:cNvSpPr/>
          <p:nvPr/>
        </p:nvSpPr>
        <p:spPr>
          <a:xfrm rot="19200435">
            <a:off x="2748195" y="-333243"/>
            <a:ext cx="3117955" cy="2735080"/>
          </a:xfrm>
          <a:prstGeom prst="hex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Hexagon 10">
            <a:extLst>
              <a:ext uri="{FF2B5EF4-FFF2-40B4-BE49-F238E27FC236}">
                <a16:creationId xmlns:a16="http://schemas.microsoft.com/office/drawing/2014/main" id="{05BA4EC3-464C-36D0-C1CC-AC77B2E18144}"/>
              </a:ext>
            </a:extLst>
          </p:cNvPr>
          <p:cNvSpPr/>
          <p:nvPr/>
        </p:nvSpPr>
        <p:spPr>
          <a:xfrm rot="19200435">
            <a:off x="6190938" y="3798557"/>
            <a:ext cx="3117955" cy="2735080"/>
          </a:xfrm>
          <a:prstGeom prst="hex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sz="3200" dirty="0"/>
          </a:p>
        </p:txBody>
      </p:sp>
      <p:sp>
        <p:nvSpPr>
          <p:cNvPr id="12" name="Hexagon 11">
            <a:extLst>
              <a:ext uri="{FF2B5EF4-FFF2-40B4-BE49-F238E27FC236}">
                <a16:creationId xmlns:a16="http://schemas.microsoft.com/office/drawing/2014/main" id="{3EACB228-9AFC-A3A1-45FD-B982FEBE7D10}"/>
              </a:ext>
            </a:extLst>
          </p:cNvPr>
          <p:cNvSpPr/>
          <p:nvPr/>
        </p:nvSpPr>
        <p:spPr>
          <a:xfrm rot="19200435">
            <a:off x="4537022" y="1748909"/>
            <a:ext cx="3117955" cy="2735080"/>
          </a:xfrm>
          <a:prstGeom prst="hex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sz="2400" dirty="0"/>
              <a:t>PRECORDIAL</a:t>
            </a:r>
            <a:endParaRPr lang="en-IN" sz="4000" dirty="0"/>
          </a:p>
        </p:txBody>
      </p:sp>
      <p:sp>
        <p:nvSpPr>
          <p:cNvPr id="13" name="Hexagon 12">
            <a:extLst>
              <a:ext uri="{FF2B5EF4-FFF2-40B4-BE49-F238E27FC236}">
                <a16:creationId xmlns:a16="http://schemas.microsoft.com/office/drawing/2014/main" id="{D5B56B1B-BC91-C347-2467-FC41B1794495}"/>
              </a:ext>
            </a:extLst>
          </p:cNvPr>
          <p:cNvSpPr/>
          <p:nvPr/>
        </p:nvSpPr>
        <p:spPr>
          <a:xfrm rot="19200435">
            <a:off x="5591930" y="-958345"/>
            <a:ext cx="3117955" cy="2735080"/>
          </a:xfrm>
          <a:prstGeom prst="hex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Hexagon 13">
            <a:extLst>
              <a:ext uri="{FF2B5EF4-FFF2-40B4-BE49-F238E27FC236}">
                <a16:creationId xmlns:a16="http://schemas.microsoft.com/office/drawing/2014/main" id="{BF92CA1E-BD56-2A26-0579-C8F951C1AB93}"/>
              </a:ext>
            </a:extLst>
          </p:cNvPr>
          <p:cNvSpPr/>
          <p:nvPr/>
        </p:nvSpPr>
        <p:spPr>
          <a:xfrm rot="19200435">
            <a:off x="9034673" y="3173455"/>
            <a:ext cx="3117955" cy="2735080"/>
          </a:xfrm>
          <a:prstGeom prst="hex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sz="2800" dirty="0"/>
              <a:t>MURMURS</a:t>
            </a:r>
            <a:endParaRPr lang="en-IN" dirty="0"/>
          </a:p>
        </p:txBody>
      </p:sp>
      <p:sp>
        <p:nvSpPr>
          <p:cNvPr id="15" name="Hexagon 14">
            <a:extLst>
              <a:ext uri="{FF2B5EF4-FFF2-40B4-BE49-F238E27FC236}">
                <a16:creationId xmlns:a16="http://schemas.microsoft.com/office/drawing/2014/main" id="{035C12EB-6F18-B1D5-1DDF-FA515E3CA981}"/>
              </a:ext>
            </a:extLst>
          </p:cNvPr>
          <p:cNvSpPr/>
          <p:nvPr/>
        </p:nvSpPr>
        <p:spPr>
          <a:xfrm rot="19200435">
            <a:off x="7380757" y="1123807"/>
            <a:ext cx="3117955" cy="2735080"/>
          </a:xfrm>
          <a:prstGeom prst="hex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sz="2000" dirty="0"/>
              <a:t>CONTINUOUS</a:t>
            </a:r>
            <a:endParaRPr lang="en-IN" dirty="0"/>
          </a:p>
        </p:txBody>
      </p:sp>
      <p:sp>
        <p:nvSpPr>
          <p:cNvPr id="16" name="Hexagon 15">
            <a:extLst>
              <a:ext uri="{FF2B5EF4-FFF2-40B4-BE49-F238E27FC236}">
                <a16:creationId xmlns:a16="http://schemas.microsoft.com/office/drawing/2014/main" id="{05538DF6-E99F-6BE3-DB0B-643D2BED8D28}"/>
              </a:ext>
            </a:extLst>
          </p:cNvPr>
          <p:cNvSpPr/>
          <p:nvPr/>
        </p:nvSpPr>
        <p:spPr>
          <a:xfrm rot="19200435">
            <a:off x="-2918690" y="884456"/>
            <a:ext cx="3117955" cy="2735080"/>
          </a:xfrm>
          <a:prstGeom prst="hex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Hexagon 16">
            <a:extLst>
              <a:ext uri="{FF2B5EF4-FFF2-40B4-BE49-F238E27FC236}">
                <a16:creationId xmlns:a16="http://schemas.microsoft.com/office/drawing/2014/main" id="{CB69B938-6300-2645-4B88-7507D90B1E60}"/>
              </a:ext>
            </a:extLst>
          </p:cNvPr>
          <p:cNvSpPr/>
          <p:nvPr/>
        </p:nvSpPr>
        <p:spPr>
          <a:xfrm rot="19200435">
            <a:off x="524053" y="5016256"/>
            <a:ext cx="3117955" cy="2735080"/>
          </a:xfrm>
          <a:prstGeom prst="hex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Hexagon 17">
            <a:extLst>
              <a:ext uri="{FF2B5EF4-FFF2-40B4-BE49-F238E27FC236}">
                <a16:creationId xmlns:a16="http://schemas.microsoft.com/office/drawing/2014/main" id="{094CDFBE-5936-DAB5-32C1-1EBEF1DE78A5}"/>
              </a:ext>
            </a:extLst>
          </p:cNvPr>
          <p:cNvSpPr/>
          <p:nvPr/>
        </p:nvSpPr>
        <p:spPr>
          <a:xfrm rot="19200435">
            <a:off x="-1129863" y="2966608"/>
            <a:ext cx="3117955" cy="2735080"/>
          </a:xfrm>
          <a:prstGeom prst="hex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Hexagon 18">
            <a:extLst>
              <a:ext uri="{FF2B5EF4-FFF2-40B4-BE49-F238E27FC236}">
                <a16:creationId xmlns:a16="http://schemas.microsoft.com/office/drawing/2014/main" id="{BEFD35E1-EF80-7916-C87F-65BDA62475C9}"/>
              </a:ext>
            </a:extLst>
          </p:cNvPr>
          <p:cNvSpPr/>
          <p:nvPr/>
        </p:nvSpPr>
        <p:spPr>
          <a:xfrm rot="19200435">
            <a:off x="8435664" y="-1583447"/>
            <a:ext cx="3117955" cy="2735080"/>
          </a:xfrm>
          <a:prstGeom prst="hex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Hexagon 19">
            <a:extLst>
              <a:ext uri="{FF2B5EF4-FFF2-40B4-BE49-F238E27FC236}">
                <a16:creationId xmlns:a16="http://schemas.microsoft.com/office/drawing/2014/main" id="{D37D75ED-4869-D1B0-B40C-2D8BC0B07C30}"/>
              </a:ext>
            </a:extLst>
          </p:cNvPr>
          <p:cNvSpPr/>
          <p:nvPr/>
        </p:nvSpPr>
        <p:spPr>
          <a:xfrm rot="19200435">
            <a:off x="11878407" y="2548353"/>
            <a:ext cx="3117955" cy="2735080"/>
          </a:xfrm>
          <a:prstGeom prst="hex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Hexagon 20">
            <a:extLst>
              <a:ext uri="{FF2B5EF4-FFF2-40B4-BE49-F238E27FC236}">
                <a16:creationId xmlns:a16="http://schemas.microsoft.com/office/drawing/2014/main" id="{6661994A-13F0-6D14-5283-06A3970660F9}"/>
              </a:ext>
            </a:extLst>
          </p:cNvPr>
          <p:cNvSpPr/>
          <p:nvPr/>
        </p:nvSpPr>
        <p:spPr>
          <a:xfrm rot="19200435">
            <a:off x="10224491" y="498705"/>
            <a:ext cx="3117955" cy="2735080"/>
          </a:xfrm>
          <a:prstGeom prst="hex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2" name="Hexagon 21">
            <a:extLst>
              <a:ext uri="{FF2B5EF4-FFF2-40B4-BE49-F238E27FC236}">
                <a16:creationId xmlns:a16="http://schemas.microsoft.com/office/drawing/2014/main" id="{6496CDA1-5DDF-56E5-99EB-202621FA49DA}"/>
              </a:ext>
            </a:extLst>
          </p:cNvPr>
          <p:cNvSpPr/>
          <p:nvPr/>
        </p:nvSpPr>
        <p:spPr>
          <a:xfrm rot="19200435">
            <a:off x="-1863782" y="-1790293"/>
            <a:ext cx="3117955" cy="2735080"/>
          </a:xfrm>
          <a:prstGeom prst="hex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Hexagon 22">
            <a:extLst>
              <a:ext uri="{FF2B5EF4-FFF2-40B4-BE49-F238E27FC236}">
                <a16:creationId xmlns:a16="http://schemas.microsoft.com/office/drawing/2014/main" id="{18EF63B1-54CA-96C3-3338-106A0D2F8833}"/>
              </a:ext>
            </a:extLst>
          </p:cNvPr>
          <p:cNvSpPr/>
          <p:nvPr/>
        </p:nvSpPr>
        <p:spPr>
          <a:xfrm rot="19200435">
            <a:off x="979952" y="-2421629"/>
            <a:ext cx="3117955" cy="2735080"/>
          </a:xfrm>
          <a:prstGeom prst="hex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4" name="Hexagon 23">
            <a:extLst>
              <a:ext uri="{FF2B5EF4-FFF2-40B4-BE49-F238E27FC236}">
                <a16:creationId xmlns:a16="http://schemas.microsoft.com/office/drawing/2014/main" id="{EC09AB06-546C-F0C0-5FDA-1D88A8F5243B}"/>
              </a:ext>
            </a:extLst>
          </p:cNvPr>
          <p:cNvSpPr/>
          <p:nvPr/>
        </p:nvSpPr>
        <p:spPr>
          <a:xfrm rot="19200435">
            <a:off x="8054662" y="5902873"/>
            <a:ext cx="3117955" cy="2735080"/>
          </a:xfrm>
          <a:prstGeom prst="hex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5" name="Hexagon 24">
            <a:extLst>
              <a:ext uri="{FF2B5EF4-FFF2-40B4-BE49-F238E27FC236}">
                <a16:creationId xmlns:a16="http://schemas.microsoft.com/office/drawing/2014/main" id="{E7A7A8A1-3E06-B2D2-46B2-F699DD50E035}"/>
              </a:ext>
            </a:extLst>
          </p:cNvPr>
          <p:cNvSpPr/>
          <p:nvPr/>
        </p:nvSpPr>
        <p:spPr>
          <a:xfrm rot="19200435">
            <a:off x="10877813" y="5310274"/>
            <a:ext cx="3117955" cy="2735080"/>
          </a:xfrm>
          <a:prstGeom prst="hex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Hexagon 25">
            <a:extLst>
              <a:ext uri="{FF2B5EF4-FFF2-40B4-BE49-F238E27FC236}">
                <a16:creationId xmlns:a16="http://schemas.microsoft.com/office/drawing/2014/main" id="{51D25666-2DA7-7386-A4F5-3DD93097DFE4}"/>
              </a:ext>
            </a:extLst>
          </p:cNvPr>
          <p:cNvSpPr/>
          <p:nvPr/>
        </p:nvSpPr>
        <p:spPr>
          <a:xfrm rot="19200435">
            <a:off x="5231511" y="6527974"/>
            <a:ext cx="3117955" cy="2735080"/>
          </a:xfrm>
          <a:prstGeom prst="hex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1767340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16"/>
                                        </p:tgtEl>
                                      </p:cBhvr>
                                    </p:animEffect>
                                    <p:set>
                                      <p:cBhvr>
                                        <p:cTn id="7" dur="1" fill="hold">
                                          <p:stCondLst>
                                            <p:cond delay="499"/>
                                          </p:stCondLst>
                                        </p:cTn>
                                        <p:tgtEl>
                                          <p:spTgt spid="16"/>
                                        </p:tgtEl>
                                        <p:attrNameLst>
                                          <p:attrName>style.visibility</p:attrName>
                                        </p:attrNameLst>
                                      </p:cBhvr>
                                      <p:to>
                                        <p:strVal val="hidden"/>
                                      </p:to>
                                    </p:set>
                                  </p:childTnLst>
                                </p:cTn>
                              </p:par>
                              <p:par>
                                <p:cTn id="8" presetID="9" presetClass="exit" presetSubtype="0" fill="hold" grpId="0" nodeType="withEffect">
                                  <p:stCondLst>
                                    <p:cond delay="0"/>
                                  </p:stCondLst>
                                  <p:childTnLst>
                                    <p:animEffect transition="out" filter="dissolve">
                                      <p:cBhvr>
                                        <p:cTn id="9" dur="500"/>
                                        <p:tgtEl>
                                          <p:spTgt spid="18"/>
                                        </p:tgtEl>
                                      </p:cBhvr>
                                    </p:animEffect>
                                    <p:set>
                                      <p:cBhvr>
                                        <p:cTn id="10" dur="1" fill="hold">
                                          <p:stCondLst>
                                            <p:cond delay="499"/>
                                          </p:stCondLst>
                                        </p:cTn>
                                        <p:tgtEl>
                                          <p:spTgt spid="18"/>
                                        </p:tgtEl>
                                        <p:attrNameLst>
                                          <p:attrName>style.visibility</p:attrName>
                                        </p:attrNameLst>
                                      </p:cBhvr>
                                      <p:to>
                                        <p:strVal val="hidden"/>
                                      </p:to>
                                    </p:set>
                                  </p:childTnLst>
                                </p:cTn>
                              </p:par>
                              <p:par>
                                <p:cTn id="11" presetID="9" presetClass="exit" presetSubtype="0" fill="hold" grpId="0" nodeType="withEffect">
                                  <p:stCondLst>
                                    <p:cond delay="0"/>
                                  </p:stCondLst>
                                  <p:childTnLst>
                                    <p:animEffect transition="out" filter="dissolve">
                                      <p:cBhvr>
                                        <p:cTn id="12" dur="500"/>
                                        <p:tgtEl>
                                          <p:spTgt spid="7"/>
                                        </p:tgtEl>
                                      </p:cBhvr>
                                    </p:animEffect>
                                    <p:set>
                                      <p:cBhvr>
                                        <p:cTn id="13" dur="1" fill="hold">
                                          <p:stCondLst>
                                            <p:cond delay="499"/>
                                          </p:stCondLst>
                                        </p:cTn>
                                        <p:tgtEl>
                                          <p:spTgt spid="7"/>
                                        </p:tgtEl>
                                        <p:attrNameLst>
                                          <p:attrName>style.visibility</p:attrName>
                                        </p:attrNameLst>
                                      </p:cBhvr>
                                      <p:to>
                                        <p:strVal val="hidden"/>
                                      </p:to>
                                    </p:set>
                                  </p:childTnLst>
                                </p:cTn>
                              </p:par>
                              <p:par>
                                <p:cTn id="14" presetID="9" presetClass="exit" presetSubtype="0" fill="hold" grpId="0" nodeType="withEffect">
                                  <p:stCondLst>
                                    <p:cond delay="0"/>
                                  </p:stCondLst>
                                  <p:childTnLst>
                                    <p:animEffect transition="out" filter="dissolve">
                                      <p:cBhvr>
                                        <p:cTn id="15" dur="500"/>
                                        <p:tgtEl>
                                          <p:spTgt spid="22"/>
                                        </p:tgtEl>
                                      </p:cBhvr>
                                    </p:animEffect>
                                    <p:set>
                                      <p:cBhvr>
                                        <p:cTn id="16" dur="1" fill="hold">
                                          <p:stCondLst>
                                            <p:cond delay="499"/>
                                          </p:stCondLst>
                                        </p:cTn>
                                        <p:tgtEl>
                                          <p:spTgt spid="22"/>
                                        </p:tgtEl>
                                        <p:attrNameLst>
                                          <p:attrName>style.visibility</p:attrName>
                                        </p:attrNameLst>
                                      </p:cBhvr>
                                      <p:to>
                                        <p:strVal val="hidden"/>
                                      </p:to>
                                    </p:set>
                                  </p:childTnLst>
                                </p:cTn>
                              </p:par>
                              <p:par>
                                <p:cTn id="17" presetID="9" presetClass="exit" presetSubtype="0" fill="hold" grpId="0" nodeType="withEffect">
                                  <p:stCondLst>
                                    <p:cond delay="0"/>
                                  </p:stCondLst>
                                  <p:childTnLst>
                                    <p:animEffect transition="out" filter="dissolve">
                                      <p:cBhvr>
                                        <p:cTn id="18" dur="500"/>
                                        <p:tgtEl>
                                          <p:spTgt spid="23"/>
                                        </p:tgtEl>
                                      </p:cBhvr>
                                    </p:animEffect>
                                    <p:set>
                                      <p:cBhvr>
                                        <p:cTn id="19" dur="1" fill="hold">
                                          <p:stCondLst>
                                            <p:cond delay="499"/>
                                          </p:stCondLst>
                                        </p:cTn>
                                        <p:tgtEl>
                                          <p:spTgt spid="23"/>
                                        </p:tgtEl>
                                        <p:attrNameLst>
                                          <p:attrName>style.visibility</p:attrName>
                                        </p:attrNameLst>
                                      </p:cBhvr>
                                      <p:to>
                                        <p:strVal val="hidden"/>
                                      </p:to>
                                    </p:set>
                                  </p:childTnLst>
                                </p:cTn>
                              </p:par>
                              <p:par>
                                <p:cTn id="20" presetID="9" presetClass="exit" presetSubtype="0" fill="hold" grpId="0" nodeType="withEffect">
                                  <p:stCondLst>
                                    <p:cond delay="0"/>
                                  </p:stCondLst>
                                  <p:childTnLst>
                                    <p:animEffect transition="out" filter="dissolve">
                                      <p:cBhvr>
                                        <p:cTn id="21" dur="500"/>
                                        <p:tgtEl>
                                          <p:spTgt spid="10"/>
                                        </p:tgtEl>
                                      </p:cBhvr>
                                    </p:animEffect>
                                    <p:set>
                                      <p:cBhvr>
                                        <p:cTn id="22" dur="1" fill="hold">
                                          <p:stCondLst>
                                            <p:cond delay="499"/>
                                          </p:stCondLst>
                                        </p:cTn>
                                        <p:tgtEl>
                                          <p:spTgt spid="10"/>
                                        </p:tgtEl>
                                        <p:attrNameLst>
                                          <p:attrName>style.visibility</p:attrName>
                                        </p:attrNameLst>
                                      </p:cBhvr>
                                      <p:to>
                                        <p:strVal val="hidden"/>
                                      </p:to>
                                    </p:set>
                                  </p:childTnLst>
                                </p:cTn>
                              </p:par>
                              <p:par>
                                <p:cTn id="23" presetID="9" presetClass="exit" presetSubtype="0" fill="hold" grpId="0" nodeType="withEffect">
                                  <p:stCondLst>
                                    <p:cond delay="0"/>
                                  </p:stCondLst>
                                  <p:childTnLst>
                                    <p:animEffect transition="out" filter="dissolve">
                                      <p:cBhvr>
                                        <p:cTn id="24" dur="500"/>
                                        <p:tgtEl>
                                          <p:spTgt spid="13"/>
                                        </p:tgtEl>
                                      </p:cBhvr>
                                    </p:animEffect>
                                    <p:set>
                                      <p:cBhvr>
                                        <p:cTn id="25" dur="1" fill="hold">
                                          <p:stCondLst>
                                            <p:cond delay="499"/>
                                          </p:stCondLst>
                                        </p:cTn>
                                        <p:tgtEl>
                                          <p:spTgt spid="13"/>
                                        </p:tgtEl>
                                        <p:attrNameLst>
                                          <p:attrName>style.visibility</p:attrName>
                                        </p:attrNameLst>
                                      </p:cBhvr>
                                      <p:to>
                                        <p:strVal val="hidden"/>
                                      </p:to>
                                    </p:set>
                                  </p:childTnLst>
                                </p:cTn>
                              </p:par>
                              <p:par>
                                <p:cTn id="26" presetID="9" presetClass="exit" presetSubtype="0" fill="hold" grpId="0" nodeType="withEffect">
                                  <p:stCondLst>
                                    <p:cond delay="0"/>
                                  </p:stCondLst>
                                  <p:childTnLst>
                                    <p:animEffect transition="out" filter="dissolve">
                                      <p:cBhvr>
                                        <p:cTn id="27" dur="500"/>
                                        <p:tgtEl>
                                          <p:spTgt spid="19"/>
                                        </p:tgtEl>
                                      </p:cBhvr>
                                    </p:animEffect>
                                    <p:set>
                                      <p:cBhvr>
                                        <p:cTn id="28" dur="1" fill="hold">
                                          <p:stCondLst>
                                            <p:cond delay="499"/>
                                          </p:stCondLst>
                                        </p:cTn>
                                        <p:tgtEl>
                                          <p:spTgt spid="19"/>
                                        </p:tgtEl>
                                        <p:attrNameLst>
                                          <p:attrName>style.visibility</p:attrName>
                                        </p:attrNameLst>
                                      </p:cBhvr>
                                      <p:to>
                                        <p:strVal val="hidden"/>
                                      </p:to>
                                    </p:set>
                                  </p:childTnLst>
                                </p:cTn>
                              </p:par>
                              <p:par>
                                <p:cTn id="29" presetID="9" presetClass="exit" presetSubtype="0" fill="hold" grpId="0" nodeType="withEffect">
                                  <p:stCondLst>
                                    <p:cond delay="0"/>
                                  </p:stCondLst>
                                  <p:childTnLst>
                                    <p:animEffect transition="out" filter="dissolve">
                                      <p:cBhvr>
                                        <p:cTn id="30" dur="500"/>
                                        <p:tgtEl>
                                          <p:spTgt spid="21"/>
                                        </p:tgtEl>
                                      </p:cBhvr>
                                    </p:animEffect>
                                    <p:set>
                                      <p:cBhvr>
                                        <p:cTn id="31" dur="1" fill="hold">
                                          <p:stCondLst>
                                            <p:cond delay="499"/>
                                          </p:stCondLst>
                                        </p:cTn>
                                        <p:tgtEl>
                                          <p:spTgt spid="21"/>
                                        </p:tgtEl>
                                        <p:attrNameLst>
                                          <p:attrName>style.visibility</p:attrName>
                                        </p:attrNameLst>
                                      </p:cBhvr>
                                      <p:to>
                                        <p:strVal val="hidden"/>
                                      </p:to>
                                    </p:set>
                                  </p:childTnLst>
                                </p:cTn>
                              </p:par>
                              <p:par>
                                <p:cTn id="32" presetID="9" presetClass="exit" presetSubtype="0" fill="hold" grpId="0" nodeType="withEffect">
                                  <p:stCondLst>
                                    <p:cond delay="0"/>
                                  </p:stCondLst>
                                  <p:childTnLst>
                                    <p:animEffect transition="out" filter="dissolve">
                                      <p:cBhvr>
                                        <p:cTn id="33" dur="500"/>
                                        <p:tgtEl>
                                          <p:spTgt spid="20"/>
                                        </p:tgtEl>
                                      </p:cBhvr>
                                    </p:animEffect>
                                    <p:set>
                                      <p:cBhvr>
                                        <p:cTn id="34" dur="1" fill="hold">
                                          <p:stCondLst>
                                            <p:cond delay="499"/>
                                          </p:stCondLst>
                                        </p:cTn>
                                        <p:tgtEl>
                                          <p:spTgt spid="20"/>
                                        </p:tgtEl>
                                        <p:attrNameLst>
                                          <p:attrName>style.visibility</p:attrName>
                                        </p:attrNameLst>
                                      </p:cBhvr>
                                      <p:to>
                                        <p:strVal val="hidden"/>
                                      </p:to>
                                    </p:set>
                                  </p:childTnLst>
                                </p:cTn>
                              </p:par>
                              <p:par>
                                <p:cTn id="35" presetID="9" presetClass="exit" presetSubtype="0" fill="hold" grpId="0" nodeType="withEffect">
                                  <p:stCondLst>
                                    <p:cond delay="0"/>
                                  </p:stCondLst>
                                  <p:childTnLst>
                                    <p:animEffect transition="out" filter="dissolve">
                                      <p:cBhvr>
                                        <p:cTn id="36" dur="500"/>
                                        <p:tgtEl>
                                          <p:spTgt spid="25"/>
                                        </p:tgtEl>
                                      </p:cBhvr>
                                    </p:animEffect>
                                    <p:set>
                                      <p:cBhvr>
                                        <p:cTn id="37" dur="1" fill="hold">
                                          <p:stCondLst>
                                            <p:cond delay="499"/>
                                          </p:stCondLst>
                                        </p:cTn>
                                        <p:tgtEl>
                                          <p:spTgt spid="25"/>
                                        </p:tgtEl>
                                        <p:attrNameLst>
                                          <p:attrName>style.visibility</p:attrName>
                                        </p:attrNameLst>
                                      </p:cBhvr>
                                      <p:to>
                                        <p:strVal val="hidden"/>
                                      </p:to>
                                    </p:set>
                                  </p:childTnLst>
                                </p:cTn>
                              </p:par>
                              <p:par>
                                <p:cTn id="38" presetID="9" presetClass="exit" presetSubtype="0" fill="hold" grpId="0" nodeType="withEffect">
                                  <p:stCondLst>
                                    <p:cond delay="0"/>
                                  </p:stCondLst>
                                  <p:childTnLst>
                                    <p:animEffect transition="out" filter="dissolve">
                                      <p:cBhvr>
                                        <p:cTn id="39" dur="500"/>
                                        <p:tgtEl>
                                          <p:spTgt spid="24"/>
                                        </p:tgtEl>
                                      </p:cBhvr>
                                    </p:animEffect>
                                    <p:set>
                                      <p:cBhvr>
                                        <p:cTn id="40" dur="1" fill="hold">
                                          <p:stCondLst>
                                            <p:cond delay="499"/>
                                          </p:stCondLst>
                                        </p:cTn>
                                        <p:tgtEl>
                                          <p:spTgt spid="24"/>
                                        </p:tgtEl>
                                        <p:attrNameLst>
                                          <p:attrName>style.visibility</p:attrName>
                                        </p:attrNameLst>
                                      </p:cBhvr>
                                      <p:to>
                                        <p:strVal val="hidden"/>
                                      </p:to>
                                    </p:set>
                                  </p:childTnLst>
                                </p:cTn>
                              </p:par>
                              <p:par>
                                <p:cTn id="41" presetID="9" presetClass="exit" presetSubtype="0" fill="hold" grpId="0" nodeType="withEffect">
                                  <p:stCondLst>
                                    <p:cond delay="0"/>
                                  </p:stCondLst>
                                  <p:childTnLst>
                                    <p:animEffect transition="out" filter="dissolve">
                                      <p:cBhvr>
                                        <p:cTn id="42" dur="500"/>
                                        <p:tgtEl>
                                          <p:spTgt spid="11"/>
                                        </p:tgtEl>
                                      </p:cBhvr>
                                    </p:animEffect>
                                    <p:set>
                                      <p:cBhvr>
                                        <p:cTn id="43" dur="1" fill="hold">
                                          <p:stCondLst>
                                            <p:cond delay="499"/>
                                          </p:stCondLst>
                                        </p:cTn>
                                        <p:tgtEl>
                                          <p:spTgt spid="11"/>
                                        </p:tgtEl>
                                        <p:attrNameLst>
                                          <p:attrName>style.visibility</p:attrName>
                                        </p:attrNameLst>
                                      </p:cBhvr>
                                      <p:to>
                                        <p:strVal val="hidden"/>
                                      </p:to>
                                    </p:set>
                                  </p:childTnLst>
                                </p:cTn>
                              </p:par>
                              <p:par>
                                <p:cTn id="44" presetID="9" presetClass="exit" presetSubtype="0" fill="hold" grpId="0" nodeType="withEffect">
                                  <p:stCondLst>
                                    <p:cond delay="0"/>
                                  </p:stCondLst>
                                  <p:childTnLst>
                                    <p:animEffect transition="out" filter="dissolve">
                                      <p:cBhvr>
                                        <p:cTn id="45" dur="500"/>
                                        <p:tgtEl>
                                          <p:spTgt spid="26"/>
                                        </p:tgtEl>
                                      </p:cBhvr>
                                    </p:animEffect>
                                    <p:set>
                                      <p:cBhvr>
                                        <p:cTn id="46" dur="1" fill="hold">
                                          <p:stCondLst>
                                            <p:cond delay="499"/>
                                          </p:stCondLst>
                                        </p:cTn>
                                        <p:tgtEl>
                                          <p:spTgt spid="26"/>
                                        </p:tgtEl>
                                        <p:attrNameLst>
                                          <p:attrName>style.visibility</p:attrName>
                                        </p:attrNameLst>
                                      </p:cBhvr>
                                      <p:to>
                                        <p:strVal val="hidden"/>
                                      </p:to>
                                    </p:set>
                                  </p:childTnLst>
                                </p:cTn>
                              </p:par>
                              <p:par>
                                <p:cTn id="47" presetID="9" presetClass="exit" presetSubtype="0" fill="hold" grpId="0" nodeType="withEffect">
                                  <p:stCondLst>
                                    <p:cond delay="0"/>
                                  </p:stCondLst>
                                  <p:childTnLst>
                                    <p:animEffect transition="out" filter="dissolve">
                                      <p:cBhvr>
                                        <p:cTn id="48" dur="500"/>
                                        <p:tgtEl>
                                          <p:spTgt spid="8"/>
                                        </p:tgtEl>
                                      </p:cBhvr>
                                    </p:animEffect>
                                    <p:set>
                                      <p:cBhvr>
                                        <p:cTn id="49" dur="1" fill="hold">
                                          <p:stCondLst>
                                            <p:cond delay="499"/>
                                          </p:stCondLst>
                                        </p:cTn>
                                        <p:tgtEl>
                                          <p:spTgt spid="8"/>
                                        </p:tgtEl>
                                        <p:attrNameLst>
                                          <p:attrName>style.visibility</p:attrName>
                                        </p:attrNameLst>
                                      </p:cBhvr>
                                      <p:to>
                                        <p:strVal val="hidden"/>
                                      </p:to>
                                    </p:set>
                                  </p:childTnLst>
                                </p:cTn>
                              </p:par>
                              <p:par>
                                <p:cTn id="50" presetID="9" presetClass="exit" presetSubtype="0" fill="hold" grpId="0" nodeType="withEffect">
                                  <p:stCondLst>
                                    <p:cond delay="0"/>
                                  </p:stCondLst>
                                  <p:childTnLst>
                                    <p:animEffect transition="out" filter="dissolve">
                                      <p:cBhvr>
                                        <p:cTn id="51" dur="500"/>
                                        <p:tgtEl>
                                          <p:spTgt spid="17"/>
                                        </p:tgtEl>
                                      </p:cBhvr>
                                    </p:animEffect>
                                    <p:set>
                                      <p:cBhvr>
                                        <p:cTn id="52"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1" grpId="0" animBg="1"/>
      <p:bldP spid="13"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6103F1E-DBC7-BC24-A845-B51F935D1166}"/>
              </a:ext>
            </a:extLst>
          </p:cNvPr>
          <p:cNvPicPr>
            <a:picLocks noChangeAspect="1"/>
          </p:cNvPicPr>
          <p:nvPr/>
        </p:nvPicPr>
        <p:blipFill>
          <a:blip r:embed="rId2"/>
          <a:srcRect l="14101" r="14515"/>
          <a:stretch/>
        </p:blipFill>
        <p:spPr>
          <a:xfrm>
            <a:off x="5311514" y="3137317"/>
            <a:ext cx="6880486" cy="3720683"/>
          </a:xfrm>
          <a:prstGeom prst="rect">
            <a:avLst/>
          </a:prstGeom>
        </p:spPr>
      </p:pic>
      <p:sp>
        <p:nvSpPr>
          <p:cNvPr id="2" name="Title 1">
            <a:extLst>
              <a:ext uri="{FF2B5EF4-FFF2-40B4-BE49-F238E27FC236}">
                <a16:creationId xmlns:a16="http://schemas.microsoft.com/office/drawing/2014/main" id="{C535B509-50A6-62B2-C005-E1C7B73FE0CC}"/>
              </a:ext>
            </a:extLst>
          </p:cNvPr>
          <p:cNvSpPr>
            <a:spLocks noGrp="1"/>
          </p:cNvSpPr>
          <p:nvPr>
            <p:ph type="title"/>
          </p:nvPr>
        </p:nvSpPr>
        <p:spPr>
          <a:xfrm>
            <a:off x="-455282" y="0"/>
            <a:ext cx="10353762" cy="1257300"/>
          </a:xfrm>
        </p:spPr>
        <p:txBody>
          <a:bodyPr>
            <a:normAutofit/>
          </a:bodyPr>
          <a:lstStyle/>
          <a:p>
            <a:r>
              <a:rPr lang="en-IN" dirty="0"/>
              <a:t>COARCTATION OF AORTA</a:t>
            </a:r>
          </a:p>
        </p:txBody>
      </p:sp>
      <p:sp>
        <p:nvSpPr>
          <p:cNvPr id="3" name="Content Placeholder 2">
            <a:extLst>
              <a:ext uri="{FF2B5EF4-FFF2-40B4-BE49-F238E27FC236}">
                <a16:creationId xmlns:a16="http://schemas.microsoft.com/office/drawing/2014/main" id="{49FC0106-3578-13BC-3A4F-EE5775D81FD1}"/>
              </a:ext>
            </a:extLst>
          </p:cNvPr>
          <p:cNvSpPr>
            <a:spLocks noGrp="1"/>
          </p:cNvSpPr>
          <p:nvPr>
            <p:ph idx="1"/>
          </p:nvPr>
        </p:nvSpPr>
        <p:spPr>
          <a:xfrm>
            <a:off x="119922" y="1027451"/>
            <a:ext cx="8784841" cy="3714749"/>
          </a:xfrm>
        </p:spPr>
        <p:txBody>
          <a:bodyPr/>
          <a:lstStyle/>
          <a:p>
            <a:r>
              <a:rPr lang="en-IN" dirty="0"/>
              <a:t>Only in severe coarctation.</a:t>
            </a:r>
          </a:p>
          <a:p>
            <a:r>
              <a:rPr lang="en-IN" dirty="0"/>
              <a:t>The developed collateral circulation is not sufficient to ensure normal flow in diastole , thus makes a continuous gradient systole - diastole.</a:t>
            </a:r>
          </a:p>
          <a:p>
            <a:r>
              <a:rPr lang="en-IN" dirty="0"/>
              <a:t>Best heard in posterior chest- </a:t>
            </a:r>
            <a:r>
              <a:rPr lang="en-IN" dirty="0" err="1"/>
              <a:t>interscapulovertebral</a:t>
            </a:r>
            <a:r>
              <a:rPr lang="en-IN" dirty="0"/>
              <a:t> area, maximum intensity in systole.</a:t>
            </a:r>
          </a:p>
          <a:p>
            <a:r>
              <a:rPr lang="en-IN" dirty="0"/>
              <a:t>Continuous murmur is from </a:t>
            </a:r>
            <a:br>
              <a:rPr lang="en-IN" dirty="0"/>
            </a:br>
            <a:r>
              <a:rPr lang="en-IN" dirty="0"/>
              <a:t>dilated intercostal collaterals also. </a:t>
            </a:r>
          </a:p>
          <a:p>
            <a:endParaRPr lang="en-IN" dirty="0"/>
          </a:p>
        </p:txBody>
      </p:sp>
    </p:spTree>
    <p:extLst>
      <p:ext uri="{BB962C8B-B14F-4D97-AF65-F5344CB8AC3E}">
        <p14:creationId xmlns:p14="http://schemas.microsoft.com/office/powerpoint/2010/main" val="289832624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0C6C01-41AB-5732-6144-43F10B49DF0D}"/>
              </a:ext>
            </a:extLst>
          </p:cNvPr>
          <p:cNvSpPr>
            <a:spLocks noGrp="1"/>
          </p:cNvSpPr>
          <p:nvPr>
            <p:ph type="title"/>
          </p:nvPr>
        </p:nvSpPr>
        <p:spPr/>
        <p:txBody>
          <a:bodyPr/>
          <a:lstStyle/>
          <a:p>
            <a:r>
              <a:rPr lang="en-IN" dirty="0"/>
              <a:t>COARCTATION OF AORTA</a:t>
            </a:r>
          </a:p>
        </p:txBody>
      </p:sp>
      <p:sp>
        <p:nvSpPr>
          <p:cNvPr id="3" name="Content Placeholder 2">
            <a:extLst>
              <a:ext uri="{FF2B5EF4-FFF2-40B4-BE49-F238E27FC236}">
                <a16:creationId xmlns:a16="http://schemas.microsoft.com/office/drawing/2014/main" id="{EFB96835-7B9F-FD63-2045-69D050C1C5D3}"/>
              </a:ext>
            </a:extLst>
          </p:cNvPr>
          <p:cNvSpPr>
            <a:spLocks noGrp="1"/>
          </p:cNvSpPr>
          <p:nvPr>
            <p:ph idx="1"/>
          </p:nvPr>
        </p:nvSpPr>
        <p:spPr/>
        <p:txBody>
          <a:bodyPr/>
          <a:lstStyle/>
          <a:p>
            <a:r>
              <a:rPr lang="en-IN" dirty="0"/>
              <a:t>Sites:</a:t>
            </a:r>
          </a:p>
          <a:p>
            <a:pPr lvl="1"/>
            <a:r>
              <a:rPr lang="en-IN" dirty="0"/>
              <a:t>Over the thorax- rapid blood flow through tortuous intercostal collaterals.</a:t>
            </a:r>
          </a:p>
          <a:p>
            <a:pPr lvl="1"/>
            <a:r>
              <a:rPr lang="en-IN" dirty="0"/>
              <a:t>Midline interscapular area- at the site of coarctation.</a:t>
            </a:r>
          </a:p>
          <a:p>
            <a:pPr lvl="1"/>
            <a:r>
              <a:rPr lang="en-IN" dirty="0"/>
              <a:t>Epigastrium or just below &amp; posteriorly over lower thoracic or lumbar spine- abdominal coarctation. </a:t>
            </a:r>
          </a:p>
          <a:p>
            <a:r>
              <a:rPr lang="en-IN" dirty="0"/>
              <a:t>Coarctation diameter is &lt;2.5mm- continuous murmur throughout the cardiac cycle. ( there will be significant gradient across the coarctation even in diastole) </a:t>
            </a:r>
          </a:p>
        </p:txBody>
      </p:sp>
    </p:spTree>
    <p:extLst>
      <p:ext uri="{BB962C8B-B14F-4D97-AF65-F5344CB8AC3E}">
        <p14:creationId xmlns:p14="http://schemas.microsoft.com/office/powerpoint/2010/main" val="30916560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A562D-D70F-F478-229A-C14C6D930BBB}"/>
              </a:ext>
            </a:extLst>
          </p:cNvPr>
          <p:cNvSpPr>
            <a:spLocks noGrp="1"/>
          </p:cNvSpPr>
          <p:nvPr>
            <p:ph type="title"/>
          </p:nvPr>
        </p:nvSpPr>
        <p:spPr/>
        <p:txBody>
          <a:bodyPr/>
          <a:lstStyle/>
          <a:p>
            <a:endParaRPr lang="en-IN"/>
          </a:p>
        </p:txBody>
      </p:sp>
      <p:pic>
        <p:nvPicPr>
          <p:cNvPr id="5" name="Content Placeholder 4">
            <a:extLst>
              <a:ext uri="{FF2B5EF4-FFF2-40B4-BE49-F238E27FC236}">
                <a16:creationId xmlns:a16="http://schemas.microsoft.com/office/drawing/2014/main" id="{A51130E3-7A0F-929E-6B02-199E6A3EEE22}"/>
              </a:ext>
            </a:extLst>
          </p:cNvPr>
          <p:cNvPicPr>
            <a:picLocks noGrp="1" noChangeAspect="1"/>
          </p:cNvPicPr>
          <p:nvPr>
            <p:ph idx="1"/>
          </p:nvPr>
        </p:nvPicPr>
        <p:blipFill>
          <a:blip r:embed="rId2"/>
          <a:stretch>
            <a:fillRect/>
          </a:stretch>
        </p:blipFill>
        <p:spPr>
          <a:xfrm>
            <a:off x="311945" y="2221832"/>
            <a:ext cx="11568110" cy="3713747"/>
          </a:xfrm>
        </p:spPr>
      </p:pic>
    </p:spTree>
    <p:extLst>
      <p:ext uri="{BB962C8B-B14F-4D97-AF65-F5344CB8AC3E}">
        <p14:creationId xmlns:p14="http://schemas.microsoft.com/office/powerpoint/2010/main" val="32279889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323C0-30AD-DB66-537B-FD38A89201BC}"/>
              </a:ext>
            </a:extLst>
          </p:cNvPr>
          <p:cNvSpPr>
            <a:spLocks noGrp="1"/>
          </p:cNvSpPr>
          <p:nvPr>
            <p:ph type="title"/>
          </p:nvPr>
        </p:nvSpPr>
        <p:spPr>
          <a:xfrm>
            <a:off x="913795" y="163459"/>
            <a:ext cx="10353762" cy="1257300"/>
          </a:xfrm>
        </p:spPr>
        <p:txBody>
          <a:bodyPr/>
          <a:lstStyle/>
          <a:p>
            <a:r>
              <a:rPr lang="en-IN" dirty="0"/>
              <a:t>TOF WITH PA WITH LARGE MAPCA</a:t>
            </a:r>
          </a:p>
        </p:txBody>
      </p:sp>
      <p:sp>
        <p:nvSpPr>
          <p:cNvPr id="3" name="Content Placeholder 2">
            <a:extLst>
              <a:ext uri="{FF2B5EF4-FFF2-40B4-BE49-F238E27FC236}">
                <a16:creationId xmlns:a16="http://schemas.microsoft.com/office/drawing/2014/main" id="{2D8BEF88-29A4-BC86-8ABE-AEAEFCD49BBB}"/>
              </a:ext>
            </a:extLst>
          </p:cNvPr>
          <p:cNvSpPr>
            <a:spLocks noGrp="1"/>
          </p:cNvSpPr>
          <p:nvPr>
            <p:ph idx="1"/>
          </p:nvPr>
        </p:nvSpPr>
        <p:spPr>
          <a:xfrm>
            <a:off x="913795" y="1420759"/>
            <a:ext cx="10353762" cy="3714749"/>
          </a:xfrm>
        </p:spPr>
        <p:txBody>
          <a:bodyPr/>
          <a:lstStyle/>
          <a:p>
            <a:r>
              <a:rPr lang="en-IN" dirty="0"/>
              <a:t>Direct and indirect systemic arterial collaterals produce continuous murmur in 80% cases.</a:t>
            </a:r>
          </a:p>
          <a:p>
            <a:r>
              <a:rPr lang="en-IN" dirty="0"/>
              <a:t>More common in </a:t>
            </a:r>
            <a:r>
              <a:rPr lang="en-IN" dirty="0" err="1"/>
              <a:t>extraprecordial</a:t>
            </a:r>
            <a:r>
              <a:rPr lang="en-IN" dirty="0"/>
              <a:t> sites.</a:t>
            </a:r>
          </a:p>
          <a:p>
            <a:r>
              <a:rPr lang="en-IN" dirty="0"/>
              <a:t>Intensity varies from soft to readily detectable murmur.</a:t>
            </a:r>
          </a:p>
          <a:p>
            <a:r>
              <a:rPr lang="en-IN" dirty="0"/>
              <a:t>Site: beneath the clavicle, back, infra-axillary, sometimes bilaterally.</a:t>
            </a:r>
          </a:p>
        </p:txBody>
      </p:sp>
      <p:pic>
        <p:nvPicPr>
          <p:cNvPr id="5" name="Picture 4">
            <a:extLst>
              <a:ext uri="{FF2B5EF4-FFF2-40B4-BE49-F238E27FC236}">
                <a16:creationId xmlns:a16="http://schemas.microsoft.com/office/drawing/2014/main" id="{ED83DA2A-5683-FEEA-870C-56B9FC503C6D}"/>
              </a:ext>
            </a:extLst>
          </p:cNvPr>
          <p:cNvPicPr>
            <a:picLocks noChangeAspect="1"/>
          </p:cNvPicPr>
          <p:nvPr/>
        </p:nvPicPr>
        <p:blipFill>
          <a:blip r:embed="rId2"/>
          <a:stretch>
            <a:fillRect/>
          </a:stretch>
        </p:blipFill>
        <p:spPr>
          <a:xfrm>
            <a:off x="1129406" y="4040353"/>
            <a:ext cx="3099250" cy="2654188"/>
          </a:xfrm>
          <a:prstGeom prst="rect">
            <a:avLst/>
          </a:prstGeom>
        </p:spPr>
      </p:pic>
      <p:pic>
        <p:nvPicPr>
          <p:cNvPr id="7" name="Picture 6">
            <a:extLst>
              <a:ext uri="{FF2B5EF4-FFF2-40B4-BE49-F238E27FC236}">
                <a16:creationId xmlns:a16="http://schemas.microsoft.com/office/drawing/2014/main" id="{E5D7F6C1-68B3-0D18-14F2-810C0978B5BF}"/>
              </a:ext>
            </a:extLst>
          </p:cNvPr>
          <p:cNvPicPr>
            <a:picLocks noChangeAspect="1"/>
          </p:cNvPicPr>
          <p:nvPr/>
        </p:nvPicPr>
        <p:blipFill>
          <a:blip r:embed="rId3"/>
          <a:stretch>
            <a:fillRect/>
          </a:stretch>
        </p:blipFill>
        <p:spPr>
          <a:xfrm>
            <a:off x="191900" y="1476971"/>
            <a:ext cx="6674121" cy="5076229"/>
          </a:xfrm>
          <a:prstGeom prst="rect">
            <a:avLst/>
          </a:prstGeom>
        </p:spPr>
      </p:pic>
      <p:pic>
        <p:nvPicPr>
          <p:cNvPr id="9" name="Picture 8">
            <a:extLst>
              <a:ext uri="{FF2B5EF4-FFF2-40B4-BE49-F238E27FC236}">
                <a16:creationId xmlns:a16="http://schemas.microsoft.com/office/drawing/2014/main" id="{6D335A4D-2F2F-2546-DE24-5458A8F2A9F4}"/>
              </a:ext>
            </a:extLst>
          </p:cNvPr>
          <p:cNvPicPr>
            <a:picLocks noChangeAspect="1"/>
          </p:cNvPicPr>
          <p:nvPr/>
        </p:nvPicPr>
        <p:blipFill>
          <a:blip r:embed="rId4"/>
          <a:stretch>
            <a:fillRect/>
          </a:stretch>
        </p:blipFill>
        <p:spPr>
          <a:xfrm>
            <a:off x="6879084" y="1509833"/>
            <a:ext cx="5325979" cy="5010503"/>
          </a:xfrm>
          <a:prstGeom prst="rect">
            <a:avLst/>
          </a:prstGeom>
        </p:spPr>
      </p:pic>
    </p:spTree>
    <p:extLst>
      <p:ext uri="{BB962C8B-B14F-4D97-AF65-F5344CB8AC3E}">
        <p14:creationId xmlns:p14="http://schemas.microsoft.com/office/powerpoint/2010/main" val="3865618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A37765-A11A-17A9-BF65-68B72E066AF6}"/>
              </a:ext>
            </a:extLst>
          </p:cNvPr>
          <p:cNvSpPr>
            <a:spLocks noGrp="1"/>
          </p:cNvSpPr>
          <p:nvPr>
            <p:ph type="title"/>
          </p:nvPr>
        </p:nvSpPr>
        <p:spPr/>
        <p:txBody>
          <a:bodyPr/>
          <a:lstStyle/>
          <a:p>
            <a:r>
              <a:rPr lang="en-IN" dirty="0"/>
              <a:t>TAPVC</a:t>
            </a:r>
          </a:p>
        </p:txBody>
      </p:sp>
      <p:sp>
        <p:nvSpPr>
          <p:cNvPr id="3" name="Content Placeholder 2">
            <a:extLst>
              <a:ext uri="{FF2B5EF4-FFF2-40B4-BE49-F238E27FC236}">
                <a16:creationId xmlns:a16="http://schemas.microsoft.com/office/drawing/2014/main" id="{33AF891A-9B08-A7BA-8251-AFCFC8F254F1}"/>
              </a:ext>
            </a:extLst>
          </p:cNvPr>
          <p:cNvSpPr>
            <a:spLocks noGrp="1"/>
          </p:cNvSpPr>
          <p:nvPr>
            <p:ph idx="1"/>
          </p:nvPr>
        </p:nvSpPr>
        <p:spPr/>
        <p:txBody>
          <a:bodyPr>
            <a:normAutofit fontScale="92500" lnSpcReduction="10000"/>
          </a:bodyPr>
          <a:lstStyle/>
          <a:p>
            <a:r>
              <a:rPr lang="en-IN" dirty="0"/>
              <a:t>Drainage into a systemic vein may produce a continuous murmur.</a:t>
            </a:r>
          </a:p>
          <a:p>
            <a:r>
              <a:rPr lang="en-IN" dirty="0"/>
              <a:t>Continuous murmur is a noteworthy although uncommon </a:t>
            </a:r>
            <a:r>
              <a:rPr lang="en-IN" dirty="0" err="1"/>
              <a:t>ausculatatory</a:t>
            </a:r>
            <a:r>
              <a:rPr lang="en-IN" dirty="0"/>
              <a:t> sign that originates in continuous flow through the venous confluence, left vertical vein and left innominate vein.</a:t>
            </a:r>
          </a:p>
          <a:p>
            <a:r>
              <a:rPr lang="en-IN" dirty="0"/>
              <a:t>Site: soft venous hum- maximal at left upper sternal border</a:t>
            </a:r>
          </a:p>
          <a:p>
            <a:r>
              <a:rPr lang="en-IN" dirty="0"/>
              <a:t>Obstructed vertical vein also causes continuous </a:t>
            </a:r>
            <a:r>
              <a:rPr lang="en-IN" dirty="0" err="1"/>
              <a:t>mumur</a:t>
            </a:r>
            <a:r>
              <a:rPr lang="en-IN" dirty="0"/>
              <a:t>- </a:t>
            </a:r>
            <a:r>
              <a:rPr lang="en-IN" dirty="0">
                <a:solidFill>
                  <a:srgbClr val="FFFF00"/>
                </a:solidFill>
              </a:rPr>
              <a:t>Hemodynamic Vice.</a:t>
            </a:r>
          </a:p>
          <a:p>
            <a:pPr lvl="1"/>
            <a:r>
              <a:rPr lang="en-IN" dirty="0">
                <a:solidFill>
                  <a:schemeClr val="tx1"/>
                </a:solidFill>
              </a:rPr>
              <a:t>Symptoms like pulmonary </a:t>
            </a:r>
            <a:r>
              <a:rPr lang="en-IN" dirty="0" err="1">
                <a:solidFill>
                  <a:schemeClr val="tx1"/>
                </a:solidFill>
              </a:rPr>
              <a:t>edema</a:t>
            </a:r>
            <a:r>
              <a:rPr lang="en-IN" dirty="0">
                <a:solidFill>
                  <a:schemeClr val="tx1"/>
                </a:solidFill>
              </a:rPr>
              <a:t>. </a:t>
            </a:r>
          </a:p>
          <a:p>
            <a:pPr lvl="1"/>
            <a:r>
              <a:rPr lang="en-IN" dirty="0" err="1">
                <a:solidFill>
                  <a:schemeClr val="tx1"/>
                </a:solidFill>
              </a:rPr>
              <a:t>Supracardiac</a:t>
            </a:r>
            <a:r>
              <a:rPr lang="en-IN" dirty="0">
                <a:solidFill>
                  <a:schemeClr val="tx1"/>
                </a:solidFill>
              </a:rPr>
              <a:t> TAPVC can have stenosis at the site where it opens to SVC- elevates pulmonary venous pressure- continuous murmur</a:t>
            </a:r>
          </a:p>
        </p:txBody>
      </p:sp>
      <p:pic>
        <p:nvPicPr>
          <p:cNvPr id="5" name="Picture 4">
            <a:extLst>
              <a:ext uri="{FF2B5EF4-FFF2-40B4-BE49-F238E27FC236}">
                <a16:creationId xmlns:a16="http://schemas.microsoft.com/office/drawing/2014/main" id="{D799739A-6FCC-750B-9242-223822CD6538}"/>
              </a:ext>
            </a:extLst>
          </p:cNvPr>
          <p:cNvPicPr>
            <a:picLocks noChangeAspect="1"/>
          </p:cNvPicPr>
          <p:nvPr/>
        </p:nvPicPr>
        <p:blipFill>
          <a:blip r:embed="rId2"/>
          <a:stretch>
            <a:fillRect/>
          </a:stretch>
        </p:blipFill>
        <p:spPr>
          <a:xfrm>
            <a:off x="9448800" y="0"/>
            <a:ext cx="2743200" cy="1666875"/>
          </a:xfrm>
          <a:prstGeom prst="rect">
            <a:avLst/>
          </a:prstGeom>
        </p:spPr>
      </p:pic>
    </p:spTree>
    <p:extLst>
      <p:ext uri="{BB962C8B-B14F-4D97-AF65-F5344CB8AC3E}">
        <p14:creationId xmlns:p14="http://schemas.microsoft.com/office/powerpoint/2010/main" val="3561656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697C9-DC70-25B4-293E-FC382DEACD89}"/>
              </a:ext>
            </a:extLst>
          </p:cNvPr>
          <p:cNvSpPr>
            <a:spLocks noGrp="1"/>
          </p:cNvSpPr>
          <p:nvPr>
            <p:ph type="title"/>
          </p:nvPr>
        </p:nvSpPr>
        <p:spPr/>
        <p:txBody>
          <a:bodyPr>
            <a:normAutofit fontScale="90000"/>
          </a:bodyPr>
          <a:lstStyle/>
          <a:p>
            <a:r>
              <a:rPr lang="en-IN" dirty="0"/>
              <a:t>BRANCH PULMONARY ARTERY STENOSIS</a:t>
            </a:r>
          </a:p>
        </p:txBody>
      </p:sp>
      <p:sp>
        <p:nvSpPr>
          <p:cNvPr id="3" name="Content Placeholder 2">
            <a:extLst>
              <a:ext uri="{FF2B5EF4-FFF2-40B4-BE49-F238E27FC236}">
                <a16:creationId xmlns:a16="http://schemas.microsoft.com/office/drawing/2014/main" id="{F2D22450-4662-9FBB-29A8-F9183FF6EC5B}"/>
              </a:ext>
            </a:extLst>
          </p:cNvPr>
          <p:cNvSpPr>
            <a:spLocks noGrp="1"/>
          </p:cNvSpPr>
          <p:nvPr>
            <p:ph idx="1"/>
          </p:nvPr>
        </p:nvSpPr>
        <p:spPr/>
        <p:txBody>
          <a:bodyPr/>
          <a:lstStyle/>
          <a:p>
            <a:r>
              <a:rPr lang="en-IN" dirty="0"/>
              <a:t>Continuous murmur is uncommon. (Because Diastolic pressure is normal)</a:t>
            </a:r>
          </a:p>
          <a:p>
            <a:r>
              <a:rPr lang="en-IN" dirty="0"/>
              <a:t>If present, signifies pressure gradient extending beyond diastole due to narrowing of branch pulmonary artery.</a:t>
            </a:r>
          </a:p>
          <a:p>
            <a:r>
              <a:rPr lang="en-IN" dirty="0"/>
              <a:t>Both upper parasternal, </a:t>
            </a:r>
            <a:r>
              <a:rPr lang="en-IN" dirty="0" err="1"/>
              <a:t>infraaxillary</a:t>
            </a:r>
            <a:r>
              <a:rPr lang="en-IN" dirty="0"/>
              <a:t>, interscapular areas.</a:t>
            </a:r>
          </a:p>
          <a:p>
            <a:r>
              <a:rPr lang="en-IN" dirty="0">
                <a:solidFill>
                  <a:srgbClr val="FFFF00"/>
                </a:solidFill>
              </a:rPr>
              <a:t>Loud P2 without PAH + systolic murmur over upper sternal border.</a:t>
            </a:r>
          </a:p>
          <a:p>
            <a:r>
              <a:rPr lang="en-IN" dirty="0">
                <a:solidFill>
                  <a:schemeClr val="tx1"/>
                </a:solidFill>
              </a:rPr>
              <a:t>Systolic pressure very high and near normal diastolic pressure –in </a:t>
            </a:r>
            <a:r>
              <a:rPr lang="en-IN" dirty="0" err="1">
                <a:solidFill>
                  <a:schemeClr val="tx1"/>
                </a:solidFill>
              </a:rPr>
              <a:t>cath</a:t>
            </a:r>
            <a:r>
              <a:rPr lang="en-IN" dirty="0">
                <a:solidFill>
                  <a:schemeClr val="tx1"/>
                </a:solidFill>
              </a:rPr>
              <a:t> study</a:t>
            </a:r>
          </a:p>
        </p:txBody>
      </p:sp>
    </p:spTree>
    <p:extLst>
      <p:ext uri="{BB962C8B-B14F-4D97-AF65-F5344CB8AC3E}">
        <p14:creationId xmlns:p14="http://schemas.microsoft.com/office/powerpoint/2010/main" val="2362873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22180-1C42-B3E2-BD36-7A412546F3AA}"/>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C7B4CD55-3251-D02C-C78A-54F51DC4FA97}"/>
              </a:ext>
            </a:extLst>
          </p:cNvPr>
          <p:cNvSpPr>
            <a:spLocks noGrp="1"/>
          </p:cNvSpPr>
          <p:nvPr>
            <p:ph idx="1"/>
          </p:nvPr>
        </p:nvSpPr>
        <p:spPr/>
        <p:txBody>
          <a:bodyPr/>
          <a:lstStyle/>
          <a:p>
            <a:endParaRPr lang="en-IN"/>
          </a:p>
        </p:txBody>
      </p:sp>
      <p:sp>
        <p:nvSpPr>
          <p:cNvPr id="4" name="Rectangle: Rounded Corners 3">
            <a:extLst>
              <a:ext uri="{FF2B5EF4-FFF2-40B4-BE49-F238E27FC236}">
                <a16:creationId xmlns:a16="http://schemas.microsoft.com/office/drawing/2014/main" id="{6DFFE1D1-2C12-C84F-A386-4B3C671EBBEE}"/>
              </a:ext>
            </a:extLst>
          </p:cNvPr>
          <p:cNvSpPr/>
          <p:nvPr/>
        </p:nvSpPr>
        <p:spPr>
          <a:xfrm>
            <a:off x="924443" y="2076450"/>
            <a:ext cx="3987384" cy="262327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sz="3200" dirty="0"/>
              <a:t>Due to high to low pressure shunts</a:t>
            </a:r>
          </a:p>
        </p:txBody>
      </p:sp>
      <p:sp>
        <p:nvSpPr>
          <p:cNvPr id="5" name="Rectangle: Rounded Corners 4">
            <a:extLst>
              <a:ext uri="{FF2B5EF4-FFF2-40B4-BE49-F238E27FC236}">
                <a16:creationId xmlns:a16="http://schemas.microsoft.com/office/drawing/2014/main" id="{665D5209-4214-20C8-C2C8-8FB871DA6C54}"/>
              </a:ext>
            </a:extLst>
          </p:cNvPr>
          <p:cNvSpPr/>
          <p:nvPr/>
        </p:nvSpPr>
        <p:spPr>
          <a:xfrm>
            <a:off x="5771213" y="314793"/>
            <a:ext cx="5496344" cy="593360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lgn="ctr">
              <a:buAutoNum type="arabicPeriod"/>
            </a:pPr>
            <a:r>
              <a:rPr lang="en-IN" dirty="0"/>
              <a:t>PDA</a:t>
            </a:r>
          </a:p>
          <a:p>
            <a:pPr marL="342900" indent="-342900" algn="ctr">
              <a:buAutoNum type="arabicPeriod"/>
            </a:pPr>
            <a:r>
              <a:rPr lang="en-IN" dirty="0"/>
              <a:t>AP window</a:t>
            </a:r>
          </a:p>
          <a:p>
            <a:pPr marL="342900" indent="-342900" algn="ctr">
              <a:buAutoNum type="arabicPeriod"/>
            </a:pPr>
            <a:r>
              <a:rPr lang="en-IN" dirty="0"/>
              <a:t>Truncus arteriosus with PA stenosis</a:t>
            </a:r>
          </a:p>
          <a:p>
            <a:pPr marL="342900" indent="-342900" algn="ctr">
              <a:buAutoNum type="arabicPeriod"/>
            </a:pPr>
            <a:r>
              <a:rPr lang="en-IN" dirty="0"/>
              <a:t>Pulmonary atresia</a:t>
            </a:r>
          </a:p>
          <a:p>
            <a:pPr marL="342900" indent="-342900" algn="ctr">
              <a:buAutoNum type="arabicPeriod"/>
            </a:pPr>
            <a:r>
              <a:rPr lang="en-IN" dirty="0"/>
              <a:t>Blalock, Waterston, Potts shunt</a:t>
            </a:r>
          </a:p>
          <a:p>
            <a:pPr marL="342900" indent="-342900" algn="ctr">
              <a:buAutoNum type="arabicPeriod"/>
            </a:pPr>
            <a:r>
              <a:rPr lang="en-IN" dirty="0"/>
              <a:t>ALCAPA</a:t>
            </a:r>
          </a:p>
          <a:p>
            <a:pPr marL="342900" indent="-342900" algn="ctr">
              <a:buAutoNum type="arabicPeriod"/>
            </a:pPr>
            <a:r>
              <a:rPr lang="en-IN" dirty="0"/>
              <a:t>RSOV into RA, RV</a:t>
            </a:r>
          </a:p>
          <a:p>
            <a:pPr marL="342900" indent="-342900" algn="ctr">
              <a:buAutoNum type="arabicPeriod"/>
            </a:pPr>
            <a:r>
              <a:rPr lang="en-IN" dirty="0"/>
              <a:t>Coronary artery fistula into RA, RV</a:t>
            </a:r>
          </a:p>
          <a:p>
            <a:pPr marL="342900" indent="-342900" algn="ctr">
              <a:buAutoNum type="arabicPeriod"/>
            </a:pPr>
            <a:r>
              <a:rPr lang="en-IN" dirty="0" err="1"/>
              <a:t>Lutembacher’s</a:t>
            </a:r>
            <a:r>
              <a:rPr lang="en-IN" dirty="0"/>
              <a:t> syndrome</a:t>
            </a:r>
          </a:p>
          <a:p>
            <a:pPr marL="342900" indent="-342900" algn="ctr">
              <a:buAutoNum type="arabicPeriod"/>
            </a:pPr>
            <a:r>
              <a:rPr lang="en-IN" dirty="0"/>
              <a:t>Mitral atresia with ASD</a:t>
            </a:r>
          </a:p>
          <a:p>
            <a:pPr marL="342900" indent="-342900" algn="ctr">
              <a:buAutoNum type="arabicPeriod"/>
            </a:pPr>
            <a:r>
              <a:rPr lang="en-IN" dirty="0"/>
              <a:t>Post PTMC with ASD</a:t>
            </a:r>
          </a:p>
          <a:p>
            <a:pPr marL="342900" indent="-342900" algn="ctr">
              <a:buAutoNum type="arabicPeriod"/>
            </a:pPr>
            <a:r>
              <a:rPr lang="en-IN" dirty="0"/>
              <a:t>AV fistula</a:t>
            </a:r>
          </a:p>
          <a:p>
            <a:pPr marL="342900" indent="-342900" algn="ctr">
              <a:buAutoNum type="arabicPeriod"/>
            </a:pPr>
            <a:r>
              <a:rPr lang="en-IN" dirty="0"/>
              <a:t>TAPVC into systemic veins</a:t>
            </a:r>
          </a:p>
          <a:p>
            <a:pPr marL="342900" indent="-342900" algn="ctr">
              <a:buAutoNum type="arabicPeriod"/>
            </a:pPr>
            <a:r>
              <a:rPr lang="en-IN" dirty="0"/>
              <a:t>Portosystemic shunt</a:t>
            </a:r>
          </a:p>
          <a:p>
            <a:pPr marL="342900" indent="-342900" algn="ctr">
              <a:buAutoNum type="arabicPeriod"/>
            </a:pPr>
            <a:endParaRPr lang="en-IN" dirty="0"/>
          </a:p>
        </p:txBody>
      </p:sp>
    </p:spTree>
    <p:extLst>
      <p:ext uri="{BB962C8B-B14F-4D97-AF65-F5344CB8AC3E}">
        <p14:creationId xmlns:p14="http://schemas.microsoft.com/office/powerpoint/2010/main" val="17920202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38E766-8AE2-461D-2503-7C4EC93CB901}"/>
              </a:ext>
            </a:extLst>
          </p:cNvPr>
          <p:cNvSpPr>
            <a:spLocks noGrp="1"/>
          </p:cNvSpPr>
          <p:nvPr>
            <p:ph type="title"/>
          </p:nvPr>
        </p:nvSpPr>
        <p:spPr>
          <a:xfrm>
            <a:off x="913795" y="0"/>
            <a:ext cx="10353762" cy="1257300"/>
          </a:xfrm>
        </p:spPr>
        <p:txBody>
          <a:bodyPr/>
          <a:lstStyle/>
          <a:p>
            <a:r>
              <a:rPr lang="en-IN" dirty="0"/>
              <a:t>TRUNCUS ARTERIOSUS</a:t>
            </a:r>
          </a:p>
        </p:txBody>
      </p:sp>
      <p:sp>
        <p:nvSpPr>
          <p:cNvPr id="3" name="Content Placeholder 2">
            <a:extLst>
              <a:ext uri="{FF2B5EF4-FFF2-40B4-BE49-F238E27FC236}">
                <a16:creationId xmlns:a16="http://schemas.microsoft.com/office/drawing/2014/main" id="{B068145C-985D-F262-7820-951E9AA43530}"/>
              </a:ext>
            </a:extLst>
          </p:cNvPr>
          <p:cNvSpPr>
            <a:spLocks noGrp="1"/>
          </p:cNvSpPr>
          <p:nvPr>
            <p:ph idx="1"/>
          </p:nvPr>
        </p:nvSpPr>
        <p:spPr>
          <a:xfrm>
            <a:off x="641079" y="1081840"/>
            <a:ext cx="10353762" cy="4314619"/>
          </a:xfrm>
        </p:spPr>
        <p:txBody>
          <a:bodyPr>
            <a:normAutofit fontScale="92500" lnSpcReduction="10000"/>
          </a:bodyPr>
          <a:lstStyle/>
          <a:p>
            <a:r>
              <a:rPr lang="en-IN" dirty="0"/>
              <a:t>Bronchial collaterals to the side of hypoplastic pulmonary arteries rarely cause a continuous murmur.</a:t>
            </a:r>
          </a:p>
          <a:p>
            <a:r>
              <a:rPr lang="en-IN" dirty="0"/>
              <a:t>(In PDA blood flows from Aorta to </a:t>
            </a:r>
            <a:r>
              <a:rPr lang="en-IN" dirty="0" err="1"/>
              <a:t>pulm</a:t>
            </a:r>
            <a:r>
              <a:rPr lang="en-IN" dirty="0"/>
              <a:t> artery. Here from truncus to </a:t>
            </a:r>
            <a:r>
              <a:rPr lang="en-IN" dirty="0" err="1"/>
              <a:t>pulm</a:t>
            </a:r>
            <a:r>
              <a:rPr lang="en-IN" dirty="0"/>
              <a:t> artery.) </a:t>
            </a:r>
          </a:p>
          <a:p>
            <a:r>
              <a:rPr lang="en-IN" dirty="0"/>
              <a:t>Narrowed pulmonary ostia can cause continuous murmur.</a:t>
            </a:r>
          </a:p>
          <a:p>
            <a:r>
              <a:rPr lang="en-IN" dirty="0"/>
              <a:t>Stenosed ostia of the PA protects these patients.</a:t>
            </a:r>
          </a:p>
          <a:p>
            <a:r>
              <a:rPr lang="en-IN" dirty="0"/>
              <a:t>Cyanosis with HF early neonatal period.</a:t>
            </a:r>
          </a:p>
          <a:p>
            <a:r>
              <a:rPr lang="en-IN" dirty="0" err="1"/>
              <a:t>a/w</a:t>
            </a:r>
            <a:r>
              <a:rPr lang="en-IN" dirty="0"/>
              <a:t> MDM at Apex</a:t>
            </a:r>
            <a:br>
              <a:rPr lang="en-IN" dirty="0"/>
            </a:br>
            <a:r>
              <a:rPr lang="en-IN" dirty="0"/>
              <a:t>Mid systolic murmur in 3</a:t>
            </a:r>
            <a:r>
              <a:rPr lang="en-IN" baseline="30000" dirty="0"/>
              <a:t>rd</a:t>
            </a:r>
            <a:r>
              <a:rPr lang="en-IN" dirty="0"/>
              <a:t>/4</a:t>
            </a:r>
            <a:r>
              <a:rPr lang="en-IN" baseline="30000" dirty="0"/>
              <a:t>th</a:t>
            </a:r>
            <a:r>
              <a:rPr lang="en-IN" dirty="0"/>
              <a:t> Left ICS</a:t>
            </a:r>
            <a:br>
              <a:rPr lang="en-IN" dirty="0"/>
            </a:br>
            <a:r>
              <a:rPr lang="en-IN" dirty="0"/>
              <a:t>EDM (truncal regurgitation)</a:t>
            </a:r>
          </a:p>
          <a:p>
            <a:r>
              <a:rPr lang="en-IN" dirty="0"/>
              <a:t>ECG: LVH, LAE/BVH</a:t>
            </a:r>
          </a:p>
        </p:txBody>
      </p:sp>
      <p:pic>
        <p:nvPicPr>
          <p:cNvPr id="5" name="Picture 4">
            <a:extLst>
              <a:ext uri="{FF2B5EF4-FFF2-40B4-BE49-F238E27FC236}">
                <a16:creationId xmlns:a16="http://schemas.microsoft.com/office/drawing/2014/main" id="{0655ECAC-686A-7F15-530F-FB33D704729F}"/>
              </a:ext>
            </a:extLst>
          </p:cNvPr>
          <p:cNvPicPr>
            <a:picLocks noChangeAspect="1"/>
          </p:cNvPicPr>
          <p:nvPr/>
        </p:nvPicPr>
        <p:blipFill>
          <a:blip r:embed="rId2"/>
          <a:stretch>
            <a:fillRect/>
          </a:stretch>
        </p:blipFill>
        <p:spPr>
          <a:xfrm>
            <a:off x="8350443" y="2542597"/>
            <a:ext cx="3697177" cy="4171024"/>
          </a:xfrm>
          <a:prstGeom prst="rect">
            <a:avLst/>
          </a:prstGeom>
        </p:spPr>
      </p:pic>
    </p:spTree>
    <p:extLst>
      <p:ext uri="{BB962C8B-B14F-4D97-AF65-F5344CB8AC3E}">
        <p14:creationId xmlns:p14="http://schemas.microsoft.com/office/powerpoint/2010/main" val="21357764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D819E0-75CD-73A2-270D-7F4B18D6B8BF}"/>
              </a:ext>
            </a:extLst>
          </p:cNvPr>
          <p:cNvSpPr>
            <a:spLocks noGrp="1"/>
          </p:cNvSpPr>
          <p:nvPr>
            <p:ph type="title"/>
          </p:nvPr>
        </p:nvSpPr>
        <p:spPr/>
        <p:txBody>
          <a:bodyPr>
            <a:normAutofit fontScale="90000"/>
          </a:bodyPr>
          <a:lstStyle/>
          <a:p>
            <a:r>
              <a:rPr lang="en-IN" dirty="0"/>
              <a:t>CONTINUOUS MURMUR DUE TO SURGICAL SHUNTS</a:t>
            </a:r>
          </a:p>
        </p:txBody>
      </p:sp>
      <p:sp>
        <p:nvSpPr>
          <p:cNvPr id="3" name="Content Placeholder 2">
            <a:extLst>
              <a:ext uri="{FF2B5EF4-FFF2-40B4-BE49-F238E27FC236}">
                <a16:creationId xmlns:a16="http://schemas.microsoft.com/office/drawing/2014/main" id="{881D985A-ECD6-ACB2-A5CD-35158CE228C8}"/>
              </a:ext>
            </a:extLst>
          </p:cNvPr>
          <p:cNvSpPr>
            <a:spLocks noGrp="1"/>
          </p:cNvSpPr>
          <p:nvPr>
            <p:ph idx="1"/>
          </p:nvPr>
        </p:nvSpPr>
        <p:spPr/>
        <p:txBody>
          <a:bodyPr/>
          <a:lstStyle/>
          <a:p>
            <a:r>
              <a:rPr lang="en-IN" dirty="0"/>
              <a:t>Blalock Taussig Shunt- best heard in infraclavicular area. Sometimes back.</a:t>
            </a:r>
          </a:p>
          <a:p>
            <a:r>
              <a:rPr lang="en-IN" dirty="0"/>
              <a:t>Waterston shunt- 1</a:t>
            </a:r>
            <a:r>
              <a:rPr lang="en-IN" baseline="30000" dirty="0"/>
              <a:t>st</a:t>
            </a:r>
            <a:r>
              <a:rPr lang="en-IN" dirty="0"/>
              <a:t>/2</a:t>
            </a:r>
            <a:r>
              <a:rPr lang="en-IN" baseline="30000" dirty="0"/>
              <a:t>nd</a:t>
            </a:r>
            <a:r>
              <a:rPr lang="en-IN" dirty="0"/>
              <a:t> left ICS</a:t>
            </a:r>
          </a:p>
          <a:p>
            <a:r>
              <a:rPr lang="en-IN" dirty="0" err="1"/>
              <a:t>Gortex</a:t>
            </a:r>
            <a:r>
              <a:rPr lang="en-IN" dirty="0"/>
              <a:t> shunt- infraclavicular area</a:t>
            </a:r>
          </a:p>
        </p:txBody>
      </p:sp>
    </p:spTree>
    <p:extLst>
      <p:ext uri="{BB962C8B-B14F-4D97-AF65-F5344CB8AC3E}">
        <p14:creationId xmlns:p14="http://schemas.microsoft.com/office/powerpoint/2010/main" val="43199014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BEEEB9-5515-9323-B7C8-2EB2565FF0B3}"/>
              </a:ext>
            </a:extLst>
          </p:cNvPr>
          <p:cNvSpPr>
            <a:spLocks noGrp="1"/>
          </p:cNvSpPr>
          <p:nvPr>
            <p:ph type="title"/>
          </p:nvPr>
        </p:nvSpPr>
        <p:spPr/>
        <p:txBody>
          <a:bodyPr/>
          <a:lstStyle/>
          <a:p>
            <a:endParaRPr lang="en-IN"/>
          </a:p>
        </p:txBody>
      </p:sp>
      <p:graphicFrame>
        <p:nvGraphicFramePr>
          <p:cNvPr id="4" name="Content Placeholder 3">
            <a:extLst>
              <a:ext uri="{FF2B5EF4-FFF2-40B4-BE49-F238E27FC236}">
                <a16:creationId xmlns:a16="http://schemas.microsoft.com/office/drawing/2014/main" id="{FFE363F2-AA78-6313-5358-72B082A7FE8E}"/>
              </a:ext>
            </a:extLst>
          </p:cNvPr>
          <p:cNvGraphicFramePr>
            <a:graphicFrameLocks noGrp="1"/>
          </p:cNvGraphicFramePr>
          <p:nvPr>
            <p:ph idx="1"/>
            <p:extLst>
              <p:ext uri="{D42A27DB-BD31-4B8C-83A1-F6EECF244321}">
                <p14:modId xmlns:p14="http://schemas.microsoft.com/office/powerpoint/2010/main" val="3474883035"/>
              </p:ext>
            </p:extLst>
          </p:nvPr>
        </p:nvGraphicFramePr>
        <p:xfrm>
          <a:off x="613991" y="609600"/>
          <a:ext cx="10353675" cy="5786120"/>
        </p:xfrm>
        <a:graphic>
          <a:graphicData uri="http://schemas.openxmlformats.org/drawingml/2006/table">
            <a:tbl>
              <a:tblPr firstRow="1" bandRow="1">
                <a:tableStyleId>{5C22544A-7EE6-4342-B048-85BDC9FD1C3A}</a:tableStyleId>
              </a:tblPr>
              <a:tblGrid>
                <a:gridCol w="3451225">
                  <a:extLst>
                    <a:ext uri="{9D8B030D-6E8A-4147-A177-3AD203B41FA5}">
                      <a16:colId xmlns:a16="http://schemas.microsoft.com/office/drawing/2014/main" val="3478014288"/>
                    </a:ext>
                  </a:extLst>
                </a:gridCol>
                <a:gridCol w="3451225">
                  <a:extLst>
                    <a:ext uri="{9D8B030D-6E8A-4147-A177-3AD203B41FA5}">
                      <a16:colId xmlns:a16="http://schemas.microsoft.com/office/drawing/2014/main" val="1993868600"/>
                    </a:ext>
                  </a:extLst>
                </a:gridCol>
                <a:gridCol w="3451225">
                  <a:extLst>
                    <a:ext uri="{9D8B030D-6E8A-4147-A177-3AD203B41FA5}">
                      <a16:colId xmlns:a16="http://schemas.microsoft.com/office/drawing/2014/main" val="3491211299"/>
                    </a:ext>
                  </a:extLst>
                </a:gridCol>
              </a:tblGrid>
              <a:tr h="370840">
                <a:tc>
                  <a:txBody>
                    <a:bodyPr/>
                    <a:lstStyle/>
                    <a:p>
                      <a:endParaRPr lang="en-IN"/>
                    </a:p>
                  </a:txBody>
                  <a:tcPr/>
                </a:tc>
                <a:tc>
                  <a:txBody>
                    <a:bodyPr/>
                    <a:lstStyle/>
                    <a:p>
                      <a:r>
                        <a:rPr lang="en-IN" dirty="0"/>
                        <a:t>ANATOMY</a:t>
                      </a:r>
                    </a:p>
                  </a:txBody>
                  <a:tcPr/>
                </a:tc>
                <a:tc>
                  <a:txBody>
                    <a:bodyPr/>
                    <a:lstStyle/>
                    <a:p>
                      <a:r>
                        <a:rPr lang="en-IN" dirty="0"/>
                        <a:t>COMMENT</a:t>
                      </a:r>
                    </a:p>
                  </a:txBody>
                  <a:tcPr/>
                </a:tc>
                <a:extLst>
                  <a:ext uri="{0D108BD9-81ED-4DB2-BD59-A6C34878D82A}">
                    <a16:rowId xmlns:a16="http://schemas.microsoft.com/office/drawing/2014/main" val="4176979327"/>
                  </a:ext>
                </a:extLst>
              </a:tr>
              <a:tr h="370840">
                <a:tc gridSpan="3">
                  <a:txBody>
                    <a:bodyPr/>
                    <a:lstStyle/>
                    <a:p>
                      <a:pPr algn="ctr"/>
                      <a:r>
                        <a:rPr lang="en-IN" sz="2400" b="1" dirty="0"/>
                        <a:t>SYSTEMIC ARTERIAL- PULMONARY ARTERIAL</a:t>
                      </a:r>
                    </a:p>
                  </a:txBody>
                  <a:tcPr/>
                </a:tc>
                <a:tc hMerge="1">
                  <a:txBody>
                    <a:bodyPr/>
                    <a:lstStyle/>
                    <a:p>
                      <a:endParaRPr lang="en-IN" dirty="0"/>
                    </a:p>
                  </a:txBody>
                  <a:tcPr/>
                </a:tc>
                <a:tc hMerge="1">
                  <a:txBody>
                    <a:bodyPr/>
                    <a:lstStyle/>
                    <a:p>
                      <a:endParaRPr lang="en-IN" dirty="0"/>
                    </a:p>
                  </a:txBody>
                  <a:tcPr/>
                </a:tc>
                <a:extLst>
                  <a:ext uri="{0D108BD9-81ED-4DB2-BD59-A6C34878D82A}">
                    <a16:rowId xmlns:a16="http://schemas.microsoft.com/office/drawing/2014/main" val="4188980377"/>
                  </a:ext>
                </a:extLst>
              </a:tr>
              <a:tr h="370840">
                <a:tc>
                  <a:txBody>
                    <a:bodyPr/>
                    <a:lstStyle/>
                    <a:p>
                      <a:r>
                        <a:rPr lang="en-IN" dirty="0"/>
                        <a:t>Classic BT</a:t>
                      </a:r>
                    </a:p>
                  </a:txBody>
                  <a:tcPr/>
                </a:tc>
                <a:tc>
                  <a:txBody>
                    <a:bodyPr/>
                    <a:lstStyle/>
                    <a:p>
                      <a:r>
                        <a:rPr lang="en-IN" dirty="0"/>
                        <a:t>Subclavian artery to PA</a:t>
                      </a:r>
                    </a:p>
                  </a:txBody>
                  <a:tcPr/>
                </a:tc>
                <a:tc>
                  <a:txBody>
                    <a:bodyPr/>
                    <a:lstStyle/>
                    <a:p>
                      <a:r>
                        <a:rPr lang="en-IN" dirty="0"/>
                        <a:t>Absent ipsilateral radial pulse, continuous murmur</a:t>
                      </a:r>
                    </a:p>
                  </a:txBody>
                  <a:tcPr/>
                </a:tc>
                <a:extLst>
                  <a:ext uri="{0D108BD9-81ED-4DB2-BD59-A6C34878D82A}">
                    <a16:rowId xmlns:a16="http://schemas.microsoft.com/office/drawing/2014/main" val="2895629433"/>
                  </a:ext>
                </a:extLst>
              </a:tr>
              <a:tr h="370840">
                <a:tc>
                  <a:txBody>
                    <a:bodyPr/>
                    <a:lstStyle/>
                    <a:p>
                      <a:r>
                        <a:rPr lang="en-IN" dirty="0"/>
                        <a:t>Modified BT</a:t>
                      </a:r>
                    </a:p>
                  </a:txBody>
                  <a:tcPr/>
                </a:tc>
                <a:tc>
                  <a:txBody>
                    <a:bodyPr/>
                    <a:lstStyle/>
                    <a:p>
                      <a:r>
                        <a:rPr lang="en-IN" dirty="0"/>
                        <a:t>Subclavian artery to pulmonary artery conduit</a:t>
                      </a:r>
                    </a:p>
                  </a:txBody>
                  <a:tcPr/>
                </a:tc>
                <a:tc>
                  <a:txBody>
                    <a:bodyPr/>
                    <a:lstStyle/>
                    <a:p>
                      <a:r>
                        <a:rPr lang="en-IN" dirty="0"/>
                        <a:t>Preserved pulse, continuous murmur</a:t>
                      </a:r>
                    </a:p>
                  </a:txBody>
                  <a:tcPr/>
                </a:tc>
                <a:extLst>
                  <a:ext uri="{0D108BD9-81ED-4DB2-BD59-A6C34878D82A}">
                    <a16:rowId xmlns:a16="http://schemas.microsoft.com/office/drawing/2014/main" val="3486134128"/>
                  </a:ext>
                </a:extLst>
              </a:tr>
              <a:tr h="370840">
                <a:tc>
                  <a:txBody>
                    <a:bodyPr/>
                    <a:lstStyle/>
                    <a:p>
                      <a:r>
                        <a:rPr lang="en-IN" dirty="0"/>
                        <a:t>Central shunt</a:t>
                      </a:r>
                    </a:p>
                  </a:txBody>
                  <a:tcPr/>
                </a:tc>
                <a:tc>
                  <a:txBody>
                    <a:bodyPr/>
                    <a:lstStyle/>
                    <a:p>
                      <a:r>
                        <a:rPr lang="en-IN" dirty="0"/>
                        <a:t>Aorta to PA conduit</a:t>
                      </a:r>
                    </a:p>
                  </a:txBody>
                  <a:tcPr/>
                </a:tc>
                <a:tc>
                  <a:txBody>
                    <a:bodyPr/>
                    <a:lstStyle/>
                    <a:p>
                      <a:r>
                        <a:rPr lang="en-IN" dirty="0"/>
                        <a:t>continuous murmur</a:t>
                      </a:r>
                    </a:p>
                  </a:txBody>
                  <a:tcPr/>
                </a:tc>
                <a:extLst>
                  <a:ext uri="{0D108BD9-81ED-4DB2-BD59-A6C34878D82A}">
                    <a16:rowId xmlns:a16="http://schemas.microsoft.com/office/drawing/2014/main" val="2401301332"/>
                  </a:ext>
                </a:extLst>
              </a:tr>
              <a:tr h="370840">
                <a:tc>
                  <a:txBody>
                    <a:bodyPr/>
                    <a:lstStyle/>
                    <a:p>
                      <a:r>
                        <a:rPr lang="en-IN" dirty="0"/>
                        <a:t>Waterston</a:t>
                      </a:r>
                    </a:p>
                  </a:txBody>
                  <a:tcPr/>
                </a:tc>
                <a:tc>
                  <a:txBody>
                    <a:bodyPr/>
                    <a:lstStyle/>
                    <a:p>
                      <a:r>
                        <a:rPr lang="en-IN" dirty="0"/>
                        <a:t>Ascending aorta to RPA</a:t>
                      </a:r>
                    </a:p>
                  </a:txBody>
                  <a:tcPr/>
                </a:tc>
                <a:tc>
                  <a:txBody>
                    <a:bodyPr/>
                    <a:lstStyle/>
                    <a:p>
                      <a:r>
                        <a:rPr lang="en-IN" dirty="0"/>
                        <a:t>continuous murmur</a:t>
                      </a:r>
                    </a:p>
                  </a:txBody>
                  <a:tcPr/>
                </a:tc>
                <a:extLst>
                  <a:ext uri="{0D108BD9-81ED-4DB2-BD59-A6C34878D82A}">
                    <a16:rowId xmlns:a16="http://schemas.microsoft.com/office/drawing/2014/main" val="3995666493"/>
                  </a:ext>
                </a:extLst>
              </a:tr>
              <a:tr h="370840">
                <a:tc>
                  <a:txBody>
                    <a:bodyPr/>
                    <a:lstStyle/>
                    <a:p>
                      <a:r>
                        <a:rPr lang="en-IN" dirty="0"/>
                        <a:t>Potts</a:t>
                      </a:r>
                    </a:p>
                  </a:txBody>
                  <a:tcPr/>
                </a:tc>
                <a:tc>
                  <a:txBody>
                    <a:bodyPr/>
                    <a:lstStyle/>
                    <a:p>
                      <a:r>
                        <a:rPr lang="en-IN" dirty="0"/>
                        <a:t>Descending aorta to LPA</a:t>
                      </a:r>
                    </a:p>
                  </a:txBody>
                  <a:tcPr/>
                </a:tc>
                <a:tc>
                  <a:txBody>
                    <a:bodyPr/>
                    <a:lstStyle/>
                    <a:p>
                      <a:r>
                        <a:rPr lang="en-IN" dirty="0"/>
                        <a:t>continuous murmur</a:t>
                      </a:r>
                    </a:p>
                  </a:txBody>
                  <a:tcPr/>
                </a:tc>
                <a:extLst>
                  <a:ext uri="{0D108BD9-81ED-4DB2-BD59-A6C34878D82A}">
                    <a16:rowId xmlns:a16="http://schemas.microsoft.com/office/drawing/2014/main" val="1225923738"/>
                  </a:ext>
                </a:extLst>
              </a:tr>
              <a:tr h="370840">
                <a:tc gridSpan="3">
                  <a:txBody>
                    <a:bodyPr/>
                    <a:lstStyle/>
                    <a:p>
                      <a:pPr algn="ctr"/>
                      <a:r>
                        <a:rPr lang="en-IN" sz="2400" b="1" dirty="0"/>
                        <a:t>SYSTEMIC VENOUS- PULMONARY ARTERIAL</a:t>
                      </a:r>
                    </a:p>
                  </a:txBody>
                  <a:tcPr/>
                </a:tc>
                <a:tc hMerge="1">
                  <a:txBody>
                    <a:bodyPr/>
                    <a:lstStyle/>
                    <a:p>
                      <a:endParaRPr lang="en-IN" dirty="0"/>
                    </a:p>
                  </a:txBody>
                  <a:tcPr/>
                </a:tc>
                <a:tc hMerge="1">
                  <a:txBody>
                    <a:bodyPr/>
                    <a:lstStyle/>
                    <a:p>
                      <a:endParaRPr lang="en-IN" dirty="0"/>
                    </a:p>
                  </a:txBody>
                  <a:tcPr/>
                </a:tc>
                <a:extLst>
                  <a:ext uri="{0D108BD9-81ED-4DB2-BD59-A6C34878D82A}">
                    <a16:rowId xmlns:a16="http://schemas.microsoft.com/office/drawing/2014/main" val="4360787"/>
                  </a:ext>
                </a:extLst>
              </a:tr>
              <a:tr h="370840">
                <a:tc>
                  <a:txBody>
                    <a:bodyPr/>
                    <a:lstStyle/>
                    <a:p>
                      <a:r>
                        <a:rPr lang="en-IN" dirty="0"/>
                        <a:t>Glenn</a:t>
                      </a:r>
                    </a:p>
                  </a:txBody>
                  <a:tcPr/>
                </a:tc>
                <a:tc>
                  <a:txBody>
                    <a:bodyPr/>
                    <a:lstStyle/>
                    <a:p>
                      <a:r>
                        <a:rPr lang="en-IN" dirty="0"/>
                        <a:t>SVC to PA</a:t>
                      </a:r>
                    </a:p>
                  </a:txBody>
                  <a:tcPr/>
                </a:tc>
                <a:tc>
                  <a:txBody>
                    <a:bodyPr/>
                    <a:lstStyle/>
                    <a:p>
                      <a:r>
                        <a:rPr lang="en-IN" dirty="0"/>
                        <a:t>No murmur, arrhythmias uncommon</a:t>
                      </a:r>
                    </a:p>
                  </a:txBody>
                  <a:tcPr/>
                </a:tc>
                <a:extLst>
                  <a:ext uri="{0D108BD9-81ED-4DB2-BD59-A6C34878D82A}">
                    <a16:rowId xmlns:a16="http://schemas.microsoft.com/office/drawing/2014/main" val="351687019"/>
                  </a:ext>
                </a:extLst>
              </a:tr>
              <a:tr h="370840">
                <a:tc>
                  <a:txBody>
                    <a:bodyPr/>
                    <a:lstStyle/>
                    <a:p>
                      <a:r>
                        <a:rPr lang="en-IN" dirty="0"/>
                        <a:t>Fontan</a:t>
                      </a:r>
                    </a:p>
                  </a:txBody>
                  <a:tcPr/>
                </a:tc>
                <a:tc>
                  <a:txBody>
                    <a:bodyPr/>
                    <a:lstStyle/>
                    <a:p>
                      <a:r>
                        <a:rPr lang="en-IN" dirty="0"/>
                        <a:t>Total </a:t>
                      </a:r>
                      <a:r>
                        <a:rPr lang="en-IN" dirty="0" err="1"/>
                        <a:t>cavopulmonary</a:t>
                      </a:r>
                      <a:r>
                        <a:rPr lang="en-IN" dirty="0"/>
                        <a:t> shunt</a:t>
                      </a:r>
                    </a:p>
                  </a:txBody>
                  <a:tcPr/>
                </a:tc>
                <a:tc>
                  <a:txBody>
                    <a:bodyPr/>
                    <a:lstStyle/>
                    <a:p>
                      <a:r>
                        <a:rPr lang="en-IN" dirty="0"/>
                        <a:t>No murmur, atrial arrhythmias</a:t>
                      </a:r>
                    </a:p>
                  </a:txBody>
                  <a:tcPr/>
                </a:tc>
                <a:extLst>
                  <a:ext uri="{0D108BD9-81ED-4DB2-BD59-A6C34878D82A}">
                    <a16:rowId xmlns:a16="http://schemas.microsoft.com/office/drawing/2014/main" val="1547679513"/>
                  </a:ext>
                </a:extLst>
              </a:tr>
              <a:tr h="370840">
                <a:tc gridSpan="3">
                  <a:txBody>
                    <a:bodyPr/>
                    <a:lstStyle/>
                    <a:p>
                      <a:pPr algn="ctr"/>
                      <a:r>
                        <a:rPr lang="en-IN" sz="2400" b="1" dirty="0"/>
                        <a:t>OTHER</a:t>
                      </a:r>
                    </a:p>
                  </a:txBody>
                  <a:tcPr/>
                </a:tc>
                <a:tc hMerge="1">
                  <a:txBody>
                    <a:bodyPr/>
                    <a:lstStyle/>
                    <a:p>
                      <a:endParaRPr lang="en-IN" dirty="0"/>
                    </a:p>
                  </a:txBody>
                  <a:tcPr/>
                </a:tc>
                <a:tc hMerge="1">
                  <a:txBody>
                    <a:bodyPr/>
                    <a:lstStyle/>
                    <a:p>
                      <a:endParaRPr lang="en-IN" dirty="0"/>
                    </a:p>
                  </a:txBody>
                  <a:tcPr/>
                </a:tc>
                <a:extLst>
                  <a:ext uri="{0D108BD9-81ED-4DB2-BD59-A6C34878D82A}">
                    <a16:rowId xmlns:a16="http://schemas.microsoft.com/office/drawing/2014/main" val="1171391574"/>
                  </a:ext>
                </a:extLst>
              </a:tr>
              <a:tr h="370840">
                <a:tc>
                  <a:txBody>
                    <a:bodyPr/>
                    <a:lstStyle/>
                    <a:p>
                      <a:pPr algn="l"/>
                      <a:r>
                        <a:rPr lang="en-IN" sz="1800" b="0" dirty="0"/>
                        <a:t>Rastelli</a:t>
                      </a:r>
                    </a:p>
                  </a:txBody>
                  <a:tcPr/>
                </a:tc>
                <a:tc>
                  <a:txBody>
                    <a:bodyPr/>
                    <a:lstStyle/>
                    <a:p>
                      <a:pPr algn="ctr"/>
                      <a:r>
                        <a:rPr lang="en-IN" sz="1800" b="0" dirty="0"/>
                        <a:t>RV to PA</a:t>
                      </a:r>
                    </a:p>
                  </a:txBody>
                  <a:tcPr/>
                </a:tc>
                <a:tc>
                  <a:txBody>
                    <a:bodyPr/>
                    <a:lstStyle/>
                    <a:p>
                      <a:pPr algn="ctr"/>
                      <a:r>
                        <a:rPr lang="en-IN" sz="1800" b="0" dirty="0"/>
                        <a:t>Valve degeneration can lead to PR murmur</a:t>
                      </a:r>
                    </a:p>
                  </a:txBody>
                  <a:tcPr/>
                </a:tc>
                <a:extLst>
                  <a:ext uri="{0D108BD9-81ED-4DB2-BD59-A6C34878D82A}">
                    <a16:rowId xmlns:a16="http://schemas.microsoft.com/office/drawing/2014/main" val="182324399"/>
                  </a:ext>
                </a:extLst>
              </a:tr>
            </a:tbl>
          </a:graphicData>
        </a:graphic>
      </p:graphicFrame>
    </p:spTree>
    <p:extLst>
      <p:ext uri="{BB962C8B-B14F-4D97-AF65-F5344CB8AC3E}">
        <p14:creationId xmlns:p14="http://schemas.microsoft.com/office/powerpoint/2010/main" val="2942156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9E46B1-849C-4196-AF59-C495FD852A93}"/>
              </a:ext>
            </a:extLst>
          </p:cNvPr>
          <p:cNvSpPr>
            <a:spLocks noGrp="1"/>
          </p:cNvSpPr>
          <p:nvPr>
            <p:ph type="title"/>
          </p:nvPr>
        </p:nvSpPr>
        <p:spPr/>
        <p:txBody>
          <a:bodyPr>
            <a:normAutofit fontScale="90000"/>
          </a:bodyPr>
          <a:lstStyle/>
          <a:p>
            <a:r>
              <a:rPr lang="en-IN" dirty="0"/>
              <a:t>CONGENITAL PULMONARY AV FISTULA</a:t>
            </a:r>
          </a:p>
        </p:txBody>
      </p:sp>
      <p:sp>
        <p:nvSpPr>
          <p:cNvPr id="3" name="Content Placeholder 2">
            <a:extLst>
              <a:ext uri="{FF2B5EF4-FFF2-40B4-BE49-F238E27FC236}">
                <a16:creationId xmlns:a16="http://schemas.microsoft.com/office/drawing/2014/main" id="{3628C7F3-B82B-EA8A-1E57-783461C3C0A3}"/>
              </a:ext>
            </a:extLst>
          </p:cNvPr>
          <p:cNvSpPr>
            <a:spLocks noGrp="1"/>
          </p:cNvSpPr>
          <p:nvPr>
            <p:ph idx="1"/>
          </p:nvPr>
        </p:nvSpPr>
        <p:spPr/>
        <p:txBody>
          <a:bodyPr/>
          <a:lstStyle/>
          <a:p>
            <a:r>
              <a:rPr lang="en-IN" dirty="0"/>
              <a:t>Continuous murmur with a louder systolic component over the lower lobes and middle lobe of the right lung.</a:t>
            </a:r>
          </a:p>
          <a:p>
            <a:r>
              <a:rPr lang="en-IN" dirty="0"/>
              <a:t>Increases on inspiration, standing and </a:t>
            </a:r>
            <a:r>
              <a:rPr lang="en-IN" dirty="0">
                <a:solidFill>
                  <a:srgbClr val="FFFF00"/>
                </a:solidFill>
              </a:rPr>
              <a:t>muller manoeuvre</a:t>
            </a:r>
            <a:r>
              <a:rPr lang="en-IN" dirty="0"/>
              <a:t>.</a:t>
            </a:r>
          </a:p>
          <a:p>
            <a:r>
              <a:rPr lang="en-IN" dirty="0">
                <a:solidFill>
                  <a:srgbClr val="FFFF00"/>
                </a:solidFill>
              </a:rPr>
              <a:t>Decreases during Valsalva manoeuvre.</a:t>
            </a:r>
          </a:p>
          <a:p>
            <a:r>
              <a:rPr lang="en-IN" dirty="0">
                <a:solidFill>
                  <a:srgbClr val="FFFF00"/>
                </a:solidFill>
              </a:rPr>
              <a:t>Cyanosis without any other precordial abnormalities</a:t>
            </a:r>
            <a:r>
              <a:rPr lang="en-IN" dirty="0"/>
              <a:t>.</a:t>
            </a:r>
          </a:p>
          <a:p>
            <a:endParaRPr lang="en-IN" dirty="0"/>
          </a:p>
        </p:txBody>
      </p:sp>
    </p:spTree>
    <p:extLst>
      <p:ext uri="{BB962C8B-B14F-4D97-AF65-F5344CB8AC3E}">
        <p14:creationId xmlns:p14="http://schemas.microsoft.com/office/powerpoint/2010/main" val="2572093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B1C620-5505-ACEE-2EA5-B0CA438F7A8E}"/>
              </a:ext>
            </a:extLst>
          </p:cNvPr>
          <p:cNvSpPr>
            <a:spLocks noGrp="1"/>
          </p:cNvSpPr>
          <p:nvPr>
            <p:ph type="title"/>
          </p:nvPr>
        </p:nvSpPr>
        <p:spPr>
          <a:xfrm>
            <a:off x="3503950" y="712922"/>
            <a:ext cx="10353762" cy="1257300"/>
          </a:xfrm>
        </p:spPr>
        <p:txBody>
          <a:bodyPr/>
          <a:lstStyle/>
          <a:p>
            <a:r>
              <a:rPr lang="en-IN" dirty="0"/>
              <a:t>VENOUS HUM</a:t>
            </a:r>
          </a:p>
        </p:txBody>
      </p:sp>
      <p:sp>
        <p:nvSpPr>
          <p:cNvPr id="3" name="Content Placeholder 2">
            <a:extLst>
              <a:ext uri="{FF2B5EF4-FFF2-40B4-BE49-F238E27FC236}">
                <a16:creationId xmlns:a16="http://schemas.microsoft.com/office/drawing/2014/main" id="{77C49195-83C6-5445-B1D9-348A048C6811}"/>
              </a:ext>
            </a:extLst>
          </p:cNvPr>
          <p:cNvSpPr>
            <a:spLocks noGrp="1"/>
          </p:cNvSpPr>
          <p:nvPr>
            <p:ph idx="1"/>
          </p:nvPr>
        </p:nvSpPr>
        <p:spPr>
          <a:xfrm>
            <a:off x="341650" y="2308225"/>
            <a:ext cx="6324600" cy="3714749"/>
          </a:xfrm>
        </p:spPr>
        <p:txBody>
          <a:bodyPr>
            <a:normAutofit fontScale="77500" lnSpcReduction="20000"/>
          </a:bodyPr>
          <a:lstStyle/>
          <a:p>
            <a:r>
              <a:rPr lang="en-IN" dirty="0"/>
              <a:t>Described by </a:t>
            </a:r>
            <a:r>
              <a:rPr lang="en-IN" dirty="0" err="1"/>
              <a:t>Potain</a:t>
            </a:r>
            <a:r>
              <a:rPr lang="en-IN" dirty="0"/>
              <a:t> in 1867, most common continuous murmur.</a:t>
            </a:r>
          </a:p>
          <a:p>
            <a:r>
              <a:rPr lang="en-IN" dirty="0"/>
              <a:t>Universal in young children&amp; frequent in young healthy adult </a:t>
            </a:r>
            <a:r>
              <a:rPr lang="en-IN" dirty="0" err="1"/>
              <a:t>esp</a:t>
            </a:r>
            <a:r>
              <a:rPr lang="en-IN" dirty="0"/>
              <a:t> in pregnancy.</a:t>
            </a:r>
          </a:p>
          <a:p>
            <a:r>
              <a:rPr lang="en-IN" dirty="0"/>
              <a:t>Thyrotoxicosis and </a:t>
            </a:r>
            <a:r>
              <a:rPr lang="en-IN" dirty="0" err="1"/>
              <a:t>anemia</a:t>
            </a:r>
            <a:r>
              <a:rPr lang="en-IN" dirty="0"/>
              <a:t> reinforces venous hum.</a:t>
            </a:r>
          </a:p>
          <a:p>
            <a:r>
              <a:rPr lang="en-IN" dirty="0"/>
              <a:t>Murmur is typically louder in diastole best heard in Rt supraclavicular fossa lateral to sternocleidomastoid.</a:t>
            </a:r>
          </a:p>
          <a:p>
            <a:r>
              <a:rPr lang="en-IN" dirty="0"/>
              <a:t>Increased by upright position, deep inspiration &amp; during diastole.</a:t>
            </a:r>
          </a:p>
          <a:p>
            <a:r>
              <a:rPr lang="en-IN" dirty="0"/>
              <a:t>If audible in supine position- suspect a hyperdynamic circulatory state.</a:t>
            </a:r>
          </a:p>
          <a:p>
            <a:endParaRPr lang="en-IN" dirty="0"/>
          </a:p>
        </p:txBody>
      </p:sp>
      <p:pic>
        <p:nvPicPr>
          <p:cNvPr id="5" name="Picture 4">
            <a:extLst>
              <a:ext uri="{FF2B5EF4-FFF2-40B4-BE49-F238E27FC236}">
                <a16:creationId xmlns:a16="http://schemas.microsoft.com/office/drawing/2014/main" id="{EFCB5224-C68E-B40B-56CC-2ACC53857258}"/>
              </a:ext>
            </a:extLst>
          </p:cNvPr>
          <p:cNvPicPr>
            <a:picLocks noChangeAspect="1"/>
          </p:cNvPicPr>
          <p:nvPr/>
        </p:nvPicPr>
        <p:blipFill>
          <a:blip r:embed="rId2"/>
          <a:stretch>
            <a:fillRect/>
          </a:stretch>
        </p:blipFill>
        <p:spPr>
          <a:xfrm>
            <a:off x="7605532" y="2237595"/>
            <a:ext cx="4446035" cy="3785379"/>
          </a:xfrm>
          <a:prstGeom prst="rect">
            <a:avLst/>
          </a:prstGeom>
        </p:spPr>
      </p:pic>
    </p:spTree>
    <p:extLst>
      <p:ext uri="{BB962C8B-B14F-4D97-AF65-F5344CB8AC3E}">
        <p14:creationId xmlns:p14="http://schemas.microsoft.com/office/powerpoint/2010/main" val="319151158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A4F22-2A12-55E5-6234-E869D116C80B}"/>
              </a:ext>
            </a:extLst>
          </p:cNvPr>
          <p:cNvSpPr>
            <a:spLocks noGrp="1"/>
          </p:cNvSpPr>
          <p:nvPr>
            <p:ph type="title"/>
          </p:nvPr>
        </p:nvSpPr>
        <p:spPr/>
        <p:txBody>
          <a:bodyPr>
            <a:normAutofit fontScale="90000"/>
          </a:bodyPr>
          <a:lstStyle/>
          <a:p>
            <a:r>
              <a:rPr lang="en-IN" dirty="0"/>
              <a:t>CRITICAL STENOSIS OF MAJOR ARTERIES</a:t>
            </a:r>
          </a:p>
        </p:txBody>
      </p:sp>
      <p:sp>
        <p:nvSpPr>
          <p:cNvPr id="3" name="Content Placeholder 2">
            <a:extLst>
              <a:ext uri="{FF2B5EF4-FFF2-40B4-BE49-F238E27FC236}">
                <a16:creationId xmlns:a16="http://schemas.microsoft.com/office/drawing/2014/main" id="{51DE7A75-0353-5D92-2FEB-2ECEA531D600}"/>
              </a:ext>
            </a:extLst>
          </p:cNvPr>
          <p:cNvSpPr>
            <a:spLocks noGrp="1"/>
          </p:cNvSpPr>
          <p:nvPr>
            <p:ph idx="1"/>
          </p:nvPr>
        </p:nvSpPr>
        <p:spPr/>
        <p:txBody>
          <a:bodyPr/>
          <a:lstStyle/>
          <a:p>
            <a:r>
              <a:rPr lang="en-IN" dirty="0"/>
              <a:t>Carotid stenosis</a:t>
            </a:r>
          </a:p>
          <a:p>
            <a:r>
              <a:rPr lang="en-IN" dirty="0"/>
              <a:t>Femoral stenosis</a:t>
            </a:r>
          </a:p>
          <a:p>
            <a:r>
              <a:rPr lang="en-IN" dirty="0"/>
              <a:t>Renal artery stenosis- louder systolic component.</a:t>
            </a:r>
          </a:p>
          <a:p>
            <a:r>
              <a:rPr lang="en-IN" dirty="0"/>
              <a:t>Critical obstruction (80%) + no adequate collaterals – so that a continuous gradient is produced.</a:t>
            </a:r>
          </a:p>
          <a:p>
            <a:r>
              <a:rPr lang="en-IN" dirty="0"/>
              <a:t>With adequate collaterals –only systolic gradient persists.</a:t>
            </a:r>
          </a:p>
        </p:txBody>
      </p:sp>
    </p:spTree>
    <p:extLst>
      <p:ext uri="{BB962C8B-B14F-4D97-AF65-F5344CB8AC3E}">
        <p14:creationId xmlns:p14="http://schemas.microsoft.com/office/powerpoint/2010/main" val="1206026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2EA45F-31D8-45C0-F47D-832682C6230C}"/>
              </a:ext>
            </a:extLst>
          </p:cNvPr>
          <p:cNvSpPr>
            <a:spLocks noGrp="1"/>
          </p:cNvSpPr>
          <p:nvPr>
            <p:ph type="title"/>
          </p:nvPr>
        </p:nvSpPr>
        <p:spPr/>
        <p:txBody>
          <a:bodyPr>
            <a:normAutofit fontScale="90000"/>
          </a:bodyPr>
          <a:lstStyle/>
          <a:p>
            <a:r>
              <a:rPr lang="en-IN" dirty="0"/>
              <a:t>CONGENITAL OR ACQUIRED AV FISTULA</a:t>
            </a:r>
          </a:p>
        </p:txBody>
      </p:sp>
      <p:sp>
        <p:nvSpPr>
          <p:cNvPr id="3" name="Content Placeholder 2">
            <a:extLst>
              <a:ext uri="{FF2B5EF4-FFF2-40B4-BE49-F238E27FC236}">
                <a16:creationId xmlns:a16="http://schemas.microsoft.com/office/drawing/2014/main" id="{F2739AC3-102D-F664-C942-65F1EA0D6575}"/>
              </a:ext>
            </a:extLst>
          </p:cNvPr>
          <p:cNvSpPr>
            <a:spLocks noGrp="1"/>
          </p:cNvSpPr>
          <p:nvPr>
            <p:ph idx="1"/>
          </p:nvPr>
        </p:nvSpPr>
        <p:spPr/>
        <p:txBody>
          <a:bodyPr/>
          <a:lstStyle/>
          <a:p>
            <a:r>
              <a:rPr lang="en-IN" dirty="0"/>
              <a:t>Acquired- Trauma</a:t>
            </a:r>
          </a:p>
          <a:p>
            <a:r>
              <a:rPr lang="en-IN" dirty="0"/>
              <a:t>Surgically created- </a:t>
            </a:r>
            <a:r>
              <a:rPr lang="en-IN" dirty="0" err="1"/>
              <a:t>Hemodialysis</a:t>
            </a:r>
            <a:endParaRPr lang="en-IN" dirty="0"/>
          </a:p>
          <a:p>
            <a:r>
              <a:rPr lang="en-IN" dirty="0"/>
              <a:t>Loud continuous murmur with systolic accentuation.</a:t>
            </a:r>
          </a:p>
          <a:p>
            <a:r>
              <a:rPr lang="en-IN" dirty="0"/>
              <a:t>Manual compression of fistula can cause reflex bradycardia and reflex tachycardia on release.</a:t>
            </a:r>
          </a:p>
          <a:p>
            <a:endParaRPr lang="en-IN" dirty="0"/>
          </a:p>
        </p:txBody>
      </p:sp>
    </p:spTree>
    <p:extLst>
      <p:ext uri="{BB962C8B-B14F-4D97-AF65-F5344CB8AC3E}">
        <p14:creationId xmlns:p14="http://schemas.microsoft.com/office/powerpoint/2010/main" val="175158778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4C48C-DE49-8A6A-3B63-09E068E1B5D3}"/>
              </a:ext>
            </a:extLst>
          </p:cNvPr>
          <p:cNvSpPr>
            <a:spLocks noGrp="1"/>
          </p:cNvSpPr>
          <p:nvPr>
            <p:ph type="title"/>
          </p:nvPr>
        </p:nvSpPr>
        <p:spPr/>
        <p:txBody>
          <a:bodyPr/>
          <a:lstStyle/>
          <a:p>
            <a:r>
              <a:rPr lang="en-IN" dirty="0"/>
              <a:t>CONGENITAL AV MALFORMATIONS</a:t>
            </a:r>
          </a:p>
        </p:txBody>
      </p:sp>
      <p:sp>
        <p:nvSpPr>
          <p:cNvPr id="3" name="Content Placeholder 2">
            <a:extLst>
              <a:ext uri="{FF2B5EF4-FFF2-40B4-BE49-F238E27FC236}">
                <a16:creationId xmlns:a16="http://schemas.microsoft.com/office/drawing/2014/main" id="{CACDAD82-E109-4BB2-8921-6029A2FC1B7E}"/>
              </a:ext>
            </a:extLst>
          </p:cNvPr>
          <p:cNvSpPr>
            <a:spLocks noGrp="1"/>
          </p:cNvSpPr>
          <p:nvPr>
            <p:ph idx="1"/>
          </p:nvPr>
        </p:nvSpPr>
        <p:spPr>
          <a:xfrm>
            <a:off x="913795" y="2046470"/>
            <a:ext cx="10353762" cy="3714749"/>
          </a:xfrm>
        </p:spPr>
        <p:txBody>
          <a:bodyPr/>
          <a:lstStyle/>
          <a:p>
            <a:r>
              <a:rPr lang="en-IN" dirty="0"/>
              <a:t>Cerebral- continuous murmur over scalp.</a:t>
            </a:r>
          </a:p>
          <a:p>
            <a:r>
              <a:rPr lang="en-IN" dirty="0"/>
              <a:t>Subclavian artery to vertebral vein – continuous murmur over left supraclavicular area in patient with high output failure. </a:t>
            </a:r>
          </a:p>
        </p:txBody>
      </p:sp>
      <p:sp>
        <p:nvSpPr>
          <p:cNvPr id="4" name="Rectangle: Rounded Corners 3">
            <a:extLst>
              <a:ext uri="{FF2B5EF4-FFF2-40B4-BE49-F238E27FC236}">
                <a16:creationId xmlns:a16="http://schemas.microsoft.com/office/drawing/2014/main" id="{2178EB9C-942C-CC13-B587-FE0718A54410}"/>
              </a:ext>
            </a:extLst>
          </p:cNvPr>
          <p:cNvSpPr/>
          <p:nvPr/>
        </p:nvSpPr>
        <p:spPr>
          <a:xfrm>
            <a:off x="5576340" y="3619501"/>
            <a:ext cx="6415791" cy="27432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sz="2400" dirty="0"/>
              <a:t>In high output failure, patients can develop pulmonary hypertension. PVR is extremely low. When cardiac output increase from 5L to ^25L, PVR may not reduce, because of high flow the </a:t>
            </a:r>
            <a:r>
              <a:rPr lang="en-IN" sz="2400" dirty="0" err="1"/>
              <a:t>pulm</a:t>
            </a:r>
            <a:r>
              <a:rPr lang="en-IN" sz="2400" dirty="0"/>
              <a:t> artery pressure goes up causing RV failure.</a:t>
            </a:r>
          </a:p>
        </p:txBody>
      </p:sp>
      <p:sp>
        <p:nvSpPr>
          <p:cNvPr id="5" name="Rectangle: Rounded Corners 4">
            <a:extLst>
              <a:ext uri="{FF2B5EF4-FFF2-40B4-BE49-F238E27FC236}">
                <a16:creationId xmlns:a16="http://schemas.microsoft.com/office/drawing/2014/main" id="{5FB536DD-D4A6-D715-1B17-4571A32256FD}"/>
              </a:ext>
            </a:extLst>
          </p:cNvPr>
          <p:cNvSpPr/>
          <p:nvPr/>
        </p:nvSpPr>
        <p:spPr>
          <a:xfrm>
            <a:off x="569626" y="3627619"/>
            <a:ext cx="4841823" cy="273508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sz="2400" dirty="0"/>
              <a:t>Newborn baby with HF and no findings on auscultation- AUSCULTATE THE SKULL.</a:t>
            </a:r>
          </a:p>
        </p:txBody>
      </p:sp>
    </p:spTree>
    <p:extLst>
      <p:ext uri="{BB962C8B-B14F-4D97-AF65-F5344CB8AC3E}">
        <p14:creationId xmlns:p14="http://schemas.microsoft.com/office/powerpoint/2010/main" val="2208900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0CAC54-75F6-DCE7-E91D-B00A48B3E953}"/>
              </a:ext>
            </a:extLst>
          </p:cNvPr>
          <p:cNvSpPr>
            <a:spLocks noGrp="1"/>
          </p:cNvSpPr>
          <p:nvPr>
            <p:ph type="title"/>
          </p:nvPr>
        </p:nvSpPr>
        <p:spPr/>
        <p:txBody>
          <a:bodyPr/>
          <a:lstStyle/>
          <a:p>
            <a:r>
              <a:rPr lang="en-IN" dirty="0"/>
              <a:t>PORTOSYSTEMIC SHUNTS</a:t>
            </a:r>
          </a:p>
        </p:txBody>
      </p:sp>
      <p:sp>
        <p:nvSpPr>
          <p:cNvPr id="3" name="Content Placeholder 2">
            <a:extLst>
              <a:ext uri="{FF2B5EF4-FFF2-40B4-BE49-F238E27FC236}">
                <a16:creationId xmlns:a16="http://schemas.microsoft.com/office/drawing/2014/main" id="{222A6760-8A86-B032-1194-954871BD8B20}"/>
              </a:ext>
            </a:extLst>
          </p:cNvPr>
          <p:cNvSpPr>
            <a:spLocks noGrp="1"/>
          </p:cNvSpPr>
          <p:nvPr>
            <p:ph idx="1"/>
          </p:nvPr>
        </p:nvSpPr>
        <p:spPr/>
        <p:txBody>
          <a:bodyPr/>
          <a:lstStyle/>
          <a:p>
            <a:r>
              <a:rPr lang="en-IN" dirty="0"/>
              <a:t>In portal hypertension- caput medusae- continuous murmur- </a:t>
            </a:r>
            <a:r>
              <a:rPr lang="en-IN" dirty="0" err="1"/>
              <a:t>Cruveinheir</a:t>
            </a:r>
            <a:r>
              <a:rPr lang="en-IN" dirty="0"/>
              <a:t> Baumgarten syndrome</a:t>
            </a:r>
          </a:p>
        </p:txBody>
      </p:sp>
      <p:pic>
        <p:nvPicPr>
          <p:cNvPr id="5" name="Picture 4">
            <a:extLst>
              <a:ext uri="{FF2B5EF4-FFF2-40B4-BE49-F238E27FC236}">
                <a16:creationId xmlns:a16="http://schemas.microsoft.com/office/drawing/2014/main" id="{A8E0B907-0E52-DAA7-9B19-FF277AF2993E}"/>
              </a:ext>
            </a:extLst>
          </p:cNvPr>
          <p:cNvPicPr>
            <a:picLocks noChangeAspect="1"/>
          </p:cNvPicPr>
          <p:nvPr/>
        </p:nvPicPr>
        <p:blipFill>
          <a:blip r:embed="rId2"/>
          <a:stretch>
            <a:fillRect/>
          </a:stretch>
        </p:blipFill>
        <p:spPr>
          <a:xfrm>
            <a:off x="6090676" y="2880842"/>
            <a:ext cx="4181319" cy="3119907"/>
          </a:xfrm>
          <a:prstGeom prst="rect">
            <a:avLst/>
          </a:prstGeom>
        </p:spPr>
      </p:pic>
    </p:spTree>
    <p:extLst>
      <p:ext uri="{BB962C8B-B14F-4D97-AF65-F5344CB8AC3E}">
        <p14:creationId xmlns:p14="http://schemas.microsoft.com/office/powerpoint/2010/main" val="860368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2E642-E826-47D9-92A4-6573F672799E}"/>
              </a:ext>
            </a:extLst>
          </p:cNvPr>
          <p:cNvSpPr>
            <a:spLocks noGrp="1"/>
          </p:cNvSpPr>
          <p:nvPr>
            <p:ph type="title"/>
          </p:nvPr>
        </p:nvSpPr>
        <p:spPr/>
        <p:txBody>
          <a:bodyPr>
            <a:normAutofit fontScale="90000"/>
          </a:bodyPr>
          <a:lstStyle/>
          <a:p>
            <a:r>
              <a:rPr lang="en-IN" dirty="0"/>
              <a:t>CONTINUOUS MURMUR WITH CYANOSIS</a:t>
            </a:r>
          </a:p>
        </p:txBody>
      </p:sp>
      <p:sp>
        <p:nvSpPr>
          <p:cNvPr id="3" name="Content Placeholder 2">
            <a:extLst>
              <a:ext uri="{FF2B5EF4-FFF2-40B4-BE49-F238E27FC236}">
                <a16:creationId xmlns:a16="http://schemas.microsoft.com/office/drawing/2014/main" id="{7553A150-5EEC-FD4E-B77C-3C0A5CE518DA}"/>
              </a:ext>
            </a:extLst>
          </p:cNvPr>
          <p:cNvSpPr>
            <a:spLocks noGrp="1"/>
          </p:cNvSpPr>
          <p:nvPr>
            <p:ph idx="1"/>
          </p:nvPr>
        </p:nvSpPr>
        <p:spPr/>
        <p:txBody>
          <a:bodyPr>
            <a:normAutofit/>
          </a:bodyPr>
          <a:lstStyle/>
          <a:p>
            <a:pPr marL="494100" indent="-457200">
              <a:buFont typeface="+mj-lt"/>
              <a:buAutoNum type="arabicPeriod"/>
            </a:pPr>
            <a:r>
              <a:rPr lang="en-IN" dirty="0"/>
              <a:t>TOF +PA+MAPCAs</a:t>
            </a:r>
          </a:p>
          <a:p>
            <a:pPr marL="494100" indent="-457200">
              <a:buFont typeface="+mj-lt"/>
              <a:buAutoNum type="arabicPeriod"/>
            </a:pPr>
            <a:r>
              <a:rPr lang="en-IN" dirty="0"/>
              <a:t>Truncus arteriosus</a:t>
            </a:r>
          </a:p>
          <a:p>
            <a:pPr marL="494100" indent="-457200">
              <a:buFont typeface="+mj-lt"/>
              <a:buAutoNum type="arabicPeriod"/>
            </a:pPr>
            <a:r>
              <a:rPr lang="en-IN" dirty="0"/>
              <a:t>TAPVC with or without obstruction</a:t>
            </a:r>
          </a:p>
          <a:p>
            <a:pPr marL="494100" indent="-457200">
              <a:buFont typeface="+mj-lt"/>
              <a:buAutoNum type="arabicPeriod"/>
            </a:pPr>
            <a:r>
              <a:rPr lang="en-IN" dirty="0"/>
              <a:t>PA with intact ventricular septum with PDA</a:t>
            </a:r>
          </a:p>
          <a:p>
            <a:pPr marL="494100" indent="-457200">
              <a:buFont typeface="+mj-lt"/>
              <a:buAutoNum type="arabicPeriod"/>
            </a:pPr>
            <a:r>
              <a:rPr lang="en-IN" dirty="0"/>
              <a:t>Duct dependent CCHD like HLHS</a:t>
            </a:r>
          </a:p>
          <a:p>
            <a:pPr marL="494100" indent="-457200">
              <a:buFont typeface="+mj-lt"/>
              <a:buAutoNum type="arabicPeriod"/>
            </a:pPr>
            <a:r>
              <a:rPr lang="en-IN" dirty="0"/>
              <a:t>Post shunt surgery</a:t>
            </a:r>
          </a:p>
          <a:p>
            <a:pPr marL="494100" indent="-457200">
              <a:buFont typeface="+mj-lt"/>
              <a:buAutoNum type="arabicPeriod"/>
            </a:pPr>
            <a:r>
              <a:rPr lang="en-IN" dirty="0"/>
              <a:t>Congenital pulmonary AV fistula</a:t>
            </a:r>
          </a:p>
        </p:txBody>
      </p:sp>
    </p:spTree>
    <p:extLst>
      <p:ext uri="{BB962C8B-B14F-4D97-AF65-F5344CB8AC3E}">
        <p14:creationId xmlns:p14="http://schemas.microsoft.com/office/powerpoint/2010/main" val="38165018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E27B0-9FB0-6B50-1CC4-315F779DE5CE}"/>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E1152631-ECF8-C784-8737-AE6BB572B52E}"/>
              </a:ext>
            </a:extLst>
          </p:cNvPr>
          <p:cNvSpPr>
            <a:spLocks noGrp="1"/>
          </p:cNvSpPr>
          <p:nvPr>
            <p:ph idx="1"/>
          </p:nvPr>
        </p:nvSpPr>
        <p:spPr/>
        <p:txBody>
          <a:bodyPr/>
          <a:lstStyle/>
          <a:p>
            <a:endParaRPr lang="en-IN" dirty="0"/>
          </a:p>
        </p:txBody>
      </p:sp>
      <p:sp>
        <p:nvSpPr>
          <p:cNvPr id="4" name="Rectangle: Rounded Corners 3">
            <a:extLst>
              <a:ext uri="{FF2B5EF4-FFF2-40B4-BE49-F238E27FC236}">
                <a16:creationId xmlns:a16="http://schemas.microsoft.com/office/drawing/2014/main" id="{90A65094-16BA-278F-932C-CC9A8BB98AC1}"/>
              </a:ext>
            </a:extLst>
          </p:cNvPr>
          <p:cNvSpPr/>
          <p:nvPr/>
        </p:nvSpPr>
        <p:spPr>
          <a:xfrm>
            <a:off x="602105" y="2117360"/>
            <a:ext cx="3987384" cy="262327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sz="2800" dirty="0"/>
              <a:t>Due to rapid blood flow</a:t>
            </a:r>
          </a:p>
        </p:txBody>
      </p:sp>
      <p:sp>
        <p:nvSpPr>
          <p:cNvPr id="5" name="Rectangle: Rounded Corners 4">
            <a:extLst>
              <a:ext uri="{FF2B5EF4-FFF2-40B4-BE49-F238E27FC236}">
                <a16:creationId xmlns:a16="http://schemas.microsoft.com/office/drawing/2014/main" id="{F6A85BB5-3E99-563C-BC5C-9D9766C02BCC}"/>
              </a:ext>
            </a:extLst>
          </p:cNvPr>
          <p:cNvSpPr/>
          <p:nvPr/>
        </p:nvSpPr>
        <p:spPr>
          <a:xfrm>
            <a:off x="5934831" y="134287"/>
            <a:ext cx="5487674" cy="5157241"/>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14350" indent="-514350" algn="ctr">
              <a:buAutoNum type="arabicPeriod"/>
            </a:pPr>
            <a:r>
              <a:rPr lang="en-IN" sz="2400" dirty="0"/>
              <a:t>Cervical venous hum</a:t>
            </a:r>
          </a:p>
          <a:p>
            <a:pPr marL="514350" indent="-514350" algn="ctr">
              <a:buAutoNum type="arabicPeriod"/>
            </a:pPr>
            <a:r>
              <a:rPr lang="en-IN" sz="2400" dirty="0"/>
              <a:t>Mammary souffle</a:t>
            </a:r>
          </a:p>
          <a:p>
            <a:pPr marL="514350" indent="-514350" algn="ctr">
              <a:buAutoNum type="arabicPeriod"/>
            </a:pPr>
            <a:r>
              <a:rPr lang="en-IN" sz="2400" dirty="0" err="1"/>
              <a:t>Hemangioma</a:t>
            </a:r>
            <a:r>
              <a:rPr lang="en-IN" sz="2400" dirty="0"/>
              <a:t>’</a:t>
            </a:r>
          </a:p>
          <a:p>
            <a:pPr marL="514350" indent="-514350" algn="ctr">
              <a:buAutoNum type="arabicPeriod"/>
            </a:pPr>
            <a:r>
              <a:rPr lang="en-IN" sz="2400" dirty="0"/>
              <a:t>Hyperthyroidism</a:t>
            </a:r>
          </a:p>
          <a:p>
            <a:pPr marL="514350" indent="-514350" algn="ctr">
              <a:buAutoNum type="arabicPeriod"/>
            </a:pPr>
            <a:r>
              <a:rPr lang="en-IN" sz="2400" dirty="0" err="1"/>
              <a:t>Hyperemia</a:t>
            </a:r>
            <a:r>
              <a:rPr lang="en-IN" sz="2400" dirty="0"/>
              <a:t> of neoplasm (hepatoma, Renal cell carcinoma, </a:t>
            </a:r>
            <a:r>
              <a:rPr lang="en-IN" sz="2400" dirty="0" err="1"/>
              <a:t>paget’s</a:t>
            </a:r>
            <a:r>
              <a:rPr lang="en-IN" sz="2400" dirty="0"/>
              <a:t> disease)</a:t>
            </a:r>
          </a:p>
        </p:txBody>
      </p:sp>
    </p:spTree>
    <p:extLst>
      <p:ext uri="{BB962C8B-B14F-4D97-AF65-F5344CB8AC3E}">
        <p14:creationId xmlns:p14="http://schemas.microsoft.com/office/powerpoint/2010/main" val="33198872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C1011-B9AB-6DA5-F99C-A46AFF7EC7AD}"/>
              </a:ext>
            </a:extLst>
          </p:cNvPr>
          <p:cNvSpPr>
            <a:spLocks noGrp="1"/>
          </p:cNvSpPr>
          <p:nvPr>
            <p:ph type="title"/>
          </p:nvPr>
        </p:nvSpPr>
        <p:spPr/>
        <p:txBody>
          <a:bodyPr>
            <a:normAutofit fontScale="90000"/>
          </a:bodyPr>
          <a:lstStyle/>
          <a:p>
            <a:r>
              <a:rPr lang="en-IN" dirty="0"/>
              <a:t>CONTINUOUS MURMUR BEST HEARD IN LEFT 1</a:t>
            </a:r>
            <a:r>
              <a:rPr lang="en-IN" baseline="30000" dirty="0"/>
              <a:t>ST</a:t>
            </a:r>
            <a:r>
              <a:rPr lang="en-IN" dirty="0"/>
              <a:t> AND 2</a:t>
            </a:r>
            <a:r>
              <a:rPr lang="en-IN" baseline="30000" dirty="0"/>
              <a:t>ND</a:t>
            </a:r>
            <a:r>
              <a:rPr lang="en-IN" dirty="0"/>
              <a:t> ICS</a:t>
            </a:r>
          </a:p>
        </p:txBody>
      </p:sp>
      <p:sp>
        <p:nvSpPr>
          <p:cNvPr id="3" name="Content Placeholder 2">
            <a:extLst>
              <a:ext uri="{FF2B5EF4-FFF2-40B4-BE49-F238E27FC236}">
                <a16:creationId xmlns:a16="http://schemas.microsoft.com/office/drawing/2014/main" id="{F1429743-2180-0BB2-847C-BCF337DF7B9C}"/>
              </a:ext>
            </a:extLst>
          </p:cNvPr>
          <p:cNvSpPr>
            <a:spLocks noGrp="1"/>
          </p:cNvSpPr>
          <p:nvPr>
            <p:ph idx="1"/>
          </p:nvPr>
        </p:nvSpPr>
        <p:spPr/>
        <p:txBody>
          <a:bodyPr/>
          <a:lstStyle/>
          <a:p>
            <a:pPr marL="494100" indent="-457200">
              <a:buFont typeface="+mj-lt"/>
              <a:buAutoNum type="arabicPeriod"/>
            </a:pPr>
            <a:r>
              <a:rPr lang="en-IN" dirty="0"/>
              <a:t>PDA</a:t>
            </a:r>
          </a:p>
          <a:p>
            <a:pPr marL="494100" indent="-457200">
              <a:buFont typeface="+mj-lt"/>
              <a:buAutoNum type="arabicPeriod"/>
            </a:pPr>
            <a:r>
              <a:rPr lang="en-IN" dirty="0"/>
              <a:t>AP WINDOW</a:t>
            </a:r>
          </a:p>
          <a:p>
            <a:pPr marL="494100" indent="-457200">
              <a:buFont typeface="+mj-lt"/>
              <a:buAutoNum type="arabicPeriod"/>
            </a:pPr>
            <a:r>
              <a:rPr lang="en-IN" dirty="0"/>
              <a:t>POTT SHUNT</a:t>
            </a:r>
          </a:p>
          <a:p>
            <a:pPr marL="494100" indent="-457200">
              <a:buFont typeface="+mj-lt"/>
              <a:buAutoNum type="arabicPeriod"/>
            </a:pPr>
            <a:r>
              <a:rPr lang="en-IN" dirty="0"/>
              <a:t>WATERSTON SHUNT</a:t>
            </a:r>
          </a:p>
          <a:p>
            <a:pPr marL="494100" indent="-457200">
              <a:buFont typeface="+mj-lt"/>
              <a:buAutoNum type="arabicPeriod"/>
            </a:pPr>
            <a:r>
              <a:rPr lang="en-IN" dirty="0"/>
              <a:t>MAMMARY SOUFFLE</a:t>
            </a:r>
          </a:p>
          <a:p>
            <a:pPr marL="494100" indent="-457200">
              <a:buFont typeface="+mj-lt"/>
              <a:buAutoNum type="arabicPeriod"/>
            </a:pPr>
            <a:r>
              <a:rPr lang="en-IN" dirty="0"/>
              <a:t>ALCAPA</a:t>
            </a:r>
          </a:p>
          <a:p>
            <a:pPr marL="494100" indent="-457200">
              <a:buFont typeface="+mj-lt"/>
              <a:buAutoNum type="arabicPeriod"/>
            </a:pPr>
            <a:r>
              <a:rPr lang="en-IN" dirty="0"/>
              <a:t>RSOV TO PA</a:t>
            </a:r>
          </a:p>
        </p:txBody>
      </p:sp>
    </p:spTree>
    <p:extLst>
      <p:ext uri="{BB962C8B-B14F-4D97-AF65-F5344CB8AC3E}">
        <p14:creationId xmlns:p14="http://schemas.microsoft.com/office/powerpoint/2010/main" val="40883918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C352D8-D635-6529-40ED-B3F591342D49}"/>
              </a:ext>
            </a:extLst>
          </p:cNvPr>
          <p:cNvSpPr>
            <a:spLocks noGrp="1"/>
          </p:cNvSpPr>
          <p:nvPr>
            <p:ph type="title"/>
          </p:nvPr>
        </p:nvSpPr>
        <p:spPr/>
        <p:txBody>
          <a:bodyPr>
            <a:normAutofit fontScale="90000"/>
          </a:bodyPr>
          <a:lstStyle/>
          <a:p>
            <a:r>
              <a:rPr lang="en-IN" dirty="0"/>
              <a:t>CONTINUOUS MURMUR BEST AUDIBLE IN LEFT 3</a:t>
            </a:r>
            <a:r>
              <a:rPr lang="en-IN" baseline="30000" dirty="0"/>
              <a:t>RD</a:t>
            </a:r>
            <a:r>
              <a:rPr lang="en-IN" dirty="0"/>
              <a:t> /4</a:t>
            </a:r>
            <a:r>
              <a:rPr lang="en-IN" baseline="30000" dirty="0"/>
              <a:t>TH</a:t>
            </a:r>
            <a:r>
              <a:rPr lang="en-IN" dirty="0"/>
              <a:t> ICS</a:t>
            </a:r>
          </a:p>
        </p:txBody>
      </p:sp>
      <p:sp>
        <p:nvSpPr>
          <p:cNvPr id="3" name="Content Placeholder 2">
            <a:extLst>
              <a:ext uri="{FF2B5EF4-FFF2-40B4-BE49-F238E27FC236}">
                <a16:creationId xmlns:a16="http://schemas.microsoft.com/office/drawing/2014/main" id="{8468F08F-A701-59B0-80D8-6E26F3454156}"/>
              </a:ext>
            </a:extLst>
          </p:cNvPr>
          <p:cNvSpPr>
            <a:spLocks noGrp="1"/>
          </p:cNvSpPr>
          <p:nvPr>
            <p:ph idx="1"/>
          </p:nvPr>
        </p:nvSpPr>
        <p:spPr/>
        <p:txBody>
          <a:bodyPr/>
          <a:lstStyle/>
          <a:p>
            <a:r>
              <a:rPr lang="en-IN" dirty="0"/>
              <a:t>RSOV TO RV( A/W THRILL)</a:t>
            </a:r>
          </a:p>
          <a:p>
            <a:r>
              <a:rPr lang="en-IN" dirty="0"/>
              <a:t>RSOV TO RA (A/W THRILL)</a:t>
            </a:r>
          </a:p>
          <a:p>
            <a:r>
              <a:rPr lang="en-IN" dirty="0"/>
              <a:t>CORONARY CAMERAL FISTULA (NO THRILL)</a:t>
            </a:r>
          </a:p>
          <a:p>
            <a:r>
              <a:rPr lang="en-IN" dirty="0"/>
              <a:t>MAMMARY SOUFFLE (NO THRILL)</a:t>
            </a:r>
          </a:p>
        </p:txBody>
      </p:sp>
    </p:spTree>
    <p:extLst>
      <p:ext uri="{BB962C8B-B14F-4D97-AF65-F5344CB8AC3E}">
        <p14:creationId xmlns:p14="http://schemas.microsoft.com/office/powerpoint/2010/main" val="229959540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7AD72F-C3DC-3D73-0B3E-B615D6573DE4}"/>
              </a:ext>
            </a:extLst>
          </p:cNvPr>
          <p:cNvSpPr>
            <a:spLocks noGrp="1"/>
          </p:cNvSpPr>
          <p:nvPr>
            <p:ph idx="1"/>
          </p:nvPr>
        </p:nvSpPr>
        <p:spPr>
          <a:xfrm>
            <a:off x="1233912" y="1132070"/>
            <a:ext cx="10353762" cy="5508573"/>
          </a:xfrm>
        </p:spPr>
        <p:txBody>
          <a:bodyPr>
            <a:normAutofit/>
          </a:bodyPr>
          <a:lstStyle/>
          <a:p>
            <a:r>
              <a:rPr lang="en-IN" dirty="0">
                <a:solidFill>
                  <a:srgbClr val="FF0000"/>
                </a:solidFill>
              </a:rPr>
              <a:t>CONTINUOUS MURMUR OVER BACK</a:t>
            </a:r>
          </a:p>
          <a:p>
            <a:pPr lvl="1"/>
            <a:r>
              <a:rPr lang="en-IN" dirty="0"/>
              <a:t>SEVERE COA</a:t>
            </a:r>
          </a:p>
          <a:p>
            <a:pPr lvl="1"/>
            <a:r>
              <a:rPr lang="en-IN" dirty="0"/>
              <a:t>COLLATERALS IN COA</a:t>
            </a:r>
          </a:p>
          <a:p>
            <a:pPr lvl="1"/>
            <a:r>
              <a:rPr lang="en-IN" dirty="0"/>
              <a:t>PULMONARY AV FISTULA</a:t>
            </a:r>
          </a:p>
          <a:p>
            <a:pPr lvl="1"/>
            <a:endParaRPr lang="en-IN" dirty="0"/>
          </a:p>
          <a:p>
            <a:pPr lvl="1"/>
            <a:endParaRPr lang="en-IN" dirty="0"/>
          </a:p>
          <a:p>
            <a:r>
              <a:rPr lang="en-IN" dirty="0">
                <a:solidFill>
                  <a:srgbClr val="FF0000"/>
                </a:solidFill>
              </a:rPr>
              <a:t>CONTINUOUS MURMUR IN RIGHT 3</a:t>
            </a:r>
            <a:r>
              <a:rPr lang="en-IN" baseline="30000" dirty="0">
                <a:solidFill>
                  <a:srgbClr val="FF0000"/>
                </a:solidFill>
              </a:rPr>
              <a:t>RD</a:t>
            </a:r>
            <a:r>
              <a:rPr lang="en-IN" dirty="0">
                <a:solidFill>
                  <a:srgbClr val="FF0000"/>
                </a:solidFill>
              </a:rPr>
              <a:t> ICS</a:t>
            </a:r>
          </a:p>
          <a:p>
            <a:pPr lvl="1"/>
            <a:r>
              <a:rPr lang="en-IN" dirty="0"/>
              <a:t>LUTEMBACHER SYNDROME WITH RESTRICTIVE ASD</a:t>
            </a:r>
          </a:p>
          <a:p>
            <a:pPr lvl="1"/>
            <a:r>
              <a:rPr lang="en-IN" dirty="0"/>
              <a:t>MITRAL ATRESIA WITH RESTRICTIVE ASD</a:t>
            </a:r>
          </a:p>
          <a:p>
            <a:pPr lvl="1"/>
            <a:endParaRPr lang="en-IN" dirty="0"/>
          </a:p>
        </p:txBody>
      </p:sp>
    </p:spTree>
    <p:extLst>
      <p:ext uri="{BB962C8B-B14F-4D97-AF65-F5344CB8AC3E}">
        <p14:creationId xmlns:p14="http://schemas.microsoft.com/office/powerpoint/2010/main" val="313344048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1145BF-85FA-E545-B1F5-3A0ACB315D50}"/>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AB799898-3BA2-778A-1823-1A6B10E41D11}"/>
              </a:ext>
            </a:extLst>
          </p:cNvPr>
          <p:cNvSpPr>
            <a:spLocks noGrp="1"/>
          </p:cNvSpPr>
          <p:nvPr>
            <p:ph idx="1"/>
          </p:nvPr>
        </p:nvSpPr>
        <p:spPr/>
        <p:txBody>
          <a:bodyPr/>
          <a:lstStyle/>
          <a:p>
            <a:r>
              <a:rPr lang="en-IN" dirty="0">
                <a:solidFill>
                  <a:srgbClr val="FF0000"/>
                </a:solidFill>
              </a:rPr>
              <a:t>CONTINUOUS MURMUR IN RIGHT 2</a:t>
            </a:r>
            <a:r>
              <a:rPr lang="en-IN" baseline="30000" dirty="0">
                <a:solidFill>
                  <a:srgbClr val="FF0000"/>
                </a:solidFill>
              </a:rPr>
              <a:t>ND</a:t>
            </a:r>
            <a:r>
              <a:rPr lang="en-IN" dirty="0">
                <a:solidFill>
                  <a:srgbClr val="FF0000"/>
                </a:solidFill>
              </a:rPr>
              <a:t> ICS</a:t>
            </a:r>
          </a:p>
          <a:p>
            <a:pPr lvl="1"/>
            <a:r>
              <a:rPr lang="en-IN" dirty="0"/>
              <a:t>TAPVC INTO SVC</a:t>
            </a:r>
          </a:p>
          <a:p>
            <a:pPr lvl="1"/>
            <a:r>
              <a:rPr lang="en-IN" dirty="0"/>
              <a:t>SYSTEMIC AV FISTULA</a:t>
            </a:r>
          </a:p>
        </p:txBody>
      </p:sp>
    </p:spTree>
    <p:extLst>
      <p:ext uri="{BB962C8B-B14F-4D97-AF65-F5344CB8AC3E}">
        <p14:creationId xmlns:p14="http://schemas.microsoft.com/office/powerpoint/2010/main" val="19720136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C46D5-24D9-C185-ED2E-843F29630FEA}"/>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18BF2215-84AF-AF05-9A69-44F68A6CF07F}"/>
              </a:ext>
            </a:extLst>
          </p:cNvPr>
          <p:cNvSpPr>
            <a:spLocks noGrp="1"/>
          </p:cNvSpPr>
          <p:nvPr>
            <p:ph idx="1"/>
          </p:nvPr>
        </p:nvSpPr>
        <p:spPr/>
        <p:txBody>
          <a:bodyPr/>
          <a:lstStyle/>
          <a:p>
            <a:r>
              <a:rPr lang="en-IN" dirty="0"/>
              <a:t>CONTINUOUS MURMURS WITH ACCENTUATED DIASTOLIC COMPONENT</a:t>
            </a:r>
          </a:p>
          <a:p>
            <a:pPr lvl="1"/>
            <a:r>
              <a:rPr lang="en-IN" dirty="0"/>
              <a:t>RSOV</a:t>
            </a:r>
          </a:p>
          <a:p>
            <a:pPr lvl="1"/>
            <a:r>
              <a:rPr lang="en-IN" dirty="0"/>
              <a:t>ALCAPA</a:t>
            </a:r>
          </a:p>
          <a:p>
            <a:pPr lvl="1"/>
            <a:r>
              <a:rPr lang="en-IN" dirty="0"/>
              <a:t>VENOUS HUM</a:t>
            </a:r>
          </a:p>
        </p:txBody>
      </p:sp>
    </p:spTree>
    <p:extLst>
      <p:ext uri="{BB962C8B-B14F-4D97-AF65-F5344CB8AC3E}">
        <p14:creationId xmlns:p14="http://schemas.microsoft.com/office/powerpoint/2010/main" val="290184432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36474-DBC4-1F66-1548-145EC6E011AC}"/>
              </a:ext>
            </a:extLst>
          </p:cNvPr>
          <p:cNvSpPr>
            <a:spLocks noGrp="1"/>
          </p:cNvSpPr>
          <p:nvPr>
            <p:ph type="title"/>
          </p:nvPr>
        </p:nvSpPr>
        <p:spPr>
          <a:xfrm>
            <a:off x="1108668" y="3008026"/>
            <a:ext cx="10353762" cy="1257300"/>
          </a:xfrm>
        </p:spPr>
        <p:txBody>
          <a:bodyPr>
            <a:normAutofit/>
          </a:bodyPr>
          <a:lstStyle/>
          <a:p>
            <a:r>
              <a:rPr lang="en-IN" sz="8000" dirty="0"/>
              <a:t>THANKYOU</a:t>
            </a:r>
          </a:p>
        </p:txBody>
      </p:sp>
    </p:spTree>
    <p:extLst>
      <p:ext uri="{BB962C8B-B14F-4D97-AF65-F5344CB8AC3E}">
        <p14:creationId xmlns:p14="http://schemas.microsoft.com/office/powerpoint/2010/main" val="5620902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FCED5-361B-E047-D6E8-FCC9CC31123C}"/>
              </a:ext>
            </a:extLst>
          </p:cNvPr>
          <p:cNvSpPr>
            <a:spLocks noGrp="1"/>
          </p:cNvSpPr>
          <p:nvPr>
            <p:ph type="title"/>
          </p:nvPr>
        </p:nvSpPr>
        <p:spPr/>
        <p:txBody>
          <a:bodyPr/>
          <a:lstStyle/>
          <a:p>
            <a:endParaRPr lang="en-IN"/>
          </a:p>
        </p:txBody>
      </p:sp>
      <p:sp>
        <p:nvSpPr>
          <p:cNvPr id="3" name="Content Placeholder 2">
            <a:extLst>
              <a:ext uri="{FF2B5EF4-FFF2-40B4-BE49-F238E27FC236}">
                <a16:creationId xmlns:a16="http://schemas.microsoft.com/office/drawing/2014/main" id="{3EEE58F1-636F-9A70-D7B5-45653C2C0FE4}"/>
              </a:ext>
            </a:extLst>
          </p:cNvPr>
          <p:cNvSpPr>
            <a:spLocks noGrp="1"/>
          </p:cNvSpPr>
          <p:nvPr>
            <p:ph idx="1"/>
          </p:nvPr>
        </p:nvSpPr>
        <p:spPr/>
        <p:txBody>
          <a:bodyPr/>
          <a:lstStyle/>
          <a:p>
            <a:endParaRPr lang="en-IN"/>
          </a:p>
        </p:txBody>
      </p:sp>
      <p:sp>
        <p:nvSpPr>
          <p:cNvPr id="4" name="Rectangle: Rounded Corners 3">
            <a:extLst>
              <a:ext uri="{FF2B5EF4-FFF2-40B4-BE49-F238E27FC236}">
                <a16:creationId xmlns:a16="http://schemas.microsoft.com/office/drawing/2014/main" id="{7D5320AF-3871-753F-EA75-80EE609F3B4C}"/>
              </a:ext>
            </a:extLst>
          </p:cNvPr>
          <p:cNvSpPr/>
          <p:nvPr/>
        </p:nvSpPr>
        <p:spPr>
          <a:xfrm>
            <a:off x="7967880" y="3167920"/>
            <a:ext cx="3987384" cy="262327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sz="2800" dirty="0"/>
              <a:t>Due to localised arterial obstruction</a:t>
            </a:r>
          </a:p>
        </p:txBody>
      </p:sp>
      <p:sp>
        <p:nvSpPr>
          <p:cNvPr id="5" name="Rectangle: Rounded Corners 4">
            <a:extLst>
              <a:ext uri="{FF2B5EF4-FFF2-40B4-BE49-F238E27FC236}">
                <a16:creationId xmlns:a16="http://schemas.microsoft.com/office/drawing/2014/main" id="{DC2CD776-8685-2C9B-9DB9-8518D5DE71B8}"/>
              </a:ext>
            </a:extLst>
          </p:cNvPr>
          <p:cNvSpPr/>
          <p:nvPr/>
        </p:nvSpPr>
        <p:spPr>
          <a:xfrm>
            <a:off x="1284765" y="0"/>
            <a:ext cx="5790592" cy="599606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514350" indent="-514350" algn="ctr">
              <a:buAutoNum type="arabicPeriod"/>
            </a:pPr>
            <a:r>
              <a:rPr lang="en-IN" sz="2800" dirty="0"/>
              <a:t>Coarctation of aorta</a:t>
            </a:r>
          </a:p>
          <a:p>
            <a:pPr marL="514350" indent="-514350" algn="ctr">
              <a:buAutoNum type="arabicPeriod"/>
            </a:pPr>
            <a:r>
              <a:rPr lang="en-IN" sz="2800" dirty="0"/>
              <a:t>Branch pulmonary artery stenosis</a:t>
            </a:r>
          </a:p>
          <a:p>
            <a:pPr marL="514350" indent="-514350" algn="ctr">
              <a:buAutoNum type="arabicPeriod"/>
            </a:pPr>
            <a:r>
              <a:rPr lang="en-IN" sz="2800" dirty="0"/>
              <a:t>Carotid occlusion</a:t>
            </a:r>
          </a:p>
          <a:p>
            <a:pPr marL="514350" indent="-514350" algn="ctr">
              <a:buAutoNum type="arabicPeriod"/>
            </a:pPr>
            <a:r>
              <a:rPr lang="en-IN" sz="2800" dirty="0"/>
              <a:t>Femoral artery occlusion</a:t>
            </a:r>
          </a:p>
          <a:p>
            <a:pPr marL="514350" indent="-514350" algn="ctr">
              <a:buAutoNum type="arabicPeriod"/>
            </a:pPr>
            <a:r>
              <a:rPr lang="en-IN" sz="2800" dirty="0"/>
              <a:t>Renal artery occlusion</a:t>
            </a:r>
          </a:p>
          <a:p>
            <a:pPr marL="514350" indent="-514350" algn="ctr">
              <a:buAutoNum type="arabicPeriod"/>
            </a:pPr>
            <a:r>
              <a:rPr lang="en-IN" sz="2800" dirty="0"/>
              <a:t>Celiac mesenteric artery occlusion</a:t>
            </a:r>
          </a:p>
        </p:txBody>
      </p:sp>
    </p:spTree>
    <p:extLst>
      <p:ext uri="{BB962C8B-B14F-4D97-AF65-F5344CB8AC3E}">
        <p14:creationId xmlns:p14="http://schemas.microsoft.com/office/powerpoint/2010/main" val="24424392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3DE77A-6EEA-92F1-EC7B-CAD176850E97}"/>
              </a:ext>
            </a:extLst>
          </p:cNvPr>
          <p:cNvSpPr>
            <a:spLocks noGrp="1"/>
          </p:cNvSpPr>
          <p:nvPr>
            <p:ph type="title"/>
          </p:nvPr>
        </p:nvSpPr>
        <p:spPr/>
        <p:txBody>
          <a:bodyPr/>
          <a:lstStyle/>
          <a:p>
            <a:endParaRPr lang="en-IN"/>
          </a:p>
        </p:txBody>
      </p:sp>
      <p:sp>
        <p:nvSpPr>
          <p:cNvPr id="6" name="Content Placeholder 5">
            <a:extLst>
              <a:ext uri="{FF2B5EF4-FFF2-40B4-BE49-F238E27FC236}">
                <a16:creationId xmlns:a16="http://schemas.microsoft.com/office/drawing/2014/main" id="{BF68B4A3-45B4-B231-2D4E-4464473E2970}"/>
              </a:ext>
            </a:extLst>
          </p:cNvPr>
          <p:cNvSpPr>
            <a:spLocks noGrp="1"/>
          </p:cNvSpPr>
          <p:nvPr>
            <p:ph idx="1"/>
          </p:nvPr>
        </p:nvSpPr>
        <p:spPr/>
        <p:txBody>
          <a:bodyPr/>
          <a:lstStyle/>
          <a:p>
            <a:endParaRPr lang="en-IN" dirty="0"/>
          </a:p>
        </p:txBody>
      </p:sp>
      <p:sp>
        <p:nvSpPr>
          <p:cNvPr id="7" name="Hexagon 6">
            <a:extLst>
              <a:ext uri="{FF2B5EF4-FFF2-40B4-BE49-F238E27FC236}">
                <a16:creationId xmlns:a16="http://schemas.microsoft.com/office/drawing/2014/main" id="{7B8CEF88-E4E9-5692-CFA4-92664CBDC294}"/>
              </a:ext>
            </a:extLst>
          </p:cNvPr>
          <p:cNvSpPr/>
          <p:nvPr/>
        </p:nvSpPr>
        <p:spPr>
          <a:xfrm rot="19200435">
            <a:off x="-74955" y="291859"/>
            <a:ext cx="3117955" cy="2735080"/>
          </a:xfrm>
          <a:prstGeom prst="hex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8" name="Hexagon 7">
            <a:extLst>
              <a:ext uri="{FF2B5EF4-FFF2-40B4-BE49-F238E27FC236}">
                <a16:creationId xmlns:a16="http://schemas.microsoft.com/office/drawing/2014/main" id="{EEB23541-DC91-D56C-2164-80EC27361F91}"/>
              </a:ext>
            </a:extLst>
          </p:cNvPr>
          <p:cNvSpPr/>
          <p:nvPr/>
        </p:nvSpPr>
        <p:spPr>
          <a:xfrm rot="19200435">
            <a:off x="3367788" y="4423659"/>
            <a:ext cx="3117955" cy="2735080"/>
          </a:xfrm>
          <a:prstGeom prst="hex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9" name="Hexagon 8">
            <a:extLst>
              <a:ext uri="{FF2B5EF4-FFF2-40B4-BE49-F238E27FC236}">
                <a16:creationId xmlns:a16="http://schemas.microsoft.com/office/drawing/2014/main" id="{33F23D5A-99D7-A869-7588-A674E781BFEF}"/>
              </a:ext>
            </a:extLst>
          </p:cNvPr>
          <p:cNvSpPr/>
          <p:nvPr/>
        </p:nvSpPr>
        <p:spPr>
          <a:xfrm rot="19200435">
            <a:off x="1713872" y="2374011"/>
            <a:ext cx="3117955" cy="2735080"/>
          </a:xfrm>
          <a:prstGeom prst="hex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sz="4000" dirty="0"/>
              <a:t>To and </a:t>
            </a:r>
            <a:r>
              <a:rPr lang="en-IN" sz="4000" dirty="0" err="1"/>
              <a:t>Fro</a:t>
            </a:r>
            <a:r>
              <a:rPr lang="en-IN" sz="4000" dirty="0"/>
              <a:t> murmurs</a:t>
            </a:r>
          </a:p>
        </p:txBody>
      </p:sp>
      <p:sp>
        <p:nvSpPr>
          <p:cNvPr id="10" name="Hexagon 9">
            <a:extLst>
              <a:ext uri="{FF2B5EF4-FFF2-40B4-BE49-F238E27FC236}">
                <a16:creationId xmlns:a16="http://schemas.microsoft.com/office/drawing/2014/main" id="{999D5600-6963-FEBA-8CFA-27CEB6490896}"/>
              </a:ext>
            </a:extLst>
          </p:cNvPr>
          <p:cNvSpPr/>
          <p:nvPr/>
        </p:nvSpPr>
        <p:spPr>
          <a:xfrm rot="19200435">
            <a:off x="2748195" y="-333243"/>
            <a:ext cx="3117955" cy="2735080"/>
          </a:xfrm>
          <a:prstGeom prst="hex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1" name="Hexagon 10">
            <a:extLst>
              <a:ext uri="{FF2B5EF4-FFF2-40B4-BE49-F238E27FC236}">
                <a16:creationId xmlns:a16="http://schemas.microsoft.com/office/drawing/2014/main" id="{8CA86D37-D6DB-619D-314E-CD0B9A70905B}"/>
              </a:ext>
            </a:extLst>
          </p:cNvPr>
          <p:cNvSpPr/>
          <p:nvPr/>
        </p:nvSpPr>
        <p:spPr>
          <a:xfrm rot="19200435">
            <a:off x="6190938" y="3798557"/>
            <a:ext cx="3117955" cy="2735080"/>
          </a:xfrm>
          <a:prstGeom prst="hex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sz="3200" dirty="0"/>
              <a:t>Combined systolic and diastolic murmurs</a:t>
            </a:r>
          </a:p>
        </p:txBody>
      </p:sp>
      <p:sp>
        <p:nvSpPr>
          <p:cNvPr id="12" name="Hexagon 11">
            <a:extLst>
              <a:ext uri="{FF2B5EF4-FFF2-40B4-BE49-F238E27FC236}">
                <a16:creationId xmlns:a16="http://schemas.microsoft.com/office/drawing/2014/main" id="{08C612C2-C2FB-6812-3BC1-7B26023B504E}"/>
              </a:ext>
            </a:extLst>
          </p:cNvPr>
          <p:cNvSpPr/>
          <p:nvPr/>
        </p:nvSpPr>
        <p:spPr>
          <a:xfrm rot="19200435">
            <a:off x="4537022" y="1748909"/>
            <a:ext cx="3117955" cy="2735080"/>
          </a:xfrm>
          <a:prstGeom prst="hex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Hexagon 12">
            <a:extLst>
              <a:ext uri="{FF2B5EF4-FFF2-40B4-BE49-F238E27FC236}">
                <a16:creationId xmlns:a16="http://schemas.microsoft.com/office/drawing/2014/main" id="{95667B97-F2FD-F219-87BF-E251D3405EB8}"/>
              </a:ext>
            </a:extLst>
          </p:cNvPr>
          <p:cNvSpPr/>
          <p:nvPr/>
        </p:nvSpPr>
        <p:spPr>
          <a:xfrm rot="19200435">
            <a:off x="5591930" y="-958345"/>
            <a:ext cx="3117955" cy="2735080"/>
          </a:xfrm>
          <a:prstGeom prst="hex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Hexagon 13">
            <a:extLst>
              <a:ext uri="{FF2B5EF4-FFF2-40B4-BE49-F238E27FC236}">
                <a16:creationId xmlns:a16="http://schemas.microsoft.com/office/drawing/2014/main" id="{5CF5D6AB-5D59-A67D-123B-E4C2C13D5A56}"/>
              </a:ext>
            </a:extLst>
          </p:cNvPr>
          <p:cNvSpPr/>
          <p:nvPr/>
        </p:nvSpPr>
        <p:spPr>
          <a:xfrm rot="19200435">
            <a:off x="9034673" y="3173455"/>
            <a:ext cx="3117955" cy="2735080"/>
          </a:xfrm>
          <a:prstGeom prst="hex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 name="Hexagon 14">
            <a:extLst>
              <a:ext uri="{FF2B5EF4-FFF2-40B4-BE49-F238E27FC236}">
                <a16:creationId xmlns:a16="http://schemas.microsoft.com/office/drawing/2014/main" id="{027C2C9F-8EB6-DB79-887E-A50C66087B35}"/>
              </a:ext>
            </a:extLst>
          </p:cNvPr>
          <p:cNvSpPr/>
          <p:nvPr/>
        </p:nvSpPr>
        <p:spPr>
          <a:xfrm rot="19200435">
            <a:off x="7380757" y="1123807"/>
            <a:ext cx="3117955" cy="2735080"/>
          </a:xfrm>
          <a:prstGeom prst="hex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6" name="Hexagon 15">
            <a:extLst>
              <a:ext uri="{FF2B5EF4-FFF2-40B4-BE49-F238E27FC236}">
                <a16:creationId xmlns:a16="http://schemas.microsoft.com/office/drawing/2014/main" id="{63C5E191-5F66-02B3-370E-9E81D04DAE3F}"/>
              </a:ext>
            </a:extLst>
          </p:cNvPr>
          <p:cNvSpPr/>
          <p:nvPr/>
        </p:nvSpPr>
        <p:spPr>
          <a:xfrm rot="19200435">
            <a:off x="-2918690" y="884456"/>
            <a:ext cx="3117955" cy="2735080"/>
          </a:xfrm>
          <a:prstGeom prst="hex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7" name="Hexagon 16">
            <a:extLst>
              <a:ext uri="{FF2B5EF4-FFF2-40B4-BE49-F238E27FC236}">
                <a16:creationId xmlns:a16="http://schemas.microsoft.com/office/drawing/2014/main" id="{E35A56C3-7E14-7F2F-AF18-A5C3AD620B44}"/>
              </a:ext>
            </a:extLst>
          </p:cNvPr>
          <p:cNvSpPr/>
          <p:nvPr/>
        </p:nvSpPr>
        <p:spPr>
          <a:xfrm rot="19200435">
            <a:off x="524053" y="5016256"/>
            <a:ext cx="3117955" cy="2735080"/>
          </a:xfrm>
          <a:prstGeom prst="hex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8" name="Hexagon 17">
            <a:extLst>
              <a:ext uri="{FF2B5EF4-FFF2-40B4-BE49-F238E27FC236}">
                <a16:creationId xmlns:a16="http://schemas.microsoft.com/office/drawing/2014/main" id="{007F0EF1-2585-775E-9B35-831948618723}"/>
              </a:ext>
            </a:extLst>
          </p:cNvPr>
          <p:cNvSpPr/>
          <p:nvPr/>
        </p:nvSpPr>
        <p:spPr>
          <a:xfrm rot="19200435">
            <a:off x="-1129863" y="2966608"/>
            <a:ext cx="3117955" cy="2735080"/>
          </a:xfrm>
          <a:prstGeom prst="hex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9" name="Hexagon 18">
            <a:extLst>
              <a:ext uri="{FF2B5EF4-FFF2-40B4-BE49-F238E27FC236}">
                <a16:creationId xmlns:a16="http://schemas.microsoft.com/office/drawing/2014/main" id="{BD44DFCF-60E3-D941-19CD-8B30DAE8E1D5}"/>
              </a:ext>
            </a:extLst>
          </p:cNvPr>
          <p:cNvSpPr/>
          <p:nvPr/>
        </p:nvSpPr>
        <p:spPr>
          <a:xfrm rot="19200435">
            <a:off x="8435664" y="-1583447"/>
            <a:ext cx="3117955" cy="2735080"/>
          </a:xfrm>
          <a:prstGeom prst="hex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0" name="Hexagon 19">
            <a:extLst>
              <a:ext uri="{FF2B5EF4-FFF2-40B4-BE49-F238E27FC236}">
                <a16:creationId xmlns:a16="http://schemas.microsoft.com/office/drawing/2014/main" id="{0050CA38-B948-BDF2-08A9-DBC83CCC11C4}"/>
              </a:ext>
            </a:extLst>
          </p:cNvPr>
          <p:cNvSpPr/>
          <p:nvPr/>
        </p:nvSpPr>
        <p:spPr>
          <a:xfrm rot="19200435">
            <a:off x="11878407" y="2548353"/>
            <a:ext cx="3117955" cy="2735080"/>
          </a:xfrm>
          <a:prstGeom prst="hex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1" name="Hexagon 20">
            <a:extLst>
              <a:ext uri="{FF2B5EF4-FFF2-40B4-BE49-F238E27FC236}">
                <a16:creationId xmlns:a16="http://schemas.microsoft.com/office/drawing/2014/main" id="{39B19064-59D0-91A0-D9D2-9C211FD7350F}"/>
              </a:ext>
            </a:extLst>
          </p:cNvPr>
          <p:cNvSpPr/>
          <p:nvPr/>
        </p:nvSpPr>
        <p:spPr>
          <a:xfrm rot="19200435">
            <a:off x="10224491" y="498705"/>
            <a:ext cx="3117955" cy="2735080"/>
          </a:xfrm>
          <a:prstGeom prst="hex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2" name="Hexagon 21">
            <a:extLst>
              <a:ext uri="{FF2B5EF4-FFF2-40B4-BE49-F238E27FC236}">
                <a16:creationId xmlns:a16="http://schemas.microsoft.com/office/drawing/2014/main" id="{1959DF02-63D0-F69C-AE93-170545200BC1}"/>
              </a:ext>
            </a:extLst>
          </p:cNvPr>
          <p:cNvSpPr/>
          <p:nvPr/>
        </p:nvSpPr>
        <p:spPr>
          <a:xfrm rot="19200435">
            <a:off x="-1863782" y="-1790293"/>
            <a:ext cx="3117955" cy="2735080"/>
          </a:xfrm>
          <a:prstGeom prst="hex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3" name="Hexagon 22">
            <a:extLst>
              <a:ext uri="{FF2B5EF4-FFF2-40B4-BE49-F238E27FC236}">
                <a16:creationId xmlns:a16="http://schemas.microsoft.com/office/drawing/2014/main" id="{7C1C3130-8C0B-D1CA-9080-ABED404D94E4}"/>
              </a:ext>
            </a:extLst>
          </p:cNvPr>
          <p:cNvSpPr/>
          <p:nvPr/>
        </p:nvSpPr>
        <p:spPr>
          <a:xfrm rot="19200435">
            <a:off x="979952" y="-2421629"/>
            <a:ext cx="3117955" cy="2735080"/>
          </a:xfrm>
          <a:prstGeom prst="hex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4" name="Hexagon 23">
            <a:extLst>
              <a:ext uri="{FF2B5EF4-FFF2-40B4-BE49-F238E27FC236}">
                <a16:creationId xmlns:a16="http://schemas.microsoft.com/office/drawing/2014/main" id="{700644AB-4099-8930-F93A-1B0A7B88D6E9}"/>
              </a:ext>
            </a:extLst>
          </p:cNvPr>
          <p:cNvSpPr/>
          <p:nvPr/>
        </p:nvSpPr>
        <p:spPr>
          <a:xfrm rot="19200435">
            <a:off x="8054662" y="5902873"/>
            <a:ext cx="3117955" cy="2735080"/>
          </a:xfrm>
          <a:prstGeom prst="hex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5" name="Hexagon 24">
            <a:extLst>
              <a:ext uri="{FF2B5EF4-FFF2-40B4-BE49-F238E27FC236}">
                <a16:creationId xmlns:a16="http://schemas.microsoft.com/office/drawing/2014/main" id="{2B5AB6C4-8310-CBB6-2859-072037B44E89}"/>
              </a:ext>
            </a:extLst>
          </p:cNvPr>
          <p:cNvSpPr/>
          <p:nvPr/>
        </p:nvSpPr>
        <p:spPr>
          <a:xfrm rot="19200435">
            <a:off x="10877813" y="5310274"/>
            <a:ext cx="3117955" cy="2735080"/>
          </a:xfrm>
          <a:prstGeom prst="hex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6" name="Hexagon 25">
            <a:extLst>
              <a:ext uri="{FF2B5EF4-FFF2-40B4-BE49-F238E27FC236}">
                <a16:creationId xmlns:a16="http://schemas.microsoft.com/office/drawing/2014/main" id="{58E26688-8B84-DE91-1263-95F9768CF928}"/>
              </a:ext>
            </a:extLst>
          </p:cNvPr>
          <p:cNvSpPr/>
          <p:nvPr/>
        </p:nvSpPr>
        <p:spPr>
          <a:xfrm rot="19200435">
            <a:off x="5231511" y="6527974"/>
            <a:ext cx="3117955" cy="2735080"/>
          </a:xfrm>
          <a:prstGeom prst="hex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7" name="Rectangle: Rounded Corners 26">
            <a:extLst>
              <a:ext uri="{FF2B5EF4-FFF2-40B4-BE49-F238E27FC236}">
                <a16:creationId xmlns:a16="http://schemas.microsoft.com/office/drawing/2014/main" id="{5A86D9DF-3189-E833-7A54-3B7291204AE2}"/>
              </a:ext>
            </a:extLst>
          </p:cNvPr>
          <p:cNvSpPr/>
          <p:nvPr/>
        </p:nvSpPr>
        <p:spPr>
          <a:xfrm>
            <a:off x="1596325" y="474204"/>
            <a:ext cx="9957008" cy="1511717"/>
          </a:xfrm>
          <a:prstGeom prst="round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IN" dirty="0"/>
              <a:t>Differentiate continuous murmurs from-</a:t>
            </a:r>
          </a:p>
        </p:txBody>
      </p:sp>
    </p:spTree>
    <p:extLst>
      <p:ext uri="{BB962C8B-B14F-4D97-AF65-F5344CB8AC3E}">
        <p14:creationId xmlns:p14="http://schemas.microsoft.com/office/powerpoint/2010/main" val="2219152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xit" presetSubtype="0" fill="hold" grpId="0" nodeType="clickEffect">
                                  <p:stCondLst>
                                    <p:cond delay="0"/>
                                  </p:stCondLst>
                                  <p:childTnLst>
                                    <p:anim calcmode="lin" valueType="num">
                                      <p:cBhvr>
                                        <p:cTn id="6" dur="1000"/>
                                        <p:tgtEl>
                                          <p:spTgt spid="16"/>
                                        </p:tgtEl>
                                        <p:attrNameLst>
                                          <p:attrName>ppt_w</p:attrName>
                                        </p:attrNameLst>
                                      </p:cBhvr>
                                      <p:tavLst>
                                        <p:tav tm="0">
                                          <p:val>
                                            <p:strVal val="ppt_w"/>
                                          </p:val>
                                        </p:tav>
                                        <p:tav tm="100000">
                                          <p:val>
                                            <p:strVal val="ppt_w*0.70"/>
                                          </p:val>
                                        </p:tav>
                                      </p:tavLst>
                                    </p:anim>
                                    <p:anim calcmode="lin" valueType="num">
                                      <p:cBhvr>
                                        <p:cTn id="7" dur="1000"/>
                                        <p:tgtEl>
                                          <p:spTgt spid="16"/>
                                        </p:tgtEl>
                                        <p:attrNameLst>
                                          <p:attrName>ppt_h</p:attrName>
                                        </p:attrNameLst>
                                      </p:cBhvr>
                                      <p:tavLst>
                                        <p:tav tm="0">
                                          <p:val>
                                            <p:strVal val="ppt_h"/>
                                          </p:val>
                                        </p:tav>
                                        <p:tav tm="100000">
                                          <p:val>
                                            <p:strVal val="ppt_h"/>
                                          </p:val>
                                        </p:tav>
                                      </p:tavLst>
                                    </p:anim>
                                    <p:animEffect transition="out" filter="fade">
                                      <p:cBhvr>
                                        <p:cTn id="8" dur="1000"/>
                                        <p:tgtEl>
                                          <p:spTgt spid="16"/>
                                        </p:tgtEl>
                                      </p:cBhvr>
                                    </p:animEffect>
                                    <p:set>
                                      <p:cBhvr>
                                        <p:cTn id="9" dur="1" fill="hold">
                                          <p:stCondLst>
                                            <p:cond delay="999"/>
                                          </p:stCondLst>
                                        </p:cTn>
                                        <p:tgtEl>
                                          <p:spTgt spid="16"/>
                                        </p:tgtEl>
                                        <p:attrNameLst>
                                          <p:attrName>style.visibility</p:attrName>
                                        </p:attrNameLst>
                                      </p:cBhvr>
                                      <p:to>
                                        <p:strVal val="hidden"/>
                                      </p:to>
                                    </p:set>
                                  </p:childTnLst>
                                </p:cTn>
                              </p:par>
                              <p:par>
                                <p:cTn id="10" presetID="55" presetClass="exit" presetSubtype="0" fill="hold" grpId="0" nodeType="withEffect">
                                  <p:stCondLst>
                                    <p:cond delay="0"/>
                                  </p:stCondLst>
                                  <p:childTnLst>
                                    <p:anim calcmode="lin" valueType="num">
                                      <p:cBhvr>
                                        <p:cTn id="11" dur="1000"/>
                                        <p:tgtEl>
                                          <p:spTgt spid="22"/>
                                        </p:tgtEl>
                                        <p:attrNameLst>
                                          <p:attrName>ppt_w</p:attrName>
                                        </p:attrNameLst>
                                      </p:cBhvr>
                                      <p:tavLst>
                                        <p:tav tm="0">
                                          <p:val>
                                            <p:strVal val="ppt_w"/>
                                          </p:val>
                                        </p:tav>
                                        <p:tav tm="100000">
                                          <p:val>
                                            <p:strVal val="ppt_w*0.70"/>
                                          </p:val>
                                        </p:tav>
                                      </p:tavLst>
                                    </p:anim>
                                    <p:anim calcmode="lin" valueType="num">
                                      <p:cBhvr>
                                        <p:cTn id="12" dur="1000"/>
                                        <p:tgtEl>
                                          <p:spTgt spid="22"/>
                                        </p:tgtEl>
                                        <p:attrNameLst>
                                          <p:attrName>ppt_h</p:attrName>
                                        </p:attrNameLst>
                                      </p:cBhvr>
                                      <p:tavLst>
                                        <p:tav tm="0">
                                          <p:val>
                                            <p:strVal val="ppt_h"/>
                                          </p:val>
                                        </p:tav>
                                        <p:tav tm="100000">
                                          <p:val>
                                            <p:strVal val="ppt_h"/>
                                          </p:val>
                                        </p:tav>
                                      </p:tavLst>
                                    </p:anim>
                                    <p:animEffect transition="out" filter="fade">
                                      <p:cBhvr>
                                        <p:cTn id="13" dur="1000"/>
                                        <p:tgtEl>
                                          <p:spTgt spid="22"/>
                                        </p:tgtEl>
                                      </p:cBhvr>
                                    </p:animEffect>
                                    <p:set>
                                      <p:cBhvr>
                                        <p:cTn id="14" dur="1" fill="hold">
                                          <p:stCondLst>
                                            <p:cond delay="999"/>
                                          </p:stCondLst>
                                        </p:cTn>
                                        <p:tgtEl>
                                          <p:spTgt spid="22"/>
                                        </p:tgtEl>
                                        <p:attrNameLst>
                                          <p:attrName>style.visibility</p:attrName>
                                        </p:attrNameLst>
                                      </p:cBhvr>
                                      <p:to>
                                        <p:strVal val="hidden"/>
                                      </p:to>
                                    </p:set>
                                  </p:childTnLst>
                                </p:cTn>
                              </p:par>
                              <p:par>
                                <p:cTn id="15" presetID="55" presetClass="exit" presetSubtype="0" fill="hold" grpId="0" nodeType="withEffect">
                                  <p:stCondLst>
                                    <p:cond delay="0"/>
                                  </p:stCondLst>
                                  <p:childTnLst>
                                    <p:anim calcmode="lin" valueType="num">
                                      <p:cBhvr>
                                        <p:cTn id="16" dur="1000"/>
                                        <p:tgtEl>
                                          <p:spTgt spid="7"/>
                                        </p:tgtEl>
                                        <p:attrNameLst>
                                          <p:attrName>ppt_w</p:attrName>
                                        </p:attrNameLst>
                                      </p:cBhvr>
                                      <p:tavLst>
                                        <p:tav tm="0">
                                          <p:val>
                                            <p:strVal val="ppt_w"/>
                                          </p:val>
                                        </p:tav>
                                        <p:tav tm="100000">
                                          <p:val>
                                            <p:strVal val="ppt_w*0.70"/>
                                          </p:val>
                                        </p:tav>
                                      </p:tavLst>
                                    </p:anim>
                                    <p:anim calcmode="lin" valueType="num">
                                      <p:cBhvr>
                                        <p:cTn id="17" dur="1000"/>
                                        <p:tgtEl>
                                          <p:spTgt spid="7"/>
                                        </p:tgtEl>
                                        <p:attrNameLst>
                                          <p:attrName>ppt_h</p:attrName>
                                        </p:attrNameLst>
                                      </p:cBhvr>
                                      <p:tavLst>
                                        <p:tav tm="0">
                                          <p:val>
                                            <p:strVal val="ppt_h"/>
                                          </p:val>
                                        </p:tav>
                                        <p:tav tm="100000">
                                          <p:val>
                                            <p:strVal val="ppt_h"/>
                                          </p:val>
                                        </p:tav>
                                      </p:tavLst>
                                    </p:anim>
                                    <p:animEffect transition="out" filter="fade">
                                      <p:cBhvr>
                                        <p:cTn id="18" dur="1000"/>
                                        <p:tgtEl>
                                          <p:spTgt spid="7"/>
                                        </p:tgtEl>
                                      </p:cBhvr>
                                    </p:animEffect>
                                    <p:set>
                                      <p:cBhvr>
                                        <p:cTn id="19" dur="1" fill="hold">
                                          <p:stCondLst>
                                            <p:cond delay="999"/>
                                          </p:stCondLst>
                                        </p:cTn>
                                        <p:tgtEl>
                                          <p:spTgt spid="7"/>
                                        </p:tgtEl>
                                        <p:attrNameLst>
                                          <p:attrName>style.visibility</p:attrName>
                                        </p:attrNameLst>
                                      </p:cBhvr>
                                      <p:to>
                                        <p:strVal val="hidden"/>
                                      </p:to>
                                    </p:set>
                                  </p:childTnLst>
                                </p:cTn>
                              </p:par>
                              <p:par>
                                <p:cTn id="20" presetID="55" presetClass="exit" presetSubtype="0" fill="hold" grpId="0" nodeType="withEffect">
                                  <p:stCondLst>
                                    <p:cond delay="0"/>
                                  </p:stCondLst>
                                  <p:childTnLst>
                                    <p:anim calcmode="lin" valueType="num">
                                      <p:cBhvr>
                                        <p:cTn id="21" dur="1000"/>
                                        <p:tgtEl>
                                          <p:spTgt spid="23"/>
                                        </p:tgtEl>
                                        <p:attrNameLst>
                                          <p:attrName>ppt_w</p:attrName>
                                        </p:attrNameLst>
                                      </p:cBhvr>
                                      <p:tavLst>
                                        <p:tav tm="0">
                                          <p:val>
                                            <p:strVal val="ppt_w"/>
                                          </p:val>
                                        </p:tav>
                                        <p:tav tm="100000">
                                          <p:val>
                                            <p:strVal val="ppt_w*0.70"/>
                                          </p:val>
                                        </p:tav>
                                      </p:tavLst>
                                    </p:anim>
                                    <p:anim calcmode="lin" valueType="num">
                                      <p:cBhvr>
                                        <p:cTn id="22" dur="1000"/>
                                        <p:tgtEl>
                                          <p:spTgt spid="23"/>
                                        </p:tgtEl>
                                        <p:attrNameLst>
                                          <p:attrName>ppt_h</p:attrName>
                                        </p:attrNameLst>
                                      </p:cBhvr>
                                      <p:tavLst>
                                        <p:tav tm="0">
                                          <p:val>
                                            <p:strVal val="ppt_h"/>
                                          </p:val>
                                        </p:tav>
                                        <p:tav tm="100000">
                                          <p:val>
                                            <p:strVal val="ppt_h"/>
                                          </p:val>
                                        </p:tav>
                                      </p:tavLst>
                                    </p:anim>
                                    <p:animEffect transition="out" filter="fade">
                                      <p:cBhvr>
                                        <p:cTn id="23" dur="1000"/>
                                        <p:tgtEl>
                                          <p:spTgt spid="23"/>
                                        </p:tgtEl>
                                      </p:cBhvr>
                                    </p:animEffect>
                                    <p:set>
                                      <p:cBhvr>
                                        <p:cTn id="24" dur="1" fill="hold">
                                          <p:stCondLst>
                                            <p:cond delay="999"/>
                                          </p:stCondLst>
                                        </p:cTn>
                                        <p:tgtEl>
                                          <p:spTgt spid="23"/>
                                        </p:tgtEl>
                                        <p:attrNameLst>
                                          <p:attrName>style.visibility</p:attrName>
                                        </p:attrNameLst>
                                      </p:cBhvr>
                                      <p:to>
                                        <p:strVal val="hidden"/>
                                      </p:to>
                                    </p:set>
                                  </p:childTnLst>
                                </p:cTn>
                              </p:par>
                              <p:par>
                                <p:cTn id="25" presetID="55" presetClass="exit" presetSubtype="0" fill="hold" grpId="0" nodeType="withEffect">
                                  <p:stCondLst>
                                    <p:cond delay="0"/>
                                  </p:stCondLst>
                                  <p:childTnLst>
                                    <p:anim calcmode="lin" valueType="num">
                                      <p:cBhvr>
                                        <p:cTn id="26" dur="1000"/>
                                        <p:tgtEl>
                                          <p:spTgt spid="10"/>
                                        </p:tgtEl>
                                        <p:attrNameLst>
                                          <p:attrName>ppt_w</p:attrName>
                                        </p:attrNameLst>
                                      </p:cBhvr>
                                      <p:tavLst>
                                        <p:tav tm="0">
                                          <p:val>
                                            <p:strVal val="ppt_w"/>
                                          </p:val>
                                        </p:tav>
                                        <p:tav tm="100000">
                                          <p:val>
                                            <p:strVal val="ppt_w*0.70"/>
                                          </p:val>
                                        </p:tav>
                                      </p:tavLst>
                                    </p:anim>
                                    <p:anim calcmode="lin" valueType="num">
                                      <p:cBhvr>
                                        <p:cTn id="27" dur="1000"/>
                                        <p:tgtEl>
                                          <p:spTgt spid="10"/>
                                        </p:tgtEl>
                                        <p:attrNameLst>
                                          <p:attrName>ppt_h</p:attrName>
                                        </p:attrNameLst>
                                      </p:cBhvr>
                                      <p:tavLst>
                                        <p:tav tm="0">
                                          <p:val>
                                            <p:strVal val="ppt_h"/>
                                          </p:val>
                                        </p:tav>
                                        <p:tav tm="100000">
                                          <p:val>
                                            <p:strVal val="ppt_h"/>
                                          </p:val>
                                        </p:tav>
                                      </p:tavLst>
                                    </p:anim>
                                    <p:animEffect transition="out" filter="fade">
                                      <p:cBhvr>
                                        <p:cTn id="28" dur="1000"/>
                                        <p:tgtEl>
                                          <p:spTgt spid="10"/>
                                        </p:tgtEl>
                                      </p:cBhvr>
                                    </p:animEffect>
                                    <p:set>
                                      <p:cBhvr>
                                        <p:cTn id="29" dur="1" fill="hold">
                                          <p:stCondLst>
                                            <p:cond delay="999"/>
                                          </p:stCondLst>
                                        </p:cTn>
                                        <p:tgtEl>
                                          <p:spTgt spid="10"/>
                                        </p:tgtEl>
                                        <p:attrNameLst>
                                          <p:attrName>style.visibility</p:attrName>
                                        </p:attrNameLst>
                                      </p:cBhvr>
                                      <p:to>
                                        <p:strVal val="hidden"/>
                                      </p:to>
                                    </p:set>
                                  </p:childTnLst>
                                </p:cTn>
                              </p:par>
                              <p:par>
                                <p:cTn id="30" presetID="55" presetClass="exit" presetSubtype="0" fill="hold" grpId="0" nodeType="withEffect">
                                  <p:stCondLst>
                                    <p:cond delay="0"/>
                                  </p:stCondLst>
                                  <p:childTnLst>
                                    <p:anim calcmode="lin" valueType="num">
                                      <p:cBhvr>
                                        <p:cTn id="31" dur="1000"/>
                                        <p:tgtEl>
                                          <p:spTgt spid="12"/>
                                        </p:tgtEl>
                                        <p:attrNameLst>
                                          <p:attrName>ppt_w</p:attrName>
                                        </p:attrNameLst>
                                      </p:cBhvr>
                                      <p:tavLst>
                                        <p:tav tm="0">
                                          <p:val>
                                            <p:strVal val="ppt_w"/>
                                          </p:val>
                                        </p:tav>
                                        <p:tav tm="100000">
                                          <p:val>
                                            <p:strVal val="ppt_w*0.70"/>
                                          </p:val>
                                        </p:tav>
                                      </p:tavLst>
                                    </p:anim>
                                    <p:anim calcmode="lin" valueType="num">
                                      <p:cBhvr>
                                        <p:cTn id="32" dur="1000"/>
                                        <p:tgtEl>
                                          <p:spTgt spid="12"/>
                                        </p:tgtEl>
                                        <p:attrNameLst>
                                          <p:attrName>ppt_h</p:attrName>
                                        </p:attrNameLst>
                                      </p:cBhvr>
                                      <p:tavLst>
                                        <p:tav tm="0">
                                          <p:val>
                                            <p:strVal val="ppt_h"/>
                                          </p:val>
                                        </p:tav>
                                        <p:tav tm="100000">
                                          <p:val>
                                            <p:strVal val="ppt_h"/>
                                          </p:val>
                                        </p:tav>
                                      </p:tavLst>
                                    </p:anim>
                                    <p:animEffect transition="out" filter="fade">
                                      <p:cBhvr>
                                        <p:cTn id="33" dur="1000"/>
                                        <p:tgtEl>
                                          <p:spTgt spid="12"/>
                                        </p:tgtEl>
                                      </p:cBhvr>
                                    </p:animEffect>
                                    <p:set>
                                      <p:cBhvr>
                                        <p:cTn id="34" dur="1" fill="hold">
                                          <p:stCondLst>
                                            <p:cond delay="999"/>
                                          </p:stCondLst>
                                        </p:cTn>
                                        <p:tgtEl>
                                          <p:spTgt spid="12"/>
                                        </p:tgtEl>
                                        <p:attrNameLst>
                                          <p:attrName>style.visibility</p:attrName>
                                        </p:attrNameLst>
                                      </p:cBhvr>
                                      <p:to>
                                        <p:strVal val="hidden"/>
                                      </p:to>
                                    </p:set>
                                  </p:childTnLst>
                                </p:cTn>
                              </p:par>
                              <p:par>
                                <p:cTn id="35" presetID="55" presetClass="exit" presetSubtype="0" fill="hold" grpId="0" nodeType="withEffect">
                                  <p:stCondLst>
                                    <p:cond delay="0"/>
                                  </p:stCondLst>
                                  <p:childTnLst>
                                    <p:anim calcmode="lin" valueType="num">
                                      <p:cBhvr>
                                        <p:cTn id="36" dur="1000"/>
                                        <p:tgtEl>
                                          <p:spTgt spid="8"/>
                                        </p:tgtEl>
                                        <p:attrNameLst>
                                          <p:attrName>ppt_w</p:attrName>
                                        </p:attrNameLst>
                                      </p:cBhvr>
                                      <p:tavLst>
                                        <p:tav tm="0">
                                          <p:val>
                                            <p:strVal val="ppt_w"/>
                                          </p:val>
                                        </p:tav>
                                        <p:tav tm="100000">
                                          <p:val>
                                            <p:strVal val="ppt_w*0.70"/>
                                          </p:val>
                                        </p:tav>
                                      </p:tavLst>
                                    </p:anim>
                                    <p:anim calcmode="lin" valueType="num">
                                      <p:cBhvr>
                                        <p:cTn id="37" dur="1000"/>
                                        <p:tgtEl>
                                          <p:spTgt spid="8"/>
                                        </p:tgtEl>
                                        <p:attrNameLst>
                                          <p:attrName>ppt_h</p:attrName>
                                        </p:attrNameLst>
                                      </p:cBhvr>
                                      <p:tavLst>
                                        <p:tav tm="0">
                                          <p:val>
                                            <p:strVal val="ppt_h"/>
                                          </p:val>
                                        </p:tav>
                                        <p:tav tm="100000">
                                          <p:val>
                                            <p:strVal val="ppt_h"/>
                                          </p:val>
                                        </p:tav>
                                      </p:tavLst>
                                    </p:anim>
                                    <p:animEffect transition="out" filter="fade">
                                      <p:cBhvr>
                                        <p:cTn id="38" dur="1000"/>
                                        <p:tgtEl>
                                          <p:spTgt spid="8"/>
                                        </p:tgtEl>
                                      </p:cBhvr>
                                    </p:animEffect>
                                    <p:set>
                                      <p:cBhvr>
                                        <p:cTn id="39" dur="1" fill="hold">
                                          <p:stCondLst>
                                            <p:cond delay="999"/>
                                          </p:stCondLst>
                                        </p:cTn>
                                        <p:tgtEl>
                                          <p:spTgt spid="8"/>
                                        </p:tgtEl>
                                        <p:attrNameLst>
                                          <p:attrName>style.visibility</p:attrName>
                                        </p:attrNameLst>
                                      </p:cBhvr>
                                      <p:to>
                                        <p:strVal val="hidden"/>
                                      </p:to>
                                    </p:set>
                                  </p:childTnLst>
                                </p:cTn>
                              </p:par>
                              <p:par>
                                <p:cTn id="40" presetID="55" presetClass="exit" presetSubtype="0" fill="hold" grpId="0" nodeType="withEffect">
                                  <p:stCondLst>
                                    <p:cond delay="0"/>
                                  </p:stCondLst>
                                  <p:childTnLst>
                                    <p:anim calcmode="lin" valueType="num">
                                      <p:cBhvr>
                                        <p:cTn id="41" dur="1000"/>
                                        <p:tgtEl>
                                          <p:spTgt spid="17"/>
                                        </p:tgtEl>
                                        <p:attrNameLst>
                                          <p:attrName>ppt_w</p:attrName>
                                        </p:attrNameLst>
                                      </p:cBhvr>
                                      <p:tavLst>
                                        <p:tav tm="0">
                                          <p:val>
                                            <p:strVal val="ppt_w"/>
                                          </p:val>
                                        </p:tav>
                                        <p:tav tm="100000">
                                          <p:val>
                                            <p:strVal val="ppt_w*0.70"/>
                                          </p:val>
                                        </p:tav>
                                      </p:tavLst>
                                    </p:anim>
                                    <p:anim calcmode="lin" valueType="num">
                                      <p:cBhvr>
                                        <p:cTn id="42" dur="1000"/>
                                        <p:tgtEl>
                                          <p:spTgt spid="17"/>
                                        </p:tgtEl>
                                        <p:attrNameLst>
                                          <p:attrName>ppt_h</p:attrName>
                                        </p:attrNameLst>
                                      </p:cBhvr>
                                      <p:tavLst>
                                        <p:tav tm="0">
                                          <p:val>
                                            <p:strVal val="ppt_h"/>
                                          </p:val>
                                        </p:tav>
                                        <p:tav tm="100000">
                                          <p:val>
                                            <p:strVal val="ppt_h"/>
                                          </p:val>
                                        </p:tav>
                                      </p:tavLst>
                                    </p:anim>
                                    <p:animEffect transition="out" filter="fade">
                                      <p:cBhvr>
                                        <p:cTn id="43" dur="1000"/>
                                        <p:tgtEl>
                                          <p:spTgt spid="17"/>
                                        </p:tgtEl>
                                      </p:cBhvr>
                                    </p:animEffect>
                                    <p:set>
                                      <p:cBhvr>
                                        <p:cTn id="44" dur="1" fill="hold">
                                          <p:stCondLst>
                                            <p:cond delay="999"/>
                                          </p:stCondLst>
                                        </p:cTn>
                                        <p:tgtEl>
                                          <p:spTgt spid="17"/>
                                        </p:tgtEl>
                                        <p:attrNameLst>
                                          <p:attrName>style.visibility</p:attrName>
                                        </p:attrNameLst>
                                      </p:cBhvr>
                                      <p:to>
                                        <p:strVal val="hidden"/>
                                      </p:to>
                                    </p:set>
                                  </p:childTnLst>
                                </p:cTn>
                              </p:par>
                              <p:par>
                                <p:cTn id="45" presetID="55" presetClass="exit" presetSubtype="0" fill="hold" grpId="0" nodeType="withEffect">
                                  <p:stCondLst>
                                    <p:cond delay="0"/>
                                  </p:stCondLst>
                                  <p:childTnLst>
                                    <p:anim calcmode="lin" valueType="num">
                                      <p:cBhvr>
                                        <p:cTn id="46" dur="1000"/>
                                        <p:tgtEl>
                                          <p:spTgt spid="18"/>
                                        </p:tgtEl>
                                        <p:attrNameLst>
                                          <p:attrName>ppt_w</p:attrName>
                                        </p:attrNameLst>
                                      </p:cBhvr>
                                      <p:tavLst>
                                        <p:tav tm="0">
                                          <p:val>
                                            <p:strVal val="ppt_w"/>
                                          </p:val>
                                        </p:tav>
                                        <p:tav tm="100000">
                                          <p:val>
                                            <p:strVal val="ppt_w*0.70"/>
                                          </p:val>
                                        </p:tav>
                                      </p:tavLst>
                                    </p:anim>
                                    <p:anim calcmode="lin" valueType="num">
                                      <p:cBhvr>
                                        <p:cTn id="47" dur="1000"/>
                                        <p:tgtEl>
                                          <p:spTgt spid="18"/>
                                        </p:tgtEl>
                                        <p:attrNameLst>
                                          <p:attrName>ppt_h</p:attrName>
                                        </p:attrNameLst>
                                      </p:cBhvr>
                                      <p:tavLst>
                                        <p:tav tm="0">
                                          <p:val>
                                            <p:strVal val="ppt_h"/>
                                          </p:val>
                                        </p:tav>
                                        <p:tav tm="100000">
                                          <p:val>
                                            <p:strVal val="ppt_h"/>
                                          </p:val>
                                        </p:tav>
                                      </p:tavLst>
                                    </p:anim>
                                    <p:animEffect transition="out" filter="fade">
                                      <p:cBhvr>
                                        <p:cTn id="48" dur="1000"/>
                                        <p:tgtEl>
                                          <p:spTgt spid="18"/>
                                        </p:tgtEl>
                                      </p:cBhvr>
                                    </p:animEffect>
                                    <p:set>
                                      <p:cBhvr>
                                        <p:cTn id="49" dur="1" fill="hold">
                                          <p:stCondLst>
                                            <p:cond delay="999"/>
                                          </p:stCondLst>
                                        </p:cTn>
                                        <p:tgtEl>
                                          <p:spTgt spid="18"/>
                                        </p:tgtEl>
                                        <p:attrNameLst>
                                          <p:attrName>style.visibility</p:attrName>
                                        </p:attrNameLst>
                                      </p:cBhvr>
                                      <p:to>
                                        <p:strVal val="hidden"/>
                                      </p:to>
                                    </p:set>
                                  </p:childTnLst>
                                </p:cTn>
                              </p:par>
                              <p:par>
                                <p:cTn id="50" presetID="55" presetClass="exit" presetSubtype="0" fill="hold" grpId="0" nodeType="withEffect">
                                  <p:stCondLst>
                                    <p:cond delay="0"/>
                                  </p:stCondLst>
                                  <p:childTnLst>
                                    <p:anim calcmode="lin" valueType="num">
                                      <p:cBhvr>
                                        <p:cTn id="51" dur="1000"/>
                                        <p:tgtEl>
                                          <p:spTgt spid="26"/>
                                        </p:tgtEl>
                                        <p:attrNameLst>
                                          <p:attrName>ppt_w</p:attrName>
                                        </p:attrNameLst>
                                      </p:cBhvr>
                                      <p:tavLst>
                                        <p:tav tm="0">
                                          <p:val>
                                            <p:strVal val="ppt_w"/>
                                          </p:val>
                                        </p:tav>
                                        <p:tav tm="100000">
                                          <p:val>
                                            <p:strVal val="ppt_w*0.70"/>
                                          </p:val>
                                        </p:tav>
                                      </p:tavLst>
                                    </p:anim>
                                    <p:anim calcmode="lin" valueType="num">
                                      <p:cBhvr>
                                        <p:cTn id="52" dur="1000"/>
                                        <p:tgtEl>
                                          <p:spTgt spid="26"/>
                                        </p:tgtEl>
                                        <p:attrNameLst>
                                          <p:attrName>ppt_h</p:attrName>
                                        </p:attrNameLst>
                                      </p:cBhvr>
                                      <p:tavLst>
                                        <p:tav tm="0">
                                          <p:val>
                                            <p:strVal val="ppt_h"/>
                                          </p:val>
                                        </p:tav>
                                        <p:tav tm="100000">
                                          <p:val>
                                            <p:strVal val="ppt_h"/>
                                          </p:val>
                                        </p:tav>
                                      </p:tavLst>
                                    </p:anim>
                                    <p:animEffect transition="out" filter="fade">
                                      <p:cBhvr>
                                        <p:cTn id="53" dur="1000"/>
                                        <p:tgtEl>
                                          <p:spTgt spid="26"/>
                                        </p:tgtEl>
                                      </p:cBhvr>
                                    </p:animEffect>
                                    <p:set>
                                      <p:cBhvr>
                                        <p:cTn id="54" dur="1" fill="hold">
                                          <p:stCondLst>
                                            <p:cond delay="999"/>
                                          </p:stCondLst>
                                        </p:cTn>
                                        <p:tgtEl>
                                          <p:spTgt spid="26"/>
                                        </p:tgtEl>
                                        <p:attrNameLst>
                                          <p:attrName>style.visibility</p:attrName>
                                        </p:attrNameLst>
                                      </p:cBhvr>
                                      <p:to>
                                        <p:strVal val="hidden"/>
                                      </p:to>
                                    </p:set>
                                  </p:childTnLst>
                                </p:cTn>
                              </p:par>
                              <p:par>
                                <p:cTn id="55" presetID="55" presetClass="exit" presetSubtype="0" fill="hold" grpId="0" nodeType="withEffect">
                                  <p:stCondLst>
                                    <p:cond delay="0"/>
                                  </p:stCondLst>
                                  <p:childTnLst>
                                    <p:anim calcmode="lin" valueType="num">
                                      <p:cBhvr>
                                        <p:cTn id="56" dur="1000"/>
                                        <p:tgtEl>
                                          <p:spTgt spid="24"/>
                                        </p:tgtEl>
                                        <p:attrNameLst>
                                          <p:attrName>ppt_w</p:attrName>
                                        </p:attrNameLst>
                                      </p:cBhvr>
                                      <p:tavLst>
                                        <p:tav tm="0">
                                          <p:val>
                                            <p:strVal val="ppt_w"/>
                                          </p:val>
                                        </p:tav>
                                        <p:tav tm="100000">
                                          <p:val>
                                            <p:strVal val="ppt_w*0.70"/>
                                          </p:val>
                                        </p:tav>
                                      </p:tavLst>
                                    </p:anim>
                                    <p:anim calcmode="lin" valueType="num">
                                      <p:cBhvr>
                                        <p:cTn id="57" dur="1000"/>
                                        <p:tgtEl>
                                          <p:spTgt spid="24"/>
                                        </p:tgtEl>
                                        <p:attrNameLst>
                                          <p:attrName>ppt_h</p:attrName>
                                        </p:attrNameLst>
                                      </p:cBhvr>
                                      <p:tavLst>
                                        <p:tav tm="0">
                                          <p:val>
                                            <p:strVal val="ppt_h"/>
                                          </p:val>
                                        </p:tav>
                                        <p:tav tm="100000">
                                          <p:val>
                                            <p:strVal val="ppt_h"/>
                                          </p:val>
                                        </p:tav>
                                      </p:tavLst>
                                    </p:anim>
                                    <p:animEffect transition="out" filter="fade">
                                      <p:cBhvr>
                                        <p:cTn id="58" dur="1000"/>
                                        <p:tgtEl>
                                          <p:spTgt spid="24"/>
                                        </p:tgtEl>
                                      </p:cBhvr>
                                    </p:animEffect>
                                    <p:set>
                                      <p:cBhvr>
                                        <p:cTn id="59" dur="1" fill="hold">
                                          <p:stCondLst>
                                            <p:cond delay="999"/>
                                          </p:stCondLst>
                                        </p:cTn>
                                        <p:tgtEl>
                                          <p:spTgt spid="24"/>
                                        </p:tgtEl>
                                        <p:attrNameLst>
                                          <p:attrName>style.visibility</p:attrName>
                                        </p:attrNameLst>
                                      </p:cBhvr>
                                      <p:to>
                                        <p:strVal val="hidden"/>
                                      </p:to>
                                    </p:set>
                                  </p:childTnLst>
                                </p:cTn>
                              </p:par>
                              <p:par>
                                <p:cTn id="60" presetID="55" presetClass="exit" presetSubtype="0" fill="hold" grpId="0" nodeType="withEffect">
                                  <p:stCondLst>
                                    <p:cond delay="0"/>
                                  </p:stCondLst>
                                  <p:childTnLst>
                                    <p:anim calcmode="lin" valueType="num">
                                      <p:cBhvr>
                                        <p:cTn id="61" dur="1000"/>
                                        <p:tgtEl>
                                          <p:spTgt spid="25"/>
                                        </p:tgtEl>
                                        <p:attrNameLst>
                                          <p:attrName>ppt_w</p:attrName>
                                        </p:attrNameLst>
                                      </p:cBhvr>
                                      <p:tavLst>
                                        <p:tav tm="0">
                                          <p:val>
                                            <p:strVal val="ppt_w"/>
                                          </p:val>
                                        </p:tav>
                                        <p:tav tm="100000">
                                          <p:val>
                                            <p:strVal val="ppt_w*0.70"/>
                                          </p:val>
                                        </p:tav>
                                      </p:tavLst>
                                    </p:anim>
                                    <p:anim calcmode="lin" valueType="num">
                                      <p:cBhvr>
                                        <p:cTn id="62" dur="1000"/>
                                        <p:tgtEl>
                                          <p:spTgt spid="25"/>
                                        </p:tgtEl>
                                        <p:attrNameLst>
                                          <p:attrName>ppt_h</p:attrName>
                                        </p:attrNameLst>
                                      </p:cBhvr>
                                      <p:tavLst>
                                        <p:tav tm="0">
                                          <p:val>
                                            <p:strVal val="ppt_h"/>
                                          </p:val>
                                        </p:tav>
                                        <p:tav tm="100000">
                                          <p:val>
                                            <p:strVal val="ppt_h"/>
                                          </p:val>
                                        </p:tav>
                                      </p:tavLst>
                                    </p:anim>
                                    <p:animEffect transition="out" filter="fade">
                                      <p:cBhvr>
                                        <p:cTn id="63" dur="1000"/>
                                        <p:tgtEl>
                                          <p:spTgt spid="25"/>
                                        </p:tgtEl>
                                      </p:cBhvr>
                                    </p:animEffect>
                                    <p:set>
                                      <p:cBhvr>
                                        <p:cTn id="64" dur="1" fill="hold">
                                          <p:stCondLst>
                                            <p:cond delay="999"/>
                                          </p:stCondLst>
                                        </p:cTn>
                                        <p:tgtEl>
                                          <p:spTgt spid="25"/>
                                        </p:tgtEl>
                                        <p:attrNameLst>
                                          <p:attrName>style.visibility</p:attrName>
                                        </p:attrNameLst>
                                      </p:cBhvr>
                                      <p:to>
                                        <p:strVal val="hidden"/>
                                      </p:to>
                                    </p:set>
                                  </p:childTnLst>
                                </p:cTn>
                              </p:par>
                              <p:par>
                                <p:cTn id="65" presetID="55" presetClass="exit" presetSubtype="0" fill="hold" grpId="0" nodeType="withEffect">
                                  <p:stCondLst>
                                    <p:cond delay="0"/>
                                  </p:stCondLst>
                                  <p:childTnLst>
                                    <p:anim calcmode="lin" valueType="num">
                                      <p:cBhvr>
                                        <p:cTn id="66" dur="1000"/>
                                        <p:tgtEl>
                                          <p:spTgt spid="20"/>
                                        </p:tgtEl>
                                        <p:attrNameLst>
                                          <p:attrName>ppt_w</p:attrName>
                                        </p:attrNameLst>
                                      </p:cBhvr>
                                      <p:tavLst>
                                        <p:tav tm="0">
                                          <p:val>
                                            <p:strVal val="ppt_w"/>
                                          </p:val>
                                        </p:tav>
                                        <p:tav tm="100000">
                                          <p:val>
                                            <p:strVal val="ppt_w*0.70"/>
                                          </p:val>
                                        </p:tav>
                                      </p:tavLst>
                                    </p:anim>
                                    <p:anim calcmode="lin" valueType="num">
                                      <p:cBhvr>
                                        <p:cTn id="67" dur="1000"/>
                                        <p:tgtEl>
                                          <p:spTgt spid="20"/>
                                        </p:tgtEl>
                                        <p:attrNameLst>
                                          <p:attrName>ppt_h</p:attrName>
                                        </p:attrNameLst>
                                      </p:cBhvr>
                                      <p:tavLst>
                                        <p:tav tm="0">
                                          <p:val>
                                            <p:strVal val="ppt_h"/>
                                          </p:val>
                                        </p:tav>
                                        <p:tav tm="100000">
                                          <p:val>
                                            <p:strVal val="ppt_h"/>
                                          </p:val>
                                        </p:tav>
                                      </p:tavLst>
                                    </p:anim>
                                    <p:animEffect transition="out" filter="fade">
                                      <p:cBhvr>
                                        <p:cTn id="68" dur="1000"/>
                                        <p:tgtEl>
                                          <p:spTgt spid="20"/>
                                        </p:tgtEl>
                                      </p:cBhvr>
                                    </p:animEffect>
                                    <p:set>
                                      <p:cBhvr>
                                        <p:cTn id="69" dur="1" fill="hold">
                                          <p:stCondLst>
                                            <p:cond delay="999"/>
                                          </p:stCondLst>
                                        </p:cTn>
                                        <p:tgtEl>
                                          <p:spTgt spid="20"/>
                                        </p:tgtEl>
                                        <p:attrNameLst>
                                          <p:attrName>style.visibility</p:attrName>
                                        </p:attrNameLst>
                                      </p:cBhvr>
                                      <p:to>
                                        <p:strVal val="hidden"/>
                                      </p:to>
                                    </p:set>
                                  </p:childTnLst>
                                </p:cTn>
                              </p:par>
                              <p:par>
                                <p:cTn id="70" presetID="55" presetClass="exit" presetSubtype="0" fill="hold" grpId="0" nodeType="withEffect">
                                  <p:stCondLst>
                                    <p:cond delay="0"/>
                                  </p:stCondLst>
                                  <p:childTnLst>
                                    <p:anim calcmode="lin" valueType="num">
                                      <p:cBhvr>
                                        <p:cTn id="71" dur="1000"/>
                                        <p:tgtEl>
                                          <p:spTgt spid="14"/>
                                        </p:tgtEl>
                                        <p:attrNameLst>
                                          <p:attrName>ppt_w</p:attrName>
                                        </p:attrNameLst>
                                      </p:cBhvr>
                                      <p:tavLst>
                                        <p:tav tm="0">
                                          <p:val>
                                            <p:strVal val="ppt_w"/>
                                          </p:val>
                                        </p:tav>
                                        <p:tav tm="100000">
                                          <p:val>
                                            <p:strVal val="ppt_w*0.70"/>
                                          </p:val>
                                        </p:tav>
                                      </p:tavLst>
                                    </p:anim>
                                    <p:anim calcmode="lin" valueType="num">
                                      <p:cBhvr>
                                        <p:cTn id="72" dur="1000"/>
                                        <p:tgtEl>
                                          <p:spTgt spid="14"/>
                                        </p:tgtEl>
                                        <p:attrNameLst>
                                          <p:attrName>ppt_h</p:attrName>
                                        </p:attrNameLst>
                                      </p:cBhvr>
                                      <p:tavLst>
                                        <p:tav tm="0">
                                          <p:val>
                                            <p:strVal val="ppt_h"/>
                                          </p:val>
                                        </p:tav>
                                        <p:tav tm="100000">
                                          <p:val>
                                            <p:strVal val="ppt_h"/>
                                          </p:val>
                                        </p:tav>
                                      </p:tavLst>
                                    </p:anim>
                                    <p:animEffect transition="out" filter="fade">
                                      <p:cBhvr>
                                        <p:cTn id="73" dur="1000"/>
                                        <p:tgtEl>
                                          <p:spTgt spid="14"/>
                                        </p:tgtEl>
                                      </p:cBhvr>
                                    </p:animEffect>
                                    <p:set>
                                      <p:cBhvr>
                                        <p:cTn id="74" dur="1" fill="hold">
                                          <p:stCondLst>
                                            <p:cond delay="999"/>
                                          </p:stCondLst>
                                        </p:cTn>
                                        <p:tgtEl>
                                          <p:spTgt spid="14"/>
                                        </p:tgtEl>
                                        <p:attrNameLst>
                                          <p:attrName>style.visibility</p:attrName>
                                        </p:attrNameLst>
                                      </p:cBhvr>
                                      <p:to>
                                        <p:strVal val="hidden"/>
                                      </p:to>
                                    </p:set>
                                  </p:childTnLst>
                                </p:cTn>
                              </p:par>
                              <p:par>
                                <p:cTn id="75" presetID="55" presetClass="exit" presetSubtype="0" fill="hold" grpId="0" nodeType="withEffect">
                                  <p:stCondLst>
                                    <p:cond delay="0"/>
                                  </p:stCondLst>
                                  <p:childTnLst>
                                    <p:anim calcmode="lin" valueType="num">
                                      <p:cBhvr>
                                        <p:cTn id="76" dur="1000"/>
                                        <p:tgtEl>
                                          <p:spTgt spid="21"/>
                                        </p:tgtEl>
                                        <p:attrNameLst>
                                          <p:attrName>ppt_w</p:attrName>
                                        </p:attrNameLst>
                                      </p:cBhvr>
                                      <p:tavLst>
                                        <p:tav tm="0">
                                          <p:val>
                                            <p:strVal val="ppt_w"/>
                                          </p:val>
                                        </p:tav>
                                        <p:tav tm="100000">
                                          <p:val>
                                            <p:strVal val="ppt_w*0.70"/>
                                          </p:val>
                                        </p:tav>
                                      </p:tavLst>
                                    </p:anim>
                                    <p:anim calcmode="lin" valueType="num">
                                      <p:cBhvr>
                                        <p:cTn id="77" dur="1000"/>
                                        <p:tgtEl>
                                          <p:spTgt spid="21"/>
                                        </p:tgtEl>
                                        <p:attrNameLst>
                                          <p:attrName>ppt_h</p:attrName>
                                        </p:attrNameLst>
                                      </p:cBhvr>
                                      <p:tavLst>
                                        <p:tav tm="0">
                                          <p:val>
                                            <p:strVal val="ppt_h"/>
                                          </p:val>
                                        </p:tav>
                                        <p:tav tm="100000">
                                          <p:val>
                                            <p:strVal val="ppt_h"/>
                                          </p:val>
                                        </p:tav>
                                      </p:tavLst>
                                    </p:anim>
                                    <p:animEffect transition="out" filter="fade">
                                      <p:cBhvr>
                                        <p:cTn id="78" dur="1000"/>
                                        <p:tgtEl>
                                          <p:spTgt spid="21"/>
                                        </p:tgtEl>
                                      </p:cBhvr>
                                    </p:animEffect>
                                    <p:set>
                                      <p:cBhvr>
                                        <p:cTn id="79" dur="1" fill="hold">
                                          <p:stCondLst>
                                            <p:cond delay="999"/>
                                          </p:stCondLst>
                                        </p:cTn>
                                        <p:tgtEl>
                                          <p:spTgt spid="21"/>
                                        </p:tgtEl>
                                        <p:attrNameLst>
                                          <p:attrName>style.visibility</p:attrName>
                                        </p:attrNameLst>
                                      </p:cBhvr>
                                      <p:to>
                                        <p:strVal val="hidden"/>
                                      </p:to>
                                    </p:set>
                                  </p:childTnLst>
                                </p:cTn>
                              </p:par>
                              <p:par>
                                <p:cTn id="80" presetID="55" presetClass="exit" presetSubtype="0" fill="hold" grpId="0" nodeType="withEffect">
                                  <p:stCondLst>
                                    <p:cond delay="0"/>
                                  </p:stCondLst>
                                  <p:childTnLst>
                                    <p:anim calcmode="lin" valueType="num">
                                      <p:cBhvr>
                                        <p:cTn id="81" dur="1000"/>
                                        <p:tgtEl>
                                          <p:spTgt spid="15"/>
                                        </p:tgtEl>
                                        <p:attrNameLst>
                                          <p:attrName>ppt_w</p:attrName>
                                        </p:attrNameLst>
                                      </p:cBhvr>
                                      <p:tavLst>
                                        <p:tav tm="0">
                                          <p:val>
                                            <p:strVal val="ppt_w"/>
                                          </p:val>
                                        </p:tav>
                                        <p:tav tm="100000">
                                          <p:val>
                                            <p:strVal val="ppt_w*0.70"/>
                                          </p:val>
                                        </p:tav>
                                      </p:tavLst>
                                    </p:anim>
                                    <p:anim calcmode="lin" valueType="num">
                                      <p:cBhvr>
                                        <p:cTn id="82" dur="1000"/>
                                        <p:tgtEl>
                                          <p:spTgt spid="15"/>
                                        </p:tgtEl>
                                        <p:attrNameLst>
                                          <p:attrName>ppt_h</p:attrName>
                                        </p:attrNameLst>
                                      </p:cBhvr>
                                      <p:tavLst>
                                        <p:tav tm="0">
                                          <p:val>
                                            <p:strVal val="ppt_h"/>
                                          </p:val>
                                        </p:tav>
                                        <p:tav tm="100000">
                                          <p:val>
                                            <p:strVal val="ppt_h"/>
                                          </p:val>
                                        </p:tav>
                                      </p:tavLst>
                                    </p:anim>
                                    <p:animEffect transition="out" filter="fade">
                                      <p:cBhvr>
                                        <p:cTn id="83" dur="1000"/>
                                        <p:tgtEl>
                                          <p:spTgt spid="15"/>
                                        </p:tgtEl>
                                      </p:cBhvr>
                                    </p:animEffect>
                                    <p:set>
                                      <p:cBhvr>
                                        <p:cTn id="84" dur="1" fill="hold">
                                          <p:stCondLst>
                                            <p:cond delay="999"/>
                                          </p:stCondLst>
                                        </p:cTn>
                                        <p:tgtEl>
                                          <p:spTgt spid="15"/>
                                        </p:tgtEl>
                                        <p:attrNameLst>
                                          <p:attrName>style.visibility</p:attrName>
                                        </p:attrNameLst>
                                      </p:cBhvr>
                                      <p:to>
                                        <p:strVal val="hidden"/>
                                      </p:to>
                                    </p:set>
                                  </p:childTnLst>
                                </p:cTn>
                              </p:par>
                              <p:par>
                                <p:cTn id="85" presetID="55" presetClass="exit" presetSubtype="0" fill="hold" grpId="0" nodeType="withEffect">
                                  <p:stCondLst>
                                    <p:cond delay="0"/>
                                  </p:stCondLst>
                                  <p:childTnLst>
                                    <p:anim calcmode="lin" valueType="num">
                                      <p:cBhvr>
                                        <p:cTn id="86" dur="1000"/>
                                        <p:tgtEl>
                                          <p:spTgt spid="19"/>
                                        </p:tgtEl>
                                        <p:attrNameLst>
                                          <p:attrName>ppt_w</p:attrName>
                                        </p:attrNameLst>
                                      </p:cBhvr>
                                      <p:tavLst>
                                        <p:tav tm="0">
                                          <p:val>
                                            <p:strVal val="ppt_w"/>
                                          </p:val>
                                        </p:tav>
                                        <p:tav tm="100000">
                                          <p:val>
                                            <p:strVal val="ppt_w*0.70"/>
                                          </p:val>
                                        </p:tav>
                                      </p:tavLst>
                                    </p:anim>
                                    <p:anim calcmode="lin" valueType="num">
                                      <p:cBhvr>
                                        <p:cTn id="87" dur="1000"/>
                                        <p:tgtEl>
                                          <p:spTgt spid="19"/>
                                        </p:tgtEl>
                                        <p:attrNameLst>
                                          <p:attrName>ppt_h</p:attrName>
                                        </p:attrNameLst>
                                      </p:cBhvr>
                                      <p:tavLst>
                                        <p:tav tm="0">
                                          <p:val>
                                            <p:strVal val="ppt_h"/>
                                          </p:val>
                                        </p:tav>
                                        <p:tav tm="100000">
                                          <p:val>
                                            <p:strVal val="ppt_h"/>
                                          </p:val>
                                        </p:tav>
                                      </p:tavLst>
                                    </p:anim>
                                    <p:animEffect transition="out" filter="fade">
                                      <p:cBhvr>
                                        <p:cTn id="88" dur="1000"/>
                                        <p:tgtEl>
                                          <p:spTgt spid="19"/>
                                        </p:tgtEl>
                                      </p:cBhvr>
                                    </p:animEffect>
                                    <p:set>
                                      <p:cBhvr>
                                        <p:cTn id="89" dur="1" fill="hold">
                                          <p:stCondLst>
                                            <p:cond delay="999"/>
                                          </p:stCondLst>
                                        </p:cTn>
                                        <p:tgtEl>
                                          <p:spTgt spid="19"/>
                                        </p:tgtEl>
                                        <p:attrNameLst>
                                          <p:attrName>style.visibility</p:attrName>
                                        </p:attrNameLst>
                                      </p:cBhvr>
                                      <p:to>
                                        <p:strVal val="hidden"/>
                                      </p:to>
                                    </p:set>
                                  </p:childTnLst>
                                </p:cTn>
                              </p:par>
                              <p:par>
                                <p:cTn id="90" presetID="55" presetClass="exit" presetSubtype="0" fill="hold" grpId="0" nodeType="withEffect">
                                  <p:stCondLst>
                                    <p:cond delay="0"/>
                                  </p:stCondLst>
                                  <p:childTnLst>
                                    <p:anim calcmode="lin" valueType="num">
                                      <p:cBhvr>
                                        <p:cTn id="91" dur="1000"/>
                                        <p:tgtEl>
                                          <p:spTgt spid="13"/>
                                        </p:tgtEl>
                                        <p:attrNameLst>
                                          <p:attrName>ppt_w</p:attrName>
                                        </p:attrNameLst>
                                      </p:cBhvr>
                                      <p:tavLst>
                                        <p:tav tm="0">
                                          <p:val>
                                            <p:strVal val="ppt_w"/>
                                          </p:val>
                                        </p:tav>
                                        <p:tav tm="100000">
                                          <p:val>
                                            <p:strVal val="ppt_w*0.70"/>
                                          </p:val>
                                        </p:tav>
                                      </p:tavLst>
                                    </p:anim>
                                    <p:anim calcmode="lin" valueType="num">
                                      <p:cBhvr>
                                        <p:cTn id="92" dur="1000"/>
                                        <p:tgtEl>
                                          <p:spTgt spid="13"/>
                                        </p:tgtEl>
                                        <p:attrNameLst>
                                          <p:attrName>ppt_h</p:attrName>
                                        </p:attrNameLst>
                                      </p:cBhvr>
                                      <p:tavLst>
                                        <p:tav tm="0">
                                          <p:val>
                                            <p:strVal val="ppt_h"/>
                                          </p:val>
                                        </p:tav>
                                        <p:tav tm="100000">
                                          <p:val>
                                            <p:strVal val="ppt_h"/>
                                          </p:val>
                                        </p:tav>
                                      </p:tavLst>
                                    </p:anim>
                                    <p:animEffect transition="out" filter="fade">
                                      <p:cBhvr>
                                        <p:cTn id="93" dur="1000"/>
                                        <p:tgtEl>
                                          <p:spTgt spid="13"/>
                                        </p:tgtEl>
                                      </p:cBhvr>
                                    </p:animEffect>
                                    <p:set>
                                      <p:cBhvr>
                                        <p:cTn id="94" dur="1" fill="hold">
                                          <p:stCondLst>
                                            <p:cond delay="9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7396C7-852E-03E4-C817-0A546FEED791}"/>
              </a:ext>
            </a:extLst>
          </p:cNvPr>
          <p:cNvSpPr>
            <a:spLocks noGrp="1"/>
          </p:cNvSpPr>
          <p:nvPr>
            <p:ph type="title"/>
          </p:nvPr>
        </p:nvSpPr>
        <p:spPr/>
        <p:txBody>
          <a:bodyPr/>
          <a:lstStyle/>
          <a:p>
            <a:endParaRPr lang="en-IN" dirty="0"/>
          </a:p>
        </p:txBody>
      </p:sp>
      <p:sp>
        <p:nvSpPr>
          <p:cNvPr id="3" name="Content Placeholder 2">
            <a:extLst>
              <a:ext uri="{FF2B5EF4-FFF2-40B4-BE49-F238E27FC236}">
                <a16:creationId xmlns:a16="http://schemas.microsoft.com/office/drawing/2014/main" id="{2097EB45-8F28-EC64-9FE7-D19EDB9EDB52}"/>
              </a:ext>
            </a:extLst>
          </p:cNvPr>
          <p:cNvSpPr>
            <a:spLocks noGrp="1"/>
          </p:cNvSpPr>
          <p:nvPr>
            <p:ph idx="1"/>
          </p:nvPr>
        </p:nvSpPr>
        <p:spPr>
          <a:xfrm>
            <a:off x="1838238" y="3031135"/>
            <a:ext cx="10353762" cy="3714749"/>
          </a:xfrm>
        </p:spPr>
        <p:txBody>
          <a:bodyPr/>
          <a:lstStyle/>
          <a:p>
            <a:r>
              <a:rPr lang="en-IN" dirty="0"/>
              <a:t>Definition: due to flow in one direction during systole and flow in the reverse direction during diastole through the same orifice or valves.</a:t>
            </a:r>
          </a:p>
          <a:p>
            <a:r>
              <a:rPr lang="en-IN" dirty="0"/>
              <a:t>Example:</a:t>
            </a:r>
          </a:p>
          <a:p>
            <a:pPr lvl="1"/>
            <a:r>
              <a:rPr lang="en-IN" dirty="0"/>
              <a:t>1. AS and AR</a:t>
            </a:r>
          </a:p>
          <a:p>
            <a:pPr lvl="1"/>
            <a:r>
              <a:rPr lang="en-IN" dirty="0"/>
              <a:t>PS and PR</a:t>
            </a:r>
          </a:p>
          <a:p>
            <a:pPr lvl="1"/>
            <a:r>
              <a:rPr lang="en-IN" dirty="0"/>
              <a:t>TOF with absent Pulmonary valve</a:t>
            </a:r>
          </a:p>
          <a:p>
            <a:r>
              <a:rPr lang="en-IN" dirty="0"/>
              <a:t>They are not continuous murmurs.</a:t>
            </a:r>
          </a:p>
          <a:p>
            <a:endParaRPr lang="en-IN" dirty="0"/>
          </a:p>
          <a:p>
            <a:endParaRPr lang="en-IN" dirty="0"/>
          </a:p>
        </p:txBody>
      </p:sp>
      <p:sp>
        <p:nvSpPr>
          <p:cNvPr id="5" name="Hexagon 4">
            <a:extLst>
              <a:ext uri="{FF2B5EF4-FFF2-40B4-BE49-F238E27FC236}">
                <a16:creationId xmlns:a16="http://schemas.microsoft.com/office/drawing/2014/main" id="{973073B5-8686-0E1A-1824-376989BBF6DE}"/>
              </a:ext>
            </a:extLst>
          </p:cNvPr>
          <p:cNvSpPr/>
          <p:nvPr/>
        </p:nvSpPr>
        <p:spPr>
          <a:xfrm rot="19200435">
            <a:off x="4993" y="226470"/>
            <a:ext cx="3117955" cy="2735080"/>
          </a:xfrm>
          <a:prstGeom prst="hexago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sz="4000" dirty="0"/>
              <a:t>To and </a:t>
            </a:r>
            <a:r>
              <a:rPr lang="en-IN" sz="4000" dirty="0" err="1"/>
              <a:t>Fro</a:t>
            </a:r>
            <a:r>
              <a:rPr lang="en-IN" sz="4000" dirty="0"/>
              <a:t> murmurs</a:t>
            </a:r>
          </a:p>
        </p:txBody>
      </p:sp>
    </p:spTree>
    <p:extLst>
      <p:ext uri="{BB962C8B-B14F-4D97-AF65-F5344CB8AC3E}">
        <p14:creationId xmlns:p14="http://schemas.microsoft.com/office/powerpoint/2010/main" val="1604665551"/>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lateVTI">
  <a:themeElements>
    <a:clrScheme name="Custom 35">
      <a:dk1>
        <a:sysClr val="windowText" lastClr="000000"/>
      </a:dk1>
      <a:lt1>
        <a:sysClr val="window" lastClr="FFFFFF"/>
      </a:lt1>
      <a:dk2>
        <a:srgbClr val="4E3B30"/>
      </a:dk2>
      <a:lt2>
        <a:srgbClr val="F4EDD8"/>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Custom 4">
      <a:majorFont>
        <a:latin typeface="Goudy Old Style"/>
        <a:ea typeface=""/>
        <a:cs typeface=""/>
      </a:majorFont>
      <a:minorFont>
        <a:latin typeface="Goudy Old Style"/>
        <a:ea typeface=""/>
        <a:cs typeface=""/>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SlateVTI" id="{35C4A07C-0176-4A32-9BCB-B016516853F0}" vid="{9B70D35C-BCA8-4715-BB49-8BE54A7FC07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a410dd7f93c95333ffa1b60ed6adedd1">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a936d9baba76aa3866493feff160faab"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Props1.xml><?xml version="1.0" encoding="utf-8"?>
<ds:datastoreItem xmlns:ds="http://schemas.openxmlformats.org/officeDocument/2006/customXml" ds:itemID="{64B270AB-C138-415C-897E-3C24487DECF1}">
  <ds:schemaRefs>
    <ds:schemaRef ds:uri="http://schemas.microsoft.com/sharepoint/v3/contenttype/forms"/>
  </ds:schemaRefs>
</ds:datastoreItem>
</file>

<file path=customXml/itemProps2.xml><?xml version="1.0" encoding="utf-8"?>
<ds:datastoreItem xmlns:ds="http://schemas.openxmlformats.org/officeDocument/2006/customXml" ds:itemID="{0585E981-8C91-4205-A0C3-C991F42B4C9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2C4C00F4-06E9-43E3-AD97-88A857CEFA82}">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{7F34572A-9434-4802-BF09-30959D76DFFB}tf55705232_win32</Template>
  <TotalTime>1468</TotalTime>
  <Words>2813</Words>
  <Application>Microsoft Office PowerPoint</Application>
  <PresentationFormat>Widescreen</PresentationFormat>
  <Paragraphs>403</Paragraphs>
  <Slides>65</Slides>
  <Notes>0</Notes>
  <HiddenSlides>0</HiddenSlides>
  <MMClips>5</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65</vt:i4>
      </vt:variant>
    </vt:vector>
  </HeadingPairs>
  <TitlesOfParts>
    <vt:vector size="71" baseType="lpstr">
      <vt:lpstr>Arial</vt:lpstr>
      <vt:lpstr>Calibri</vt:lpstr>
      <vt:lpstr>Goudy Old Style</vt:lpstr>
      <vt:lpstr>Wingdings</vt:lpstr>
      <vt:lpstr>Wingdings 2</vt:lpstr>
      <vt:lpstr>SlateVTI</vt:lpstr>
      <vt:lpstr>DIFFERENTIAL DIAGNOSIS OF CONTINOUS MURMUR</vt:lpstr>
      <vt:lpstr>DEFINITION</vt:lpstr>
      <vt:lpstr>CHARACTERISTICS OF CONTINUOUS MURMUR</vt:lpstr>
      <vt:lpstr>PHYSIOLOGICAL CLASSIFICATION (MYERE 1975)</vt:lpstr>
      <vt:lpstr>PowerPoint Presentation</vt:lpstr>
      <vt:lpstr>PowerPoint Presentation</vt:lpstr>
      <vt:lpstr>PowerPoint Presentation</vt:lpstr>
      <vt:lpstr>PowerPoint Presentation</vt:lpstr>
      <vt:lpstr>PowerPoint Presentation</vt:lpstr>
      <vt:lpstr>To and Fro murmurs</vt:lpstr>
      <vt:lpstr>PowerPoint Presentation</vt:lpstr>
      <vt:lpstr>PowerPoint Presentation</vt:lpstr>
      <vt:lpstr>PowerPoint Presentation</vt:lpstr>
      <vt:lpstr>Thoracic           Extra Thoracic</vt:lpstr>
      <vt:lpstr>PDA</vt:lpstr>
      <vt:lpstr>PowerPoint Presentation</vt:lpstr>
      <vt:lpstr>Stages of PDA</vt:lpstr>
      <vt:lpstr>Dynamic Auscultation- PDA</vt:lpstr>
      <vt:lpstr>PowerPoint Presentation</vt:lpstr>
      <vt:lpstr>PDA with no continuous mumur</vt:lpstr>
      <vt:lpstr>AORTO-PULMONARY WINDOW</vt:lpstr>
      <vt:lpstr>RSOV</vt:lpstr>
      <vt:lpstr>RSOV</vt:lpstr>
      <vt:lpstr>PowerPoint Presentation</vt:lpstr>
      <vt:lpstr>RSOV</vt:lpstr>
      <vt:lpstr>PowerPoint Presentation</vt:lpstr>
      <vt:lpstr>ALCAPA</vt:lpstr>
      <vt:lpstr>ALCAPA</vt:lpstr>
      <vt:lpstr>ALCAPA</vt:lpstr>
      <vt:lpstr>ALCAPA</vt:lpstr>
      <vt:lpstr>ALCAPA</vt:lpstr>
      <vt:lpstr>ALCAPA</vt:lpstr>
      <vt:lpstr>CORONARY CAMERAL FISTULA</vt:lpstr>
      <vt:lpstr>CORONARY CAMERAL FISTULA</vt:lpstr>
      <vt:lpstr>CORONARY CAMERAL FISTULA</vt:lpstr>
      <vt:lpstr>AORTOCAMERAL FISTULA</vt:lpstr>
      <vt:lpstr>AORTOCAMERAL FISTULA</vt:lpstr>
      <vt:lpstr>PowerPoint Presentation</vt:lpstr>
      <vt:lpstr>Communication seen between aorta and RA</vt:lpstr>
      <vt:lpstr>PowerPoint Presentation</vt:lpstr>
      <vt:lpstr>LUTEMBACHER SYNDROME</vt:lpstr>
      <vt:lpstr>CONTINUOUS MURMUR AT INTERNAL MAMMARY ARTERY</vt:lpstr>
      <vt:lpstr>PowerPoint Presentation</vt:lpstr>
      <vt:lpstr>COARCTATION OF AORTA</vt:lpstr>
      <vt:lpstr>COARCTATION OF AORTA</vt:lpstr>
      <vt:lpstr>PowerPoint Presentation</vt:lpstr>
      <vt:lpstr>TOF WITH PA WITH LARGE MAPCA</vt:lpstr>
      <vt:lpstr>TAPVC</vt:lpstr>
      <vt:lpstr>BRANCH PULMONARY ARTERY STENOSIS</vt:lpstr>
      <vt:lpstr>TRUNCUS ARTERIOSUS</vt:lpstr>
      <vt:lpstr>CONTINUOUS MURMUR DUE TO SURGICAL SHUNTS</vt:lpstr>
      <vt:lpstr>PowerPoint Presentation</vt:lpstr>
      <vt:lpstr>CONGENITAL PULMONARY AV FISTULA</vt:lpstr>
      <vt:lpstr>VENOUS HUM</vt:lpstr>
      <vt:lpstr>CRITICAL STENOSIS OF MAJOR ARTERIES</vt:lpstr>
      <vt:lpstr>CONGENITAL OR ACQUIRED AV FISTULA</vt:lpstr>
      <vt:lpstr>CONGENITAL AV MALFORMATIONS</vt:lpstr>
      <vt:lpstr>PORTOSYSTEMIC SHUNTS</vt:lpstr>
      <vt:lpstr>CONTINUOUS MURMUR WITH CYANOSIS</vt:lpstr>
      <vt:lpstr>CONTINUOUS MURMUR BEST HEARD IN LEFT 1ST AND 2ND ICS</vt:lpstr>
      <vt:lpstr>CONTINUOUS MURMUR BEST AUDIBLE IN LEFT 3RD /4TH ICS</vt:lpstr>
      <vt:lpstr>PowerPoint Presentation</vt:lpstr>
      <vt:lpstr>PowerPoint Presentation</vt:lpstr>
      <vt:lpstr>PowerPoint Presentation</vt:lpstr>
      <vt:lpstr>THANKYOU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Shama Sharma</dc:creator>
  <cp:lastModifiedBy>Shama Sharma</cp:lastModifiedBy>
  <cp:revision>1</cp:revision>
  <dcterms:created xsi:type="dcterms:W3CDTF">2024-12-21T14:39:29Z</dcterms:created>
  <dcterms:modified xsi:type="dcterms:W3CDTF">2024-12-22T17:34:50Z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