
<file path=[Content_Types].xml><?xml version="1.0" encoding="utf-8"?>
<Types xmlns="http://schemas.openxmlformats.org/package/2006/content-types">
  <Default Extension="1" ContentType="image/jpeg"/>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2"/>
  </p:notesMasterIdLst>
  <p:handoutMasterIdLst>
    <p:handoutMasterId r:id="rId43"/>
  </p:handoutMasterIdLst>
  <p:sldIdLst>
    <p:sldId id="325" r:id="rId5"/>
    <p:sldId id="326" r:id="rId6"/>
    <p:sldId id="327" r:id="rId7"/>
    <p:sldId id="328" r:id="rId8"/>
    <p:sldId id="341" r:id="rId9"/>
    <p:sldId id="344" r:id="rId10"/>
    <p:sldId id="342" r:id="rId11"/>
    <p:sldId id="337" r:id="rId12"/>
    <p:sldId id="343" r:id="rId13"/>
    <p:sldId id="345" r:id="rId14"/>
    <p:sldId id="346" r:id="rId15"/>
    <p:sldId id="347" r:id="rId16"/>
    <p:sldId id="348" r:id="rId17"/>
    <p:sldId id="329" r:id="rId18"/>
    <p:sldId id="330" r:id="rId19"/>
    <p:sldId id="331" r:id="rId20"/>
    <p:sldId id="349" r:id="rId21"/>
    <p:sldId id="354" r:id="rId22"/>
    <p:sldId id="367" r:id="rId23"/>
    <p:sldId id="366" r:id="rId24"/>
    <p:sldId id="352" r:id="rId25"/>
    <p:sldId id="350" r:id="rId26"/>
    <p:sldId id="351" r:id="rId27"/>
    <p:sldId id="332" r:id="rId28"/>
    <p:sldId id="353" r:id="rId29"/>
    <p:sldId id="355" r:id="rId30"/>
    <p:sldId id="356" r:id="rId31"/>
    <p:sldId id="357" r:id="rId32"/>
    <p:sldId id="358" r:id="rId33"/>
    <p:sldId id="360" r:id="rId34"/>
    <p:sldId id="359" r:id="rId35"/>
    <p:sldId id="361" r:id="rId36"/>
    <p:sldId id="363" r:id="rId37"/>
    <p:sldId id="362" r:id="rId38"/>
    <p:sldId id="364" r:id="rId39"/>
    <p:sldId id="365" r:id="rId40"/>
    <p:sldId id="33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816" userDrawn="1">
          <p15:clr>
            <a:srgbClr val="A4A3A4"/>
          </p15:clr>
        </p15:guide>
        <p15:guide id="2" orient="horz" pos="38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A6F5C0-C677-4AD8-8331-27BB63FA22F5}" v="184" dt="2024-12-25T13:43:29.5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205" autoAdjust="0"/>
  </p:normalViewPr>
  <p:slideViewPr>
    <p:cSldViewPr snapToGrid="0">
      <p:cViewPr varScale="1">
        <p:scale>
          <a:sx n="60" d="100"/>
          <a:sy n="60" d="100"/>
        </p:scale>
        <p:origin x="576" y="78"/>
      </p:cViewPr>
      <p:guideLst>
        <p:guide pos="816"/>
        <p:guide orient="horz" pos="384"/>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ma Sharma" userId="2f546e21d9f6c0c6" providerId="LiveId" clId="{7BA6F5C0-C677-4AD8-8331-27BB63FA22F5}"/>
    <pc:docChg chg="undo redo custSel addSld delSld modSld sldOrd">
      <pc:chgData name="Shama Sharma" userId="2f546e21d9f6c0c6" providerId="LiveId" clId="{7BA6F5C0-C677-4AD8-8331-27BB63FA22F5}" dt="2024-12-25T13:50:05.338" v="1026" actId="47"/>
      <pc:docMkLst>
        <pc:docMk/>
      </pc:docMkLst>
      <pc:sldChg chg="modSp mod">
        <pc:chgData name="Shama Sharma" userId="2f546e21d9f6c0c6" providerId="LiveId" clId="{7BA6F5C0-C677-4AD8-8331-27BB63FA22F5}" dt="2024-04-21T11:41:03.091" v="2" actId="20577"/>
        <pc:sldMkLst>
          <pc:docMk/>
          <pc:sldMk cId="2810133685" sldId="327"/>
        </pc:sldMkLst>
      </pc:sldChg>
      <pc:sldChg chg="addSp delSp modSp mod modAnim">
        <pc:chgData name="Shama Sharma" userId="2f546e21d9f6c0c6" providerId="LiveId" clId="{7BA6F5C0-C677-4AD8-8331-27BB63FA22F5}" dt="2024-04-21T14:49:33.651" v="111" actId="14100"/>
        <pc:sldMkLst>
          <pc:docMk/>
          <pc:sldMk cId="4146645359" sldId="332"/>
        </pc:sldMkLst>
      </pc:sldChg>
      <pc:sldChg chg="del">
        <pc:chgData name="Shama Sharma" userId="2f546e21d9f6c0c6" providerId="LiveId" clId="{7BA6F5C0-C677-4AD8-8331-27BB63FA22F5}" dt="2024-12-25T13:49:40.474" v="1021" actId="47"/>
        <pc:sldMkLst>
          <pc:docMk/>
          <pc:sldMk cId="2141700674" sldId="333"/>
        </pc:sldMkLst>
      </pc:sldChg>
      <pc:sldChg chg="modSp del mod ord">
        <pc:chgData name="Shama Sharma" userId="2f546e21d9f6c0c6" providerId="LiveId" clId="{7BA6F5C0-C677-4AD8-8331-27BB63FA22F5}" dt="2024-04-21T18:43:57.329" v="499" actId="47"/>
        <pc:sldMkLst>
          <pc:docMk/>
          <pc:sldMk cId="2607450225" sldId="334"/>
        </pc:sldMkLst>
      </pc:sldChg>
      <pc:sldChg chg="del">
        <pc:chgData name="Shama Sharma" userId="2f546e21d9f6c0c6" providerId="LiveId" clId="{7BA6F5C0-C677-4AD8-8331-27BB63FA22F5}" dt="2024-12-25T13:49:43.912" v="1022" actId="47"/>
        <pc:sldMkLst>
          <pc:docMk/>
          <pc:sldMk cId="758882227" sldId="335"/>
        </pc:sldMkLst>
      </pc:sldChg>
      <pc:sldChg chg="del">
        <pc:chgData name="Shama Sharma" userId="2f546e21d9f6c0c6" providerId="LiveId" clId="{7BA6F5C0-C677-4AD8-8331-27BB63FA22F5}" dt="2024-12-25T13:49:46.223" v="1023" actId="47"/>
        <pc:sldMkLst>
          <pc:docMk/>
          <pc:sldMk cId="2499958832" sldId="336"/>
        </pc:sldMkLst>
      </pc:sldChg>
      <pc:sldChg chg="modSp mod">
        <pc:chgData name="Shama Sharma" userId="2f546e21d9f6c0c6" providerId="LiveId" clId="{7BA6F5C0-C677-4AD8-8331-27BB63FA22F5}" dt="2024-04-21T18:50:26.770" v="628" actId="1076"/>
        <pc:sldMkLst>
          <pc:docMk/>
          <pc:sldMk cId="394375464" sldId="337"/>
        </pc:sldMkLst>
      </pc:sldChg>
      <pc:sldChg chg="add del">
        <pc:chgData name="Shama Sharma" userId="2f546e21d9f6c0c6" providerId="LiveId" clId="{7BA6F5C0-C677-4AD8-8331-27BB63FA22F5}" dt="2024-12-25T13:50:05.338" v="1026" actId="47"/>
        <pc:sldMkLst>
          <pc:docMk/>
          <pc:sldMk cId="409420417" sldId="338"/>
        </pc:sldMkLst>
      </pc:sldChg>
      <pc:sldChg chg="modSp mod">
        <pc:chgData name="Shama Sharma" userId="2f546e21d9f6c0c6" providerId="LiveId" clId="{7BA6F5C0-C677-4AD8-8331-27BB63FA22F5}" dt="2024-04-21T19:20:10.697" v="894" actId="14100"/>
        <pc:sldMkLst>
          <pc:docMk/>
          <pc:sldMk cId="3334127647" sldId="339"/>
        </pc:sldMkLst>
      </pc:sldChg>
      <pc:sldChg chg="modSp mod">
        <pc:chgData name="Shama Sharma" userId="2f546e21d9f6c0c6" providerId="LiveId" clId="{7BA6F5C0-C677-4AD8-8331-27BB63FA22F5}" dt="2024-12-25T13:29:47.489" v="991" actId="20577"/>
        <pc:sldMkLst>
          <pc:docMk/>
          <pc:sldMk cId="3347314458" sldId="343"/>
        </pc:sldMkLst>
        <pc:spChg chg="mod">
          <ac:chgData name="Shama Sharma" userId="2f546e21d9f6c0c6" providerId="LiveId" clId="{7BA6F5C0-C677-4AD8-8331-27BB63FA22F5}" dt="2024-12-25T13:29:47.489" v="991" actId="20577"/>
          <ac:spMkLst>
            <pc:docMk/>
            <pc:sldMk cId="3347314458" sldId="343"/>
            <ac:spMk id="5" creationId="{D07AC395-48AA-4F74-A249-ECFE7A639A41}"/>
          </ac:spMkLst>
        </pc:spChg>
      </pc:sldChg>
      <pc:sldChg chg="modSp mod">
        <pc:chgData name="Shama Sharma" userId="2f546e21d9f6c0c6" providerId="LiveId" clId="{7BA6F5C0-C677-4AD8-8331-27BB63FA22F5}" dt="2024-04-21T11:42:25.119" v="4" actId="113"/>
        <pc:sldMkLst>
          <pc:docMk/>
          <pc:sldMk cId="3135667513" sldId="344"/>
        </pc:sldMkLst>
      </pc:sldChg>
      <pc:sldChg chg="addSp delSp modSp mod modAnim">
        <pc:chgData name="Shama Sharma" userId="2f546e21d9f6c0c6" providerId="LiveId" clId="{7BA6F5C0-C677-4AD8-8331-27BB63FA22F5}" dt="2024-12-25T13:39:17.643" v="1002"/>
        <pc:sldMkLst>
          <pc:docMk/>
          <pc:sldMk cId="1062063314" sldId="350"/>
        </pc:sldMkLst>
        <pc:spChg chg="add del mod">
          <ac:chgData name="Shama Sharma" userId="2f546e21d9f6c0c6" providerId="LiveId" clId="{7BA6F5C0-C677-4AD8-8331-27BB63FA22F5}" dt="2024-12-25T13:37:31.208" v="999" actId="20577"/>
          <ac:spMkLst>
            <pc:docMk/>
            <pc:sldMk cId="1062063314" sldId="350"/>
            <ac:spMk id="5" creationId="{E67FE9F4-8CF3-AA06-35DB-B70F96EBE200}"/>
          </ac:spMkLst>
        </pc:spChg>
        <pc:spChg chg="add del mod">
          <ac:chgData name="Shama Sharma" userId="2f546e21d9f6c0c6" providerId="LiveId" clId="{7BA6F5C0-C677-4AD8-8331-27BB63FA22F5}" dt="2024-12-25T13:37:24.449" v="997" actId="478"/>
          <ac:spMkLst>
            <pc:docMk/>
            <pc:sldMk cId="1062063314" sldId="350"/>
            <ac:spMk id="10" creationId="{9226221B-A194-F8F9-AC33-324B70BE86A9}"/>
          </ac:spMkLst>
        </pc:spChg>
      </pc:sldChg>
      <pc:sldChg chg="modAnim">
        <pc:chgData name="Shama Sharma" userId="2f546e21d9f6c0c6" providerId="LiveId" clId="{7BA6F5C0-C677-4AD8-8331-27BB63FA22F5}" dt="2024-12-25T13:43:29.553" v="1014"/>
        <pc:sldMkLst>
          <pc:docMk/>
          <pc:sldMk cId="216241888" sldId="351"/>
        </pc:sldMkLst>
      </pc:sldChg>
      <pc:sldChg chg="addSp delSp modSp add mod modAnim">
        <pc:chgData name="Shama Sharma" userId="2f546e21d9f6c0c6" providerId="LiveId" clId="{7BA6F5C0-C677-4AD8-8331-27BB63FA22F5}" dt="2024-04-21T15:00:59.105" v="246" actId="14100"/>
        <pc:sldMkLst>
          <pc:docMk/>
          <pc:sldMk cId="3105506156" sldId="353"/>
        </pc:sldMkLst>
      </pc:sldChg>
      <pc:sldChg chg="addSp delSp modSp add mod">
        <pc:chgData name="Shama Sharma" userId="2f546e21d9f6c0c6" providerId="LiveId" clId="{7BA6F5C0-C677-4AD8-8331-27BB63FA22F5}" dt="2024-04-21T18:27:42.204" v="386" actId="1076"/>
        <pc:sldMkLst>
          <pc:docMk/>
          <pc:sldMk cId="542242855" sldId="354"/>
        </pc:sldMkLst>
      </pc:sldChg>
      <pc:sldChg chg="addSp delSp modSp add mod delAnim">
        <pc:chgData name="Shama Sharma" userId="2f546e21d9f6c0c6" providerId="LiveId" clId="{7BA6F5C0-C677-4AD8-8331-27BB63FA22F5}" dt="2024-04-21T18:39:11.673" v="430" actId="1076"/>
        <pc:sldMkLst>
          <pc:docMk/>
          <pc:sldMk cId="847552952" sldId="355"/>
        </pc:sldMkLst>
      </pc:sldChg>
      <pc:sldChg chg="add del">
        <pc:chgData name="Shama Sharma" userId="2f546e21d9f6c0c6" providerId="LiveId" clId="{7BA6F5C0-C677-4AD8-8331-27BB63FA22F5}" dt="2024-04-21T18:23:43.825" v="331"/>
        <pc:sldMkLst>
          <pc:docMk/>
          <pc:sldMk cId="3835061688" sldId="355"/>
        </pc:sldMkLst>
      </pc:sldChg>
      <pc:sldChg chg="add del">
        <pc:chgData name="Shama Sharma" userId="2f546e21d9f6c0c6" providerId="LiveId" clId="{7BA6F5C0-C677-4AD8-8331-27BB63FA22F5}" dt="2024-04-21T18:31:51.008" v="392"/>
        <pc:sldMkLst>
          <pc:docMk/>
          <pc:sldMk cId="872490478" sldId="356"/>
        </pc:sldMkLst>
      </pc:sldChg>
      <pc:sldChg chg="addSp delSp modSp add mod">
        <pc:chgData name="Shama Sharma" userId="2f546e21d9f6c0c6" providerId="LiveId" clId="{7BA6F5C0-C677-4AD8-8331-27BB63FA22F5}" dt="2024-04-21T18:40:09.652" v="438" actId="1076"/>
        <pc:sldMkLst>
          <pc:docMk/>
          <pc:sldMk cId="1443205563" sldId="356"/>
        </pc:sldMkLst>
      </pc:sldChg>
      <pc:sldChg chg="addSp delSp modSp add mod">
        <pc:chgData name="Shama Sharma" userId="2f546e21d9f6c0c6" providerId="LiveId" clId="{7BA6F5C0-C677-4AD8-8331-27BB63FA22F5}" dt="2024-04-21T18:42:13.966" v="446"/>
        <pc:sldMkLst>
          <pc:docMk/>
          <pc:sldMk cId="1163262787" sldId="357"/>
        </pc:sldMkLst>
      </pc:sldChg>
      <pc:sldChg chg="addSp delSp modSp add mod">
        <pc:chgData name="Shama Sharma" userId="2f546e21d9f6c0c6" providerId="LiveId" clId="{7BA6F5C0-C677-4AD8-8331-27BB63FA22F5}" dt="2024-04-21T18:52:20.245" v="641" actId="14100"/>
        <pc:sldMkLst>
          <pc:docMk/>
          <pc:sldMk cId="4269792612" sldId="358"/>
        </pc:sldMkLst>
      </pc:sldChg>
      <pc:sldChg chg="addSp delSp modSp add mod modClrScheme chgLayout">
        <pc:chgData name="Shama Sharma" userId="2f546e21d9f6c0c6" providerId="LiveId" clId="{7BA6F5C0-C677-4AD8-8331-27BB63FA22F5}" dt="2024-04-21T18:58:23.207" v="699"/>
        <pc:sldMkLst>
          <pc:docMk/>
          <pc:sldMk cId="2052139818" sldId="359"/>
        </pc:sldMkLst>
      </pc:sldChg>
      <pc:sldChg chg="new del">
        <pc:chgData name="Shama Sharma" userId="2f546e21d9f6c0c6" providerId="LiveId" clId="{7BA6F5C0-C677-4AD8-8331-27BB63FA22F5}" dt="2024-04-21T18:54:37.852" v="646" actId="680"/>
        <pc:sldMkLst>
          <pc:docMk/>
          <pc:sldMk cId="1334818564" sldId="360"/>
        </pc:sldMkLst>
      </pc:sldChg>
      <pc:sldChg chg="modSp new mod ord">
        <pc:chgData name="Shama Sharma" userId="2f546e21d9f6c0c6" providerId="LiveId" clId="{7BA6F5C0-C677-4AD8-8331-27BB63FA22F5}" dt="2024-12-25T13:48:10.183" v="1015"/>
        <pc:sldMkLst>
          <pc:docMk/>
          <pc:sldMk cId="2846859897" sldId="360"/>
        </pc:sldMkLst>
        <pc:spChg chg="mod">
          <ac:chgData name="Shama Sharma" userId="2f546e21d9f6c0c6" providerId="LiveId" clId="{7BA6F5C0-C677-4AD8-8331-27BB63FA22F5}" dt="2024-12-25T13:48:10.183" v="1015"/>
          <ac:spMkLst>
            <pc:docMk/>
            <pc:sldMk cId="2846859897" sldId="360"/>
            <ac:spMk id="5" creationId="{14113EC1-0687-5E0F-5E20-444B90BA8B98}"/>
          </ac:spMkLst>
        </pc:spChg>
      </pc:sldChg>
      <pc:sldChg chg="modSp new mod">
        <pc:chgData name="Shama Sharma" userId="2f546e21d9f6c0c6" providerId="LiveId" clId="{7BA6F5C0-C677-4AD8-8331-27BB63FA22F5}" dt="2024-12-25T13:48:23.931" v="1016"/>
        <pc:sldMkLst>
          <pc:docMk/>
          <pc:sldMk cId="1577554388" sldId="361"/>
        </pc:sldMkLst>
        <pc:spChg chg="mod">
          <ac:chgData name="Shama Sharma" userId="2f546e21d9f6c0c6" providerId="LiveId" clId="{7BA6F5C0-C677-4AD8-8331-27BB63FA22F5}" dt="2024-12-25T13:48:23.931" v="1016"/>
          <ac:spMkLst>
            <pc:docMk/>
            <pc:sldMk cId="1577554388" sldId="361"/>
            <ac:spMk id="5" creationId="{19C29A87-BC95-9CD2-E09D-030CA5BD836C}"/>
          </ac:spMkLst>
        </pc:spChg>
      </pc:sldChg>
      <pc:sldChg chg="addSp delSp modSp new mod">
        <pc:chgData name="Shama Sharma" userId="2f546e21d9f6c0c6" providerId="LiveId" clId="{7BA6F5C0-C677-4AD8-8331-27BB63FA22F5}" dt="2024-12-25T13:48:54.373" v="1018"/>
        <pc:sldMkLst>
          <pc:docMk/>
          <pc:sldMk cId="314086260" sldId="362"/>
        </pc:sldMkLst>
        <pc:spChg chg="mod">
          <ac:chgData name="Shama Sharma" userId="2f546e21d9f6c0c6" providerId="LiveId" clId="{7BA6F5C0-C677-4AD8-8331-27BB63FA22F5}" dt="2024-12-25T13:48:54.373" v="1018"/>
          <ac:spMkLst>
            <pc:docMk/>
            <pc:sldMk cId="314086260" sldId="362"/>
            <ac:spMk id="5" creationId="{063942B3-4292-09B3-1D13-79A5ABB20FB9}"/>
          </ac:spMkLst>
        </pc:spChg>
      </pc:sldChg>
      <pc:sldChg chg="modSp new mod">
        <pc:chgData name="Shama Sharma" userId="2f546e21d9f6c0c6" providerId="LiveId" clId="{7BA6F5C0-C677-4AD8-8331-27BB63FA22F5}" dt="2024-12-25T13:48:34.693" v="1017"/>
        <pc:sldMkLst>
          <pc:docMk/>
          <pc:sldMk cId="3534275153" sldId="363"/>
        </pc:sldMkLst>
        <pc:spChg chg="mod">
          <ac:chgData name="Shama Sharma" userId="2f546e21d9f6c0c6" providerId="LiveId" clId="{7BA6F5C0-C677-4AD8-8331-27BB63FA22F5}" dt="2024-12-25T13:48:34.693" v="1017"/>
          <ac:spMkLst>
            <pc:docMk/>
            <pc:sldMk cId="3534275153" sldId="363"/>
            <ac:spMk id="5" creationId="{49A0DBA7-29C0-9DA1-A2BB-7B25D631F651}"/>
          </ac:spMkLst>
        </pc:spChg>
      </pc:sldChg>
      <pc:sldChg chg="addSp delSp modSp new mod">
        <pc:chgData name="Shama Sharma" userId="2f546e21d9f6c0c6" providerId="LiveId" clId="{7BA6F5C0-C677-4AD8-8331-27BB63FA22F5}" dt="2024-12-25T13:49:05.274" v="1019"/>
        <pc:sldMkLst>
          <pc:docMk/>
          <pc:sldMk cId="728502692" sldId="364"/>
        </pc:sldMkLst>
        <pc:spChg chg="mod">
          <ac:chgData name="Shama Sharma" userId="2f546e21d9f6c0c6" providerId="LiveId" clId="{7BA6F5C0-C677-4AD8-8331-27BB63FA22F5}" dt="2024-12-25T13:49:05.274" v="1019"/>
          <ac:spMkLst>
            <pc:docMk/>
            <pc:sldMk cId="728502692" sldId="364"/>
            <ac:spMk id="5" creationId="{0E336300-8926-F5CB-1A1C-C4ED3FABCFBD}"/>
          </ac:spMkLst>
        </pc:spChg>
      </pc:sldChg>
      <pc:sldChg chg="addSp delSp modSp new mod">
        <pc:chgData name="Shama Sharma" userId="2f546e21d9f6c0c6" providerId="LiveId" clId="{7BA6F5C0-C677-4AD8-8331-27BB63FA22F5}" dt="2024-12-25T13:49:14.325" v="1020"/>
        <pc:sldMkLst>
          <pc:docMk/>
          <pc:sldMk cId="2117725121" sldId="365"/>
        </pc:sldMkLst>
        <pc:spChg chg="mod">
          <ac:chgData name="Shama Sharma" userId="2f546e21d9f6c0c6" providerId="LiveId" clId="{7BA6F5C0-C677-4AD8-8331-27BB63FA22F5}" dt="2024-12-25T13:49:14.325" v="1020"/>
          <ac:spMkLst>
            <pc:docMk/>
            <pc:sldMk cId="2117725121" sldId="365"/>
            <ac:spMk id="5" creationId="{805724F4-B860-F5E9-0784-940BD10A9429}"/>
          </ac:spMkLst>
        </pc:spChg>
      </pc:sldChg>
      <pc:sldChg chg="addSp delSp modSp new mod">
        <pc:chgData name="Shama Sharma" userId="2f546e21d9f6c0c6" providerId="LiveId" clId="{7BA6F5C0-C677-4AD8-8331-27BB63FA22F5}" dt="2024-04-21T19:33:17.536" v="969"/>
        <pc:sldMkLst>
          <pc:docMk/>
          <pc:sldMk cId="3194562038" sldId="366"/>
        </pc:sldMkLst>
      </pc:sldChg>
      <pc:sldChg chg="addSp delSp modSp new mod modClrScheme chgLayout">
        <pc:chgData name="Shama Sharma" userId="2f546e21d9f6c0c6" providerId="LiveId" clId="{7BA6F5C0-C677-4AD8-8331-27BB63FA22F5}" dt="2024-04-21T19:32:56.692" v="968" actId="14100"/>
        <pc:sldMkLst>
          <pc:docMk/>
          <pc:sldMk cId="3375374150" sldId="36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B62706-B065-4529-85FE-D30BCF915FC3}"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IN"/>
        </a:p>
      </dgm:t>
    </dgm:pt>
    <dgm:pt modelId="{E9A35FFA-206A-4402-AE1F-A4B689C6C802}">
      <dgm:prSet phldrT="[Text]"/>
      <dgm:spPr/>
      <dgm:t>
        <a:bodyPr/>
        <a:lstStyle/>
        <a:p>
          <a:r>
            <a:rPr lang="en-IN" dirty="0"/>
            <a:t>FLUID RETENTION</a:t>
          </a:r>
        </a:p>
      </dgm:t>
    </dgm:pt>
    <dgm:pt modelId="{8498EC1F-C24D-4FED-ADE3-64F381B88547}" type="parTrans" cxnId="{504A189E-D905-47DE-A887-CC68222B412B}">
      <dgm:prSet/>
      <dgm:spPr/>
      <dgm:t>
        <a:bodyPr/>
        <a:lstStyle/>
        <a:p>
          <a:endParaRPr lang="en-IN"/>
        </a:p>
      </dgm:t>
    </dgm:pt>
    <dgm:pt modelId="{2D5FCA8E-BF91-4442-A078-20A0E7B5B569}" type="sibTrans" cxnId="{504A189E-D905-47DE-A887-CC68222B412B}">
      <dgm:prSet/>
      <dgm:spPr/>
      <dgm:t>
        <a:bodyPr/>
        <a:lstStyle/>
        <a:p>
          <a:endParaRPr lang="en-IN"/>
        </a:p>
      </dgm:t>
    </dgm:pt>
    <dgm:pt modelId="{2C47A854-FB16-4F1C-8D83-4C4632DD0695}">
      <dgm:prSet phldrT="[Text]"/>
      <dgm:spPr/>
      <dgm:t>
        <a:bodyPr/>
        <a:lstStyle/>
        <a:p>
          <a:r>
            <a:rPr lang="en-IN" dirty="0"/>
            <a:t>SYMPATHETIC ACTIVATION</a:t>
          </a:r>
        </a:p>
      </dgm:t>
    </dgm:pt>
    <dgm:pt modelId="{232992D6-9646-42C0-8F5D-CB17A66B73C2}" type="parTrans" cxnId="{612E5F67-6FDC-4237-8B5C-54C7A28EDEB2}">
      <dgm:prSet/>
      <dgm:spPr/>
      <dgm:t>
        <a:bodyPr/>
        <a:lstStyle/>
        <a:p>
          <a:endParaRPr lang="en-IN"/>
        </a:p>
      </dgm:t>
    </dgm:pt>
    <dgm:pt modelId="{F6875235-6CF3-428A-B486-A3153B93CCC0}" type="sibTrans" cxnId="{612E5F67-6FDC-4237-8B5C-54C7A28EDEB2}">
      <dgm:prSet/>
      <dgm:spPr/>
      <dgm:t>
        <a:bodyPr/>
        <a:lstStyle/>
        <a:p>
          <a:endParaRPr lang="en-IN"/>
        </a:p>
      </dgm:t>
    </dgm:pt>
    <dgm:pt modelId="{544D9360-E643-4DE1-BAF4-FFFBBE4EB943}">
      <dgm:prSet phldrT="[Text]"/>
      <dgm:spPr/>
      <dgm:t>
        <a:bodyPr/>
        <a:lstStyle/>
        <a:p>
          <a:r>
            <a:rPr lang="en-IN" dirty="0"/>
            <a:t>ARTERIAL STIFFNESS</a:t>
          </a:r>
        </a:p>
      </dgm:t>
    </dgm:pt>
    <dgm:pt modelId="{41D84133-B076-483B-90AC-C30FFBFAF7C2}" type="parTrans" cxnId="{AB13D67C-05B4-49B9-A3EF-4EE06DB0F650}">
      <dgm:prSet/>
      <dgm:spPr/>
      <dgm:t>
        <a:bodyPr/>
        <a:lstStyle/>
        <a:p>
          <a:endParaRPr lang="en-IN"/>
        </a:p>
      </dgm:t>
    </dgm:pt>
    <dgm:pt modelId="{02268AD6-1D83-4FDF-A3D1-01D2B6BE3972}" type="sibTrans" cxnId="{AB13D67C-05B4-49B9-A3EF-4EE06DB0F650}">
      <dgm:prSet/>
      <dgm:spPr/>
      <dgm:t>
        <a:bodyPr/>
        <a:lstStyle/>
        <a:p>
          <a:endParaRPr lang="en-IN"/>
        </a:p>
      </dgm:t>
    </dgm:pt>
    <dgm:pt modelId="{5ED12845-B735-4861-A585-082E2052F351}" type="pres">
      <dgm:prSet presAssocID="{CCB62706-B065-4529-85FE-D30BCF915FC3}" presName="linear" presStyleCnt="0">
        <dgm:presLayoutVars>
          <dgm:dir/>
          <dgm:animLvl val="lvl"/>
          <dgm:resizeHandles val="exact"/>
        </dgm:presLayoutVars>
      </dgm:prSet>
      <dgm:spPr/>
    </dgm:pt>
    <dgm:pt modelId="{88C35440-FC79-4A77-BCAB-EBC0C81A7352}" type="pres">
      <dgm:prSet presAssocID="{E9A35FFA-206A-4402-AE1F-A4B689C6C802}" presName="parentLin" presStyleCnt="0"/>
      <dgm:spPr/>
    </dgm:pt>
    <dgm:pt modelId="{EC5CAC87-0486-40C4-8072-6DE5476D1EAA}" type="pres">
      <dgm:prSet presAssocID="{E9A35FFA-206A-4402-AE1F-A4B689C6C802}" presName="parentLeftMargin" presStyleLbl="node1" presStyleIdx="0" presStyleCnt="3"/>
      <dgm:spPr/>
    </dgm:pt>
    <dgm:pt modelId="{34D2A31F-E3F4-4A8C-963B-766039FF8905}" type="pres">
      <dgm:prSet presAssocID="{E9A35FFA-206A-4402-AE1F-A4B689C6C802}" presName="parentText" presStyleLbl="node1" presStyleIdx="0" presStyleCnt="3">
        <dgm:presLayoutVars>
          <dgm:chMax val="0"/>
          <dgm:bulletEnabled val="1"/>
        </dgm:presLayoutVars>
      </dgm:prSet>
      <dgm:spPr/>
    </dgm:pt>
    <dgm:pt modelId="{E27FC2E9-559D-4AD4-8749-13A4CD5A5474}" type="pres">
      <dgm:prSet presAssocID="{E9A35FFA-206A-4402-AE1F-A4B689C6C802}" presName="negativeSpace" presStyleCnt="0"/>
      <dgm:spPr/>
    </dgm:pt>
    <dgm:pt modelId="{F3FC7428-545D-465C-AFD5-E86EFE8E78D8}" type="pres">
      <dgm:prSet presAssocID="{E9A35FFA-206A-4402-AE1F-A4B689C6C802}" presName="childText" presStyleLbl="conFgAcc1" presStyleIdx="0" presStyleCnt="3">
        <dgm:presLayoutVars>
          <dgm:bulletEnabled val="1"/>
        </dgm:presLayoutVars>
      </dgm:prSet>
      <dgm:spPr/>
    </dgm:pt>
    <dgm:pt modelId="{91192CFD-A085-4736-9E3D-97855F7DB6CB}" type="pres">
      <dgm:prSet presAssocID="{2D5FCA8E-BF91-4442-A078-20A0E7B5B569}" presName="spaceBetweenRectangles" presStyleCnt="0"/>
      <dgm:spPr/>
    </dgm:pt>
    <dgm:pt modelId="{1303B1C8-2CA7-4075-8F4F-2DB044CE6153}" type="pres">
      <dgm:prSet presAssocID="{2C47A854-FB16-4F1C-8D83-4C4632DD0695}" presName="parentLin" presStyleCnt="0"/>
      <dgm:spPr/>
    </dgm:pt>
    <dgm:pt modelId="{4FE2E15A-058E-4B07-97C5-D0FEC367781A}" type="pres">
      <dgm:prSet presAssocID="{2C47A854-FB16-4F1C-8D83-4C4632DD0695}" presName="parentLeftMargin" presStyleLbl="node1" presStyleIdx="0" presStyleCnt="3"/>
      <dgm:spPr/>
    </dgm:pt>
    <dgm:pt modelId="{27FEC55B-722F-4140-9F1B-40ACE1CF0004}" type="pres">
      <dgm:prSet presAssocID="{2C47A854-FB16-4F1C-8D83-4C4632DD0695}" presName="parentText" presStyleLbl="node1" presStyleIdx="1" presStyleCnt="3">
        <dgm:presLayoutVars>
          <dgm:chMax val="0"/>
          <dgm:bulletEnabled val="1"/>
        </dgm:presLayoutVars>
      </dgm:prSet>
      <dgm:spPr/>
    </dgm:pt>
    <dgm:pt modelId="{F27A17B8-F08A-451F-B754-CC66DB6D206C}" type="pres">
      <dgm:prSet presAssocID="{2C47A854-FB16-4F1C-8D83-4C4632DD0695}" presName="negativeSpace" presStyleCnt="0"/>
      <dgm:spPr/>
    </dgm:pt>
    <dgm:pt modelId="{AE46188E-F399-4586-8E78-361F6B48C163}" type="pres">
      <dgm:prSet presAssocID="{2C47A854-FB16-4F1C-8D83-4C4632DD0695}" presName="childText" presStyleLbl="conFgAcc1" presStyleIdx="1" presStyleCnt="3">
        <dgm:presLayoutVars>
          <dgm:bulletEnabled val="1"/>
        </dgm:presLayoutVars>
      </dgm:prSet>
      <dgm:spPr/>
    </dgm:pt>
    <dgm:pt modelId="{0CA031CA-AAFB-4318-8A99-C08E25AA8CEF}" type="pres">
      <dgm:prSet presAssocID="{F6875235-6CF3-428A-B486-A3153B93CCC0}" presName="spaceBetweenRectangles" presStyleCnt="0"/>
      <dgm:spPr/>
    </dgm:pt>
    <dgm:pt modelId="{0D8C0573-8DA5-4506-92CE-CFDC17716CF9}" type="pres">
      <dgm:prSet presAssocID="{544D9360-E643-4DE1-BAF4-FFFBBE4EB943}" presName="parentLin" presStyleCnt="0"/>
      <dgm:spPr/>
    </dgm:pt>
    <dgm:pt modelId="{7C2D16F9-27AF-47A4-AB42-FBB99196441F}" type="pres">
      <dgm:prSet presAssocID="{544D9360-E643-4DE1-BAF4-FFFBBE4EB943}" presName="parentLeftMargin" presStyleLbl="node1" presStyleIdx="1" presStyleCnt="3"/>
      <dgm:spPr/>
    </dgm:pt>
    <dgm:pt modelId="{00596E8B-DF02-48C2-95F1-D33D058D7E9A}" type="pres">
      <dgm:prSet presAssocID="{544D9360-E643-4DE1-BAF4-FFFBBE4EB943}" presName="parentText" presStyleLbl="node1" presStyleIdx="2" presStyleCnt="3">
        <dgm:presLayoutVars>
          <dgm:chMax val="0"/>
          <dgm:bulletEnabled val="1"/>
        </dgm:presLayoutVars>
      </dgm:prSet>
      <dgm:spPr/>
    </dgm:pt>
    <dgm:pt modelId="{00DBCC5C-A924-4FF0-9A8E-07F01183B18B}" type="pres">
      <dgm:prSet presAssocID="{544D9360-E643-4DE1-BAF4-FFFBBE4EB943}" presName="negativeSpace" presStyleCnt="0"/>
      <dgm:spPr/>
    </dgm:pt>
    <dgm:pt modelId="{65A4BB46-12AE-475C-8057-0622138D3DC4}" type="pres">
      <dgm:prSet presAssocID="{544D9360-E643-4DE1-BAF4-FFFBBE4EB943}" presName="childText" presStyleLbl="conFgAcc1" presStyleIdx="2" presStyleCnt="3">
        <dgm:presLayoutVars>
          <dgm:bulletEnabled val="1"/>
        </dgm:presLayoutVars>
      </dgm:prSet>
      <dgm:spPr/>
    </dgm:pt>
  </dgm:ptLst>
  <dgm:cxnLst>
    <dgm:cxn modelId="{3FE9C62A-9A05-4908-9554-7B7FB9785A21}" type="presOf" srcId="{2C47A854-FB16-4F1C-8D83-4C4632DD0695}" destId="{27FEC55B-722F-4140-9F1B-40ACE1CF0004}" srcOrd="1" destOrd="0" presId="urn:microsoft.com/office/officeart/2005/8/layout/list1"/>
    <dgm:cxn modelId="{828B102D-FE1F-414B-830B-29F882C38BD2}" type="presOf" srcId="{2C47A854-FB16-4F1C-8D83-4C4632DD0695}" destId="{4FE2E15A-058E-4B07-97C5-D0FEC367781A}" srcOrd="0" destOrd="0" presId="urn:microsoft.com/office/officeart/2005/8/layout/list1"/>
    <dgm:cxn modelId="{7A6DD25C-B2E7-4A84-8FAD-85DCEE449209}" type="presOf" srcId="{544D9360-E643-4DE1-BAF4-FFFBBE4EB943}" destId="{00596E8B-DF02-48C2-95F1-D33D058D7E9A}" srcOrd="1" destOrd="0" presId="urn:microsoft.com/office/officeart/2005/8/layout/list1"/>
    <dgm:cxn modelId="{612E5F67-6FDC-4237-8B5C-54C7A28EDEB2}" srcId="{CCB62706-B065-4529-85FE-D30BCF915FC3}" destId="{2C47A854-FB16-4F1C-8D83-4C4632DD0695}" srcOrd="1" destOrd="0" parTransId="{232992D6-9646-42C0-8F5D-CB17A66B73C2}" sibTransId="{F6875235-6CF3-428A-B486-A3153B93CCC0}"/>
    <dgm:cxn modelId="{4AF3D959-E14F-4DFC-BAA4-677BEDFBE760}" type="presOf" srcId="{544D9360-E643-4DE1-BAF4-FFFBBE4EB943}" destId="{7C2D16F9-27AF-47A4-AB42-FBB99196441F}" srcOrd="0" destOrd="0" presId="urn:microsoft.com/office/officeart/2005/8/layout/list1"/>
    <dgm:cxn modelId="{AB13D67C-05B4-49B9-A3EF-4EE06DB0F650}" srcId="{CCB62706-B065-4529-85FE-D30BCF915FC3}" destId="{544D9360-E643-4DE1-BAF4-FFFBBE4EB943}" srcOrd="2" destOrd="0" parTransId="{41D84133-B076-483B-90AC-C30FFBFAF7C2}" sibTransId="{02268AD6-1D83-4FDF-A3D1-01D2B6BE3972}"/>
    <dgm:cxn modelId="{504A189E-D905-47DE-A887-CC68222B412B}" srcId="{CCB62706-B065-4529-85FE-D30BCF915FC3}" destId="{E9A35FFA-206A-4402-AE1F-A4B689C6C802}" srcOrd="0" destOrd="0" parTransId="{8498EC1F-C24D-4FED-ADE3-64F381B88547}" sibTransId="{2D5FCA8E-BF91-4442-A078-20A0E7B5B569}"/>
    <dgm:cxn modelId="{DB4819B7-AE16-4AED-9078-A9ABF3EB18F4}" type="presOf" srcId="{CCB62706-B065-4529-85FE-D30BCF915FC3}" destId="{5ED12845-B735-4861-A585-082E2052F351}" srcOrd="0" destOrd="0" presId="urn:microsoft.com/office/officeart/2005/8/layout/list1"/>
    <dgm:cxn modelId="{8C917EC4-6D2A-485D-B46F-FFC53FE1A8C9}" type="presOf" srcId="{E9A35FFA-206A-4402-AE1F-A4B689C6C802}" destId="{EC5CAC87-0486-40C4-8072-6DE5476D1EAA}" srcOrd="0" destOrd="0" presId="urn:microsoft.com/office/officeart/2005/8/layout/list1"/>
    <dgm:cxn modelId="{F5CBC6FF-729E-475D-81FD-B0902D4AA09A}" type="presOf" srcId="{E9A35FFA-206A-4402-AE1F-A4B689C6C802}" destId="{34D2A31F-E3F4-4A8C-963B-766039FF8905}" srcOrd="1" destOrd="0" presId="urn:microsoft.com/office/officeart/2005/8/layout/list1"/>
    <dgm:cxn modelId="{C8E8075A-841C-4F80-906C-37C6E2B89E55}" type="presParOf" srcId="{5ED12845-B735-4861-A585-082E2052F351}" destId="{88C35440-FC79-4A77-BCAB-EBC0C81A7352}" srcOrd="0" destOrd="0" presId="urn:microsoft.com/office/officeart/2005/8/layout/list1"/>
    <dgm:cxn modelId="{4F97A9F6-32EC-4686-BFED-B3C600075A2D}" type="presParOf" srcId="{88C35440-FC79-4A77-BCAB-EBC0C81A7352}" destId="{EC5CAC87-0486-40C4-8072-6DE5476D1EAA}" srcOrd="0" destOrd="0" presId="urn:microsoft.com/office/officeart/2005/8/layout/list1"/>
    <dgm:cxn modelId="{D28508C4-EF6C-45E1-B929-F4DBC35ACFF7}" type="presParOf" srcId="{88C35440-FC79-4A77-BCAB-EBC0C81A7352}" destId="{34D2A31F-E3F4-4A8C-963B-766039FF8905}" srcOrd="1" destOrd="0" presId="urn:microsoft.com/office/officeart/2005/8/layout/list1"/>
    <dgm:cxn modelId="{23E57023-A972-49E2-BA4B-139B8C518C81}" type="presParOf" srcId="{5ED12845-B735-4861-A585-082E2052F351}" destId="{E27FC2E9-559D-4AD4-8749-13A4CD5A5474}" srcOrd="1" destOrd="0" presId="urn:microsoft.com/office/officeart/2005/8/layout/list1"/>
    <dgm:cxn modelId="{2115E5CD-023B-498E-A052-FDD9C588691E}" type="presParOf" srcId="{5ED12845-B735-4861-A585-082E2052F351}" destId="{F3FC7428-545D-465C-AFD5-E86EFE8E78D8}" srcOrd="2" destOrd="0" presId="urn:microsoft.com/office/officeart/2005/8/layout/list1"/>
    <dgm:cxn modelId="{64C67219-2096-43C5-BE67-ECE7F8AFFDE8}" type="presParOf" srcId="{5ED12845-B735-4861-A585-082E2052F351}" destId="{91192CFD-A085-4736-9E3D-97855F7DB6CB}" srcOrd="3" destOrd="0" presId="urn:microsoft.com/office/officeart/2005/8/layout/list1"/>
    <dgm:cxn modelId="{9A293DDC-2B5D-4D26-A682-C0C59DEA8696}" type="presParOf" srcId="{5ED12845-B735-4861-A585-082E2052F351}" destId="{1303B1C8-2CA7-4075-8F4F-2DB044CE6153}" srcOrd="4" destOrd="0" presId="urn:microsoft.com/office/officeart/2005/8/layout/list1"/>
    <dgm:cxn modelId="{EA2D3D6D-99A8-4B38-AF4D-86A898467A23}" type="presParOf" srcId="{1303B1C8-2CA7-4075-8F4F-2DB044CE6153}" destId="{4FE2E15A-058E-4B07-97C5-D0FEC367781A}" srcOrd="0" destOrd="0" presId="urn:microsoft.com/office/officeart/2005/8/layout/list1"/>
    <dgm:cxn modelId="{E6E1D696-0E52-4B40-B0AE-07778DDAE159}" type="presParOf" srcId="{1303B1C8-2CA7-4075-8F4F-2DB044CE6153}" destId="{27FEC55B-722F-4140-9F1B-40ACE1CF0004}" srcOrd="1" destOrd="0" presId="urn:microsoft.com/office/officeart/2005/8/layout/list1"/>
    <dgm:cxn modelId="{F4B304AB-495F-4380-A6AC-49A296292F59}" type="presParOf" srcId="{5ED12845-B735-4861-A585-082E2052F351}" destId="{F27A17B8-F08A-451F-B754-CC66DB6D206C}" srcOrd="5" destOrd="0" presId="urn:microsoft.com/office/officeart/2005/8/layout/list1"/>
    <dgm:cxn modelId="{AAC877A4-D591-4D95-822E-EDF2A60A2155}" type="presParOf" srcId="{5ED12845-B735-4861-A585-082E2052F351}" destId="{AE46188E-F399-4586-8E78-361F6B48C163}" srcOrd="6" destOrd="0" presId="urn:microsoft.com/office/officeart/2005/8/layout/list1"/>
    <dgm:cxn modelId="{5F8722AC-8EBD-4151-BC43-5F2ABB39C5E7}" type="presParOf" srcId="{5ED12845-B735-4861-A585-082E2052F351}" destId="{0CA031CA-AAFB-4318-8A99-C08E25AA8CEF}" srcOrd="7" destOrd="0" presId="urn:microsoft.com/office/officeart/2005/8/layout/list1"/>
    <dgm:cxn modelId="{EC818342-22E9-434A-BE16-134A5514B6B8}" type="presParOf" srcId="{5ED12845-B735-4861-A585-082E2052F351}" destId="{0D8C0573-8DA5-4506-92CE-CFDC17716CF9}" srcOrd="8" destOrd="0" presId="urn:microsoft.com/office/officeart/2005/8/layout/list1"/>
    <dgm:cxn modelId="{49A0CF76-42C9-45DA-9372-D3A3E3329360}" type="presParOf" srcId="{0D8C0573-8DA5-4506-92CE-CFDC17716CF9}" destId="{7C2D16F9-27AF-47A4-AB42-FBB99196441F}" srcOrd="0" destOrd="0" presId="urn:microsoft.com/office/officeart/2005/8/layout/list1"/>
    <dgm:cxn modelId="{0B5B9B62-6E0E-42D5-A262-763EE5858C03}" type="presParOf" srcId="{0D8C0573-8DA5-4506-92CE-CFDC17716CF9}" destId="{00596E8B-DF02-48C2-95F1-D33D058D7E9A}" srcOrd="1" destOrd="0" presId="urn:microsoft.com/office/officeart/2005/8/layout/list1"/>
    <dgm:cxn modelId="{F47A7103-B363-453B-BAB9-FF1DC4B777AD}" type="presParOf" srcId="{5ED12845-B735-4861-A585-082E2052F351}" destId="{00DBCC5C-A924-4FF0-9A8E-07F01183B18B}" srcOrd="9" destOrd="0" presId="urn:microsoft.com/office/officeart/2005/8/layout/list1"/>
    <dgm:cxn modelId="{E2C54933-928B-4DD6-99AC-607FE8E087B9}" type="presParOf" srcId="{5ED12845-B735-4861-A585-082E2052F351}" destId="{65A4BB46-12AE-475C-8057-0622138D3DC4}"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8F8613-03F1-40A8-B843-1E0E976B84C8}" type="doc">
      <dgm:prSet loTypeId="urn:microsoft.com/office/officeart/2005/8/layout/radial4" loCatId="relationship" qsTypeId="urn:microsoft.com/office/officeart/2005/8/quickstyle/simple1" qsCatId="simple" csTypeId="urn:microsoft.com/office/officeart/2005/8/colors/accent0_3" csCatId="mainScheme" phldr="1"/>
      <dgm:spPr/>
      <dgm:t>
        <a:bodyPr/>
        <a:lstStyle/>
        <a:p>
          <a:endParaRPr lang="en-IN"/>
        </a:p>
      </dgm:t>
    </dgm:pt>
    <dgm:pt modelId="{B6919D9D-4D26-4566-80FA-1EA48A7D12D6}">
      <dgm:prSet phldrT="[Text]"/>
      <dgm:spPr/>
      <dgm:t>
        <a:bodyPr/>
        <a:lstStyle/>
        <a:p>
          <a:r>
            <a:rPr lang="en-IN" dirty="0"/>
            <a:t>Excessive fluid retention</a:t>
          </a:r>
        </a:p>
      </dgm:t>
    </dgm:pt>
    <dgm:pt modelId="{D34C7CC7-D29A-4FAD-9417-FA044C584713}" type="parTrans" cxnId="{DE004EF3-8226-46C1-9300-4420677E55EA}">
      <dgm:prSet/>
      <dgm:spPr/>
      <dgm:t>
        <a:bodyPr/>
        <a:lstStyle/>
        <a:p>
          <a:endParaRPr lang="en-IN"/>
        </a:p>
      </dgm:t>
    </dgm:pt>
    <dgm:pt modelId="{E34D75BE-35C2-4A48-9181-B7FD45A39B2A}" type="sibTrans" cxnId="{DE004EF3-8226-46C1-9300-4420677E55EA}">
      <dgm:prSet/>
      <dgm:spPr/>
      <dgm:t>
        <a:bodyPr/>
        <a:lstStyle/>
        <a:p>
          <a:endParaRPr lang="en-IN"/>
        </a:p>
      </dgm:t>
    </dgm:pt>
    <dgm:pt modelId="{80B3DE27-B99A-49DA-9E68-FDA718F41477}">
      <dgm:prSet phldrT="[Text]"/>
      <dgm:spPr/>
      <dgm:t>
        <a:bodyPr/>
        <a:lstStyle/>
        <a:p>
          <a:r>
            <a:rPr lang="en-IN" dirty="0"/>
            <a:t>Increased aldosterone production</a:t>
          </a:r>
        </a:p>
      </dgm:t>
    </dgm:pt>
    <dgm:pt modelId="{CD25FD0D-5D5D-4113-8261-380232FF875C}" type="parTrans" cxnId="{7DF0AF4D-AAEE-4B24-B392-B916E0223512}">
      <dgm:prSet/>
      <dgm:spPr/>
      <dgm:t>
        <a:bodyPr/>
        <a:lstStyle/>
        <a:p>
          <a:endParaRPr lang="en-IN"/>
        </a:p>
      </dgm:t>
    </dgm:pt>
    <dgm:pt modelId="{156848EC-46AD-4D82-8762-28D496381838}" type="sibTrans" cxnId="{7DF0AF4D-AAEE-4B24-B392-B916E0223512}">
      <dgm:prSet/>
      <dgm:spPr/>
      <dgm:t>
        <a:bodyPr/>
        <a:lstStyle/>
        <a:p>
          <a:endParaRPr lang="en-IN"/>
        </a:p>
      </dgm:t>
    </dgm:pt>
    <dgm:pt modelId="{75F8DC8F-55D5-4138-9B84-86582DDB7216}">
      <dgm:prSet phldrT="[Text]"/>
      <dgm:spPr/>
      <dgm:t>
        <a:bodyPr/>
        <a:lstStyle/>
        <a:p>
          <a:r>
            <a:rPr lang="en-IN" dirty="0"/>
            <a:t>Impaired renal natriuresis</a:t>
          </a:r>
        </a:p>
      </dgm:t>
    </dgm:pt>
    <dgm:pt modelId="{6562B516-0A2A-452B-A26C-0FE7C03DD4B0}" type="parTrans" cxnId="{5A668AB9-DD76-45B3-8D62-1089181ADDAB}">
      <dgm:prSet/>
      <dgm:spPr/>
      <dgm:t>
        <a:bodyPr/>
        <a:lstStyle/>
        <a:p>
          <a:endParaRPr lang="en-IN"/>
        </a:p>
      </dgm:t>
    </dgm:pt>
    <dgm:pt modelId="{7DAF6554-D5BF-4050-B8F9-F31272B37D7F}" type="sibTrans" cxnId="{5A668AB9-DD76-45B3-8D62-1089181ADDAB}">
      <dgm:prSet/>
      <dgm:spPr/>
      <dgm:t>
        <a:bodyPr/>
        <a:lstStyle/>
        <a:p>
          <a:endParaRPr lang="en-IN"/>
        </a:p>
      </dgm:t>
    </dgm:pt>
    <dgm:pt modelId="{B38986CB-5FEC-4060-A0CC-6088F3DD9337}">
      <dgm:prSet phldrT="[Text]"/>
      <dgm:spPr/>
      <dgm:t>
        <a:bodyPr/>
        <a:lstStyle/>
        <a:p>
          <a:r>
            <a:rPr lang="en-IN" dirty="0"/>
            <a:t>Excessive salt intake</a:t>
          </a:r>
        </a:p>
      </dgm:t>
    </dgm:pt>
    <dgm:pt modelId="{762BA5A6-02F5-4707-9609-3E0AE7F61F98}" type="parTrans" cxnId="{13BBFE05-6E57-46C2-AF23-A381621BA9FD}">
      <dgm:prSet/>
      <dgm:spPr/>
      <dgm:t>
        <a:bodyPr/>
        <a:lstStyle/>
        <a:p>
          <a:endParaRPr lang="en-IN"/>
        </a:p>
      </dgm:t>
    </dgm:pt>
    <dgm:pt modelId="{6D62B348-02C0-45DA-9693-20257F74FFBA}" type="sibTrans" cxnId="{13BBFE05-6E57-46C2-AF23-A381621BA9FD}">
      <dgm:prSet/>
      <dgm:spPr/>
      <dgm:t>
        <a:bodyPr/>
        <a:lstStyle/>
        <a:p>
          <a:endParaRPr lang="en-IN"/>
        </a:p>
      </dgm:t>
    </dgm:pt>
    <dgm:pt modelId="{853644C6-6829-4D2B-BEBB-084A32EB195E}" type="pres">
      <dgm:prSet presAssocID="{B08F8613-03F1-40A8-B843-1E0E976B84C8}" presName="cycle" presStyleCnt="0">
        <dgm:presLayoutVars>
          <dgm:chMax val="1"/>
          <dgm:dir/>
          <dgm:animLvl val="ctr"/>
          <dgm:resizeHandles val="exact"/>
        </dgm:presLayoutVars>
      </dgm:prSet>
      <dgm:spPr/>
    </dgm:pt>
    <dgm:pt modelId="{9F726305-0332-44D2-A3EC-C31FB1555E5E}" type="pres">
      <dgm:prSet presAssocID="{B6919D9D-4D26-4566-80FA-1EA48A7D12D6}" presName="centerShape" presStyleLbl="node0" presStyleIdx="0" presStyleCnt="1"/>
      <dgm:spPr/>
    </dgm:pt>
    <dgm:pt modelId="{D2451691-52D3-43EC-BA82-BAC6ABEEC318}" type="pres">
      <dgm:prSet presAssocID="{CD25FD0D-5D5D-4113-8261-380232FF875C}" presName="parTrans" presStyleLbl="bgSibTrans2D1" presStyleIdx="0" presStyleCnt="3"/>
      <dgm:spPr/>
    </dgm:pt>
    <dgm:pt modelId="{36050DF0-76D9-4983-A349-11EAF1D7C898}" type="pres">
      <dgm:prSet presAssocID="{80B3DE27-B99A-49DA-9E68-FDA718F41477}" presName="node" presStyleLbl="node1" presStyleIdx="0" presStyleCnt="3">
        <dgm:presLayoutVars>
          <dgm:bulletEnabled val="1"/>
        </dgm:presLayoutVars>
      </dgm:prSet>
      <dgm:spPr/>
    </dgm:pt>
    <dgm:pt modelId="{39E1F5CC-F899-4AFE-BB66-28FE8EFAB4DD}" type="pres">
      <dgm:prSet presAssocID="{6562B516-0A2A-452B-A26C-0FE7C03DD4B0}" presName="parTrans" presStyleLbl="bgSibTrans2D1" presStyleIdx="1" presStyleCnt="3"/>
      <dgm:spPr/>
    </dgm:pt>
    <dgm:pt modelId="{9B4539AF-370C-4011-AAA4-774ABF86A778}" type="pres">
      <dgm:prSet presAssocID="{75F8DC8F-55D5-4138-9B84-86582DDB7216}" presName="node" presStyleLbl="node1" presStyleIdx="1" presStyleCnt="3">
        <dgm:presLayoutVars>
          <dgm:bulletEnabled val="1"/>
        </dgm:presLayoutVars>
      </dgm:prSet>
      <dgm:spPr/>
    </dgm:pt>
    <dgm:pt modelId="{489D81A7-D4D5-405C-87B9-3E5A6BAD43B2}" type="pres">
      <dgm:prSet presAssocID="{762BA5A6-02F5-4707-9609-3E0AE7F61F98}" presName="parTrans" presStyleLbl="bgSibTrans2D1" presStyleIdx="2" presStyleCnt="3"/>
      <dgm:spPr/>
    </dgm:pt>
    <dgm:pt modelId="{B121A66D-283F-4DE7-B0BD-2B5041B04C7B}" type="pres">
      <dgm:prSet presAssocID="{B38986CB-5FEC-4060-A0CC-6088F3DD9337}" presName="node" presStyleLbl="node1" presStyleIdx="2" presStyleCnt="3">
        <dgm:presLayoutVars>
          <dgm:bulletEnabled val="1"/>
        </dgm:presLayoutVars>
      </dgm:prSet>
      <dgm:spPr/>
    </dgm:pt>
  </dgm:ptLst>
  <dgm:cxnLst>
    <dgm:cxn modelId="{13BBFE05-6E57-46C2-AF23-A381621BA9FD}" srcId="{B6919D9D-4D26-4566-80FA-1EA48A7D12D6}" destId="{B38986CB-5FEC-4060-A0CC-6088F3DD9337}" srcOrd="2" destOrd="0" parTransId="{762BA5A6-02F5-4707-9609-3E0AE7F61F98}" sibTransId="{6D62B348-02C0-45DA-9693-20257F74FFBA}"/>
    <dgm:cxn modelId="{896EFC0C-54A5-4AC2-B9DC-1985B7702F96}" type="presOf" srcId="{80B3DE27-B99A-49DA-9E68-FDA718F41477}" destId="{36050DF0-76D9-4983-A349-11EAF1D7C898}" srcOrd="0" destOrd="0" presId="urn:microsoft.com/office/officeart/2005/8/layout/radial4"/>
    <dgm:cxn modelId="{1EE5932A-79B7-41F5-A842-B9ABA1836893}" type="presOf" srcId="{CD25FD0D-5D5D-4113-8261-380232FF875C}" destId="{D2451691-52D3-43EC-BA82-BAC6ABEEC318}" srcOrd="0" destOrd="0" presId="urn:microsoft.com/office/officeart/2005/8/layout/radial4"/>
    <dgm:cxn modelId="{F377EF5C-82EB-4C49-9DC8-D3FA49188DC8}" type="presOf" srcId="{75F8DC8F-55D5-4138-9B84-86582DDB7216}" destId="{9B4539AF-370C-4011-AAA4-774ABF86A778}" srcOrd="0" destOrd="0" presId="urn:microsoft.com/office/officeart/2005/8/layout/radial4"/>
    <dgm:cxn modelId="{7DF0AF4D-AAEE-4B24-B392-B916E0223512}" srcId="{B6919D9D-4D26-4566-80FA-1EA48A7D12D6}" destId="{80B3DE27-B99A-49DA-9E68-FDA718F41477}" srcOrd="0" destOrd="0" parTransId="{CD25FD0D-5D5D-4113-8261-380232FF875C}" sibTransId="{156848EC-46AD-4D82-8762-28D496381838}"/>
    <dgm:cxn modelId="{8B8FAD7D-D202-495B-ABBA-A1C5C3C539C8}" type="presOf" srcId="{B38986CB-5FEC-4060-A0CC-6088F3DD9337}" destId="{B121A66D-283F-4DE7-B0BD-2B5041B04C7B}" srcOrd="0" destOrd="0" presId="urn:microsoft.com/office/officeart/2005/8/layout/radial4"/>
    <dgm:cxn modelId="{3F022E8C-BEBF-48ED-8E8A-56251B3DC37F}" type="presOf" srcId="{6562B516-0A2A-452B-A26C-0FE7C03DD4B0}" destId="{39E1F5CC-F899-4AFE-BB66-28FE8EFAB4DD}" srcOrd="0" destOrd="0" presId="urn:microsoft.com/office/officeart/2005/8/layout/radial4"/>
    <dgm:cxn modelId="{47B781B7-E8CB-42C2-8A2B-DBE90232027A}" type="presOf" srcId="{B08F8613-03F1-40A8-B843-1E0E976B84C8}" destId="{853644C6-6829-4D2B-BEBB-084A32EB195E}" srcOrd="0" destOrd="0" presId="urn:microsoft.com/office/officeart/2005/8/layout/radial4"/>
    <dgm:cxn modelId="{5A668AB9-DD76-45B3-8D62-1089181ADDAB}" srcId="{B6919D9D-4D26-4566-80FA-1EA48A7D12D6}" destId="{75F8DC8F-55D5-4138-9B84-86582DDB7216}" srcOrd="1" destOrd="0" parTransId="{6562B516-0A2A-452B-A26C-0FE7C03DD4B0}" sibTransId="{7DAF6554-D5BF-4050-B8F9-F31272B37D7F}"/>
    <dgm:cxn modelId="{75C3DAC4-1D0D-4C28-AF1B-31D7550601AB}" type="presOf" srcId="{B6919D9D-4D26-4566-80FA-1EA48A7D12D6}" destId="{9F726305-0332-44D2-A3EC-C31FB1555E5E}" srcOrd="0" destOrd="0" presId="urn:microsoft.com/office/officeart/2005/8/layout/radial4"/>
    <dgm:cxn modelId="{E45B45EB-6D88-4ACC-9A01-D58B28DED36A}" type="presOf" srcId="{762BA5A6-02F5-4707-9609-3E0AE7F61F98}" destId="{489D81A7-D4D5-405C-87B9-3E5A6BAD43B2}" srcOrd="0" destOrd="0" presId="urn:microsoft.com/office/officeart/2005/8/layout/radial4"/>
    <dgm:cxn modelId="{DE004EF3-8226-46C1-9300-4420677E55EA}" srcId="{B08F8613-03F1-40A8-B843-1E0E976B84C8}" destId="{B6919D9D-4D26-4566-80FA-1EA48A7D12D6}" srcOrd="0" destOrd="0" parTransId="{D34C7CC7-D29A-4FAD-9417-FA044C584713}" sibTransId="{E34D75BE-35C2-4A48-9181-B7FD45A39B2A}"/>
    <dgm:cxn modelId="{36DDA29C-57DF-4280-BA98-404340A12132}" type="presParOf" srcId="{853644C6-6829-4D2B-BEBB-084A32EB195E}" destId="{9F726305-0332-44D2-A3EC-C31FB1555E5E}" srcOrd="0" destOrd="0" presId="urn:microsoft.com/office/officeart/2005/8/layout/radial4"/>
    <dgm:cxn modelId="{730B59A9-C4F8-4F79-A95D-B9C3020AC83F}" type="presParOf" srcId="{853644C6-6829-4D2B-BEBB-084A32EB195E}" destId="{D2451691-52D3-43EC-BA82-BAC6ABEEC318}" srcOrd="1" destOrd="0" presId="urn:microsoft.com/office/officeart/2005/8/layout/radial4"/>
    <dgm:cxn modelId="{64689B6B-EA87-4B60-80C9-7A89A8CDAB32}" type="presParOf" srcId="{853644C6-6829-4D2B-BEBB-084A32EB195E}" destId="{36050DF0-76D9-4983-A349-11EAF1D7C898}" srcOrd="2" destOrd="0" presId="urn:microsoft.com/office/officeart/2005/8/layout/radial4"/>
    <dgm:cxn modelId="{31468FE4-C126-49AD-BF6E-EED660ECE744}" type="presParOf" srcId="{853644C6-6829-4D2B-BEBB-084A32EB195E}" destId="{39E1F5CC-F899-4AFE-BB66-28FE8EFAB4DD}" srcOrd="3" destOrd="0" presId="urn:microsoft.com/office/officeart/2005/8/layout/radial4"/>
    <dgm:cxn modelId="{DCF3F8D2-694E-4A35-A26F-6D66F3C841AB}" type="presParOf" srcId="{853644C6-6829-4D2B-BEBB-084A32EB195E}" destId="{9B4539AF-370C-4011-AAA4-774ABF86A778}" srcOrd="4" destOrd="0" presId="urn:microsoft.com/office/officeart/2005/8/layout/radial4"/>
    <dgm:cxn modelId="{BD3CB9D9-4BC1-4D28-A941-031E7AA6B326}" type="presParOf" srcId="{853644C6-6829-4D2B-BEBB-084A32EB195E}" destId="{489D81A7-D4D5-405C-87B9-3E5A6BAD43B2}" srcOrd="5" destOrd="0" presId="urn:microsoft.com/office/officeart/2005/8/layout/radial4"/>
    <dgm:cxn modelId="{FADA4993-6BE4-4AB4-9C72-DF43BDCFBB2F}" type="presParOf" srcId="{853644C6-6829-4D2B-BEBB-084A32EB195E}" destId="{B121A66D-283F-4DE7-B0BD-2B5041B04C7B}" srcOrd="6"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FC7428-545D-465C-AFD5-E86EFE8E78D8}">
      <dsp:nvSpPr>
        <dsp:cNvPr id="0" name=""/>
        <dsp:cNvSpPr/>
      </dsp:nvSpPr>
      <dsp:spPr>
        <a:xfrm>
          <a:off x="0" y="498313"/>
          <a:ext cx="5939800" cy="756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D2A31F-E3F4-4A8C-963B-766039FF8905}">
      <dsp:nvSpPr>
        <dsp:cNvPr id="0" name=""/>
        <dsp:cNvSpPr/>
      </dsp:nvSpPr>
      <dsp:spPr>
        <a:xfrm>
          <a:off x="296990" y="55513"/>
          <a:ext cx="4157860" cy="8856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7157" tIns="0" rIns="157157" bIns="0" numCol="1" spcCol="1270" anchor="ctr" anchorCtr="0">
          <a:noAutofit/>
        </a:bodyPr>
        <a:lstStyle/>
        <a:p>
          <a:pPr marL="0" lvl="0" indent="0" algn="l" defTabSz="1333500">
            <a:lnSpc>
              <a:spcPct val="90000"/>
            </a:lnSpc>
            <a:spcBef>
              <a:spcPct val="0"/>
            </a:spcBef>
            <a:spcAft>
              <a:spcPct val="35000"/>
            </a:spcAft>
            <a:buNone/>
          </a:pPr>
          <a:r>
            <a:rPr lang="en-IN" sz="3000" kern="1200" dirty="0"/>
            <a:t>FLUID RETENTION</a:t>
          </a:r>
        </a:p>
      </dsp:txBody>
      <dsp:txXfrm>
        <a:off x="340221" y="98744"/>
        <a:ext cx="4071398" cy="799138"/>
      </dsp:txXfrm>
    </dsp:sp>
    <dsp:sp modelId="{AE46188E-F399-4586-8E78-361F6B48C163}">
      <dsp:nvSpPr>
        <dsp:cNvPr id="0" name=""/>
        <dsp:cNvSpPr/>
      </dsp:nvSpPr>
      <dsp:spPr>
        <a:xfrm>
          <a:off x="0" y="1859114"/>
          <a:ext cx="5939800" cy="756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FEC55B-722F-4140-9F1B-40ACE1CF0004}">
      <dsp:nvSpPr>
        <dsp:cNvPr id="0" name=""/>
        <dsp:cNvSpPr/>
      </dsp:nvSpPr>
      <dsp:spPr>
        <a:xfrm>
          <a:off x="296990" y="1416313"/>
          <a:ext cx="4157860" cy="8856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7157" tIns="0" rIns="157157" bIns="0" numCol="1" spcCol="1270" anchor="ctr" anchorCtr="0">
          <a:noAutofit/>
        </a:bodyPr>
        <a:lstStyle/>
        <a:p>
          <a:pPr marL="0" lvl="0" indent="0" algn="l" defTabSz="1333500">
            <a:lnSpc>
              <a:spcPct val="90000"/>
            </a:lnSpc>
            <a:spcBef>
              <a:spcPct val="0"/>
            </a:spcBef>
            <a:spcAft>
              <a:spcPct val="35000"/>
            </a:spcAft>
            <a:buNone/>
          </a:pPr>
          <a:r>
            <a:rPr lang="en-IN" sz="3000" kern="1200" dirty="0"/>
            <a:t>SYMPATHETIC ACTIVATION</a:t>
          </a:r>
        </a:p>
      </dsp:txBody>
      <dsp:txXfrm>
        <a:off x="340221" y="1459544"/>
        <a:ext cx="4071398" cy="799138"/>
      </dsp:txXfrm>
    </dsp:sp>
    <dsp:sp modelId="{65A4BB46-12AE-475C-8057-0622138D3DC4}">
      <dsp:nvSpPr>
        <dsp:cNvPr id="0" name=""/>
        <dsp:cNvSpPr/>
      </dsp:nvSpPr>
      <dsp:spPr>
        <a:xfrm>
          <a:off x="0" y="3219914"/>
          <a:ext cx="5939800" cy="756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596E8B-DF02-48C2-95F1-D33D058D7E9A}">
      <dsp:nvSpPr>
        <dsp:cNvPr id="0" name=""/>
        <dsp:cNvSpPr/>
      </dsp:nvSpPr>
      <dsp:spPr>
        <a:xfrm>
          <a:off x="296990" y="2777113"/>
          <a:ext cx="4157860" cy="8856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7157" tIns="0" rIns="157157" bIns="0" numCol="1" spcCol="1270" anchor="ctr" anchorCtr="0">
          <a:noAutofit/>
        </a:bodyPr>
        <a:lstStyle/>
        <a:p>
          <a:pPr marL="0" lvl="0" indent="0" algn="l" defTabSz="1333500">
            <a:lnSpc>
              <a:spcPct val="90000"/>
            </a:lnSpc>
            <a:spcBef>
              <a:spcPct val="0"/>
            </a:spcBef>
            <a:spcAft>
              <a:spcPct val="35000"/>
            </a:spcAft>
            <a:buNone/>
          </a:pPr>
          <a:r>
            <a:rPr lang="en-IN" sz="3000" kern="1200" dirty="0"/>
            <a:t>ARTERIAL STIFFNESS</a:t>
          </a:r>
        </a:p>
      </dsp:txBody>
      <dsp:txXfrm>
        <a:off x="340221" y="2820344"/>
        <a:ext cx="4071398" cy="7991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726305-0332-44D2-A3EC-C31FB1555E5E}">
      <dsp:nvSpPr>
        <dsp:cNvPr id="0" name=""/>
        <dsp:cNvSpPr/>
      </dsp:nvSpPr>
      <dsp:spPr>
        <a:xfrm>
          <a:off x="2874010" y="3036805"/>
          <a:ext cx="2379980" cy="2379980"/>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en-IN" sz="3700" kern="1200" dirty="0"/>
            <a:t>Excessive fluid retention</a:t>
          </a:r>
        </a:p>
      </dsp:txBody>
      <dsp:txXfrm>
        <a:off x="3222550" y="3385345"/>
        <a:ext cx="1682900" cy="1682900"/>
      </dsp:txXfrm>
    </dsp:sp>
    <dsp:sp modelId="{D2451691-52D3-43EC-BA82-BAC6ABEEC318}">
      <dsp:nvSpPr>
        <dsp:cNvPr id="0" name=""/>
        <dsp:cNvSpPr/>
      </dsp:nvSpPr>
      <dsp:spPr>
        <a:xfrm rot="12900000">
          <a:off x="1161933" y="2560481"/>
          <a:ext cx="2013351" cy="678294"/>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6050DF0-76D9-4983-A349-11EAF1D7C898}">
      <dsp:nvSpPr>
        <dsp:cNvPr id="0" name=""/>
        <dsp:cNvSpPr/>
      </dsp:nvSpPr>
      <dsp:spPr>
        <a:xfrm>
          <a:off x="213498" y="1417830"/>
          <a:ext cx="2260981" cy="180878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35000"/>
            </a:spcAft>
            <a:buNone/>
          </a:pPr>
          <a:r>
            <a:rPr lang="en-IN" sz="3500" kern="1200" dirty="0"/>
            <a:t>Increased aldosterone production</a:t>
          </a:r>
        </a:p>
      </dsp:txBody>
      <dsp:txXfrm>
        <a:off x="266475" y="1470807"/>
        <a:ext cx="2155027" cy="1702830"/>
      </dsp:txXfrm>
    </dsp:sp>
    <dsp:sp modelId="{39E1F5CC-F899-4AFE-BB66-28FE8EFAB4DD}">
      <dsp:nvSpPr>
        <dsp:cNvPr id="0" name=""/>
        <dsp:cNvSpPr/>
      </dsp:nvSpPr>
      <dsp:spPr>
        <a:xfrm rot="16200000">
          <a:off x="3057324" y="1573802"/>
          <a:ext cx="2013351" cy="678294"/>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4539AF-370C-4011-AAA4-774ABF86A778}">
      <dsp:nvSpPr>
        <dsp:cNvPr id="0" name=""/>
        <dsp:cNvSpPr/>
      </dsp:nvSpPr>
      <dsp:spPr>
        <a:xfrm>
          <a:off x="2933509" y="1881"/>
          <a:ext cx="2260981" cy="180878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35000"/>
            </a:spcAft>
            <a:buNone/>
          </a:pPr>
          <a:r>
            <a:rPr lang="en-IN" sz="3500" kern="1200" dirty="0"/>
            <a:t>Impaired renal natriuresis</a:t>
          </a:r>
        </a:p>
      </dsp:txBody>
      <dsp:txXfrm>
        <a:off x="2986486" y="54858"/>
        <a:ext cx="2155027" cy="1702830"/>
      </dsp:txXfrm>
    </dsp:sp>
    <dsp:sp modelId="{489D81A7-D4D5-405C-87B9-3E5A6BAD43B2}">
      <dsp:nvSpPr>
        <dsp:cNvPr id="0" name=""/>
        <dsp:cNvSpPr/>
      </dsp:nvSpPr>
      <dsp:spPr>
        <a:xfrm rot="19500000">
          <a:off x="4952715" y="2560481"/>
          <a:ext cx="2013351" cy="678294"/>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121A66D-283F-4DE7-B0BD-2B5041B04C7B}">
      <dsp:nvSpPr>
        <dsp:cNvPr id="0" name=""/>
        <dsp:cNvSpPr/>
      </dsp:nvSpPr>
      <dsp:spPr>
        <a:xfrm>
          <a:off x="5653520" y="1417830"/>
          <a:ext cx="2260981" cy="180878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35000"/>
            </a:spcAft>
            <a:buNone/>
          </a:pPr>
          <a:r>
            <a:rPr lang="en-IN" sz="3500" kern="1200" dirty="0"/>
            <a:t>Excessive salt intake</a:t>
          </a:r>
        </a:p>
      </dsp:txBody>
      <dsp:txXfrm>
        <a:off x="5706497" y="1470807"/>
        <a:ext cx="2155027" cy="170283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BA57456-157A-C12A-2FEC-91B7B9EE49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9D46761-828E-1508-56BD-BAEADF34862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FF95820-84BB-3447-8286-60A51307E7F2}" type="datetimeFigureOut">
              <a:rPr lang="en-US" smtClean="0"/>
              <a:t>12/25/2024</a:t>
            </a:fld>
            <a:endParaRPr lang="en-US" dirty="0"/>
          </a:p>
        </p:txBody>
      </p:sp>
      <p:sp>
        <p:nvSpPr>
          <p:cNvPr id="4" name="Footer Placeholder 3">
            <a:extLst>
              <a:ext uri="{FF2B5EF4-FFF2-40B4-BE49-F238E27FC236}">
                <a16:creationId xmlns:a16="http://schemas.microsoft.com/office/drawing/2014/main" id="{CD428A7E-6B0E-809C-73D1-4B5E2FF471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89A5AA6-0C5B-430A-E0C4-C90B2F0A1CD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476440-F66F-F947-8EFC-EA5202ACFD25}" type="slidenum">
              <a:rPr lang="en-US" smtClean="0"/>
              <a:t>‹#›</a:t>
            </a:fld>
            <a:endParaRPr lang="en-US" dirty="0"/>
          </a:p>
        </p:txBody>
      </p:sp>
    </p:spTree>
    <p:extLst>
      <p:ext uri="{BB962C8B-B14F-4D97-AF65-F5344CB8AC3E}">
        <p14:creationId xmlns:p14="http://schemas.microsoft.com/office/powerpoint/2010/main" val="233711763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08FC54-6AE4-6A4A-9756-823A0F1BE5A6}" type="datetimeFigureOut">
              <a:rPr lang="en-US" smtClean="0"/>
              <a:t>12/25/2024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9E9EB-07EB-9D44-9F5A-AB1FBECCDD88}" type="slidenum">
              <a:rPr lang="en-US" smtClean="0"/>
              <a:t>‹#›</a:t>
            </a:fld>
            <a:endParaRPr lang="en-US" dirty="0"/>
          </a:p>
        </p:txBody>
      </p:sp>
    </p:spTree>
    <p:extLst>
      <p:ext uri="{BB962C8B-B14F-4D97-AF65-F5344CB8AC3E}">
        <p14:creationId xmlns:p14="http://schemas.microsoft.com/office/powerpoint/2010/main" val="154675874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1C745E-9B5A-59BF-BF50-4F251E39D58D}"/>
              </a:ext>
            </a:extLst>
          </p:cNvPr>
          <p:cNvSpPr/>
          <p:nvPr userDrawn="1"/>
        </p:nvSpPr>
        <p:spPr>
          <a:xfrm>
            <a:off x="304800" y="266701"/>
            <a:ext cx="11582400" cy="6324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524000" y="6044184"/>
            <a:ext cx="9144000" cy="356616"/>
          </a:xfrm>
        </p:spPr>
        <p:txBody>
          <a:bodyPr/>
          <a:lstStyle>
            <a:lvl1pPr marL="0" indent="0" algn="ct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Picture Placeholder 9">
            <a:extLst>
              <a:ext uri="{FF2B5EF4-FFF2-40B4-BE49-F238E27FC236}">
                <a16:creationId xmlns:a16="http://schemas.microsoft.com/office/drawing/2014/main" id="{F2B4A7EA-9E3F-9CE1-56B5-92F4FDDA6991}"/>
              </a:ext>
            </a:extLst>
          </p:cNvPr>
          <p:cNvSpPr>
            <a:spLocks noGrp="1"/>
          </p:cNvSpPr>
          <p:nvPr>
            <p:ph type="pic" sz="quarter" idx="10"/>
          </p:nvPr>
        </p:nvSpPr>
        <p:spPr>
          <a:xfrm>
            <a:off x="2324100" y="758952"/>
            <a:ext cx="7543800" cy="5029200"/>
          </a:xfrm>
          <a:custGeom>
            <a:avLst/>
            <a:gdLst>
              <a:gd name="connsiteX0" fmla="*/ 3567113 w 7543800"/>
              <a:gd name="connsiteY0" fmla="*/ 4869270 h 5029200"/>
              <a:gd name="connsiteX1" fmla="*/ 3567113 w 7543800"/>
              <a:gd name="connsiteY1" fmla="*/ 4957572 h 5029200"/>
              <a:gd name="connsiteX2" fmla="*/ 3976688 w 7543800"/>
              <a:gd name="connsiteY2" fmla="*/ 4957572 h 5029200"/>
              <a:gd name="connsiteX3" fmla="*/ 3976688 w 7543800"/>
              <a:gd name="connsiteY3" fmla="*/ 4869270 h 5029200"/>
              <a:gd name="connsiteX4" fmla="*/ 0 w 7543800"/>
              <a:gd name="connsiteY4" fmla="*/ 0 h 5029200"/>
              <a:gd name="connsiteX5" fmla="*/ 7543800 w 7543800"/>
              <a:gd name="connsiteY5" fmla="*/ 0 h 5029200"/>
              <a:gd name="connsiteX6" fmla="*/ 7543800 w 7543800"/>
              <a:gd name="connsiteY6" fmla="*/ 5029200 h 5029200"/>
              <a:gd name="connsiteX7" fmla="*/ 0 w 7543800"/>
              <a:gd name="connsiteY7" fmla="*/ 502920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3800" h="5029200">
                <a:moveTo>
                  <a:pt x="3567113" y="4869270"/>
                </a:moveTo>
                <a:lnTo>
                  <a:pt x="3567113" y="4957572"/>
                </a:lnTo>
                <a:lnTo>
                  <a:pt x="3976688" y="4957572"/>
                </a:lnTo>
                <a:lnTo>
                  <a:pt x="3976688" y="4869270"/>
                </a:lnTo>
                <a:close/>
                <a:moveTo>
                  <a:pt x="0" y="0"/>
                </a:moveTo>
                <a:lnTo>
                  <a:pt x="7543800" y="0"/>
                </a:lnTo>
                <a:lnTo>
                  <a:pt x="7543800" y="5029200"/>
                </a:lnTo>
                <a:lnTo>
                  <a:pt x="0" y="5029200"/>
                </a:lnTo>
                <a:close/>
              </a:path>
            </a:pathLst>
          </a:custGeom>
        </p:spPr>
        <p:txBody>
          <a:bodyPr wrap="square">
            <a:noAutofit/>
          </a:bodyPr>
          <a:lstStyle>
            <a:lvl1pPr marL="0" indent="0" algn="ctr">
              <a:buNone/>
              <a:defRPr/>
            </a:lvl1pPr>
          </a:lstStyle>
          <a:p>
            <a:r>
              <a:rPr lang="en-US"/>
              <a:t>Click icon to add picture</a:t>
            </a:r>
            <a:endParaRPr lang="en-US" dirty="0"/>
          </a:p>
        </p:txBody>
      </p:sp>
      <p:sp>
        <p:nvSpPr>
          <p:cNvPr id="9" name="Title 8">
            <a:extLst>
              <a:ext uri="{FF2B5EF4-FFF2-40B4-BE49-F238E27FC236}">
                <a16:creationId xmlns:a16="http://schemas.microsoft.com/office/drawing/2014/main" id="{42398E06-9E0E-BC81-DEB5-1DB2F8635C23}"/>
              </a:ext>
            </a:extLst>
          </p:cNvPr>
          <p:cNvSpPr>
            <a:spLocks noGrp="1"/>
          </p:cNvSpPr>
          <p:nvPr>
            <p:ph type="title"/>
          </p:nvPr>
        </p:nvSpPr>
        <p:spPr>
          <a:xfrm>
            <a:off x="838200" y="3108960"/>
            <a:ext cx="10515600" cy="640080"/>
          </a:xfrm>
        </p:spPr>
        <p:txBody>
          <a:bodyPr anchor="ctr"/>
          <a:lstStyle>
            <a:lvl1pPr algn="ctr">
              <a:defRPr sz="6000" spc="300" baseline="0"/>
            </a:lvl1pPr>
          </a:lstStyle>
          <a:p>
            <a:r>
              <a:rPr lang="en-US"/>
              <a:t>Click to edit Master title style</a:t>
            </a:r>
            <a:endParaRPr lang="en-US" dirty="0"/>
          </a:p>
        </p:txBody>
      </p:sp>
      <p:sp>
        <p:nvSpPr>
          <p:cNvPr id="11" name="Rectangle 10">
            <a:extLst>
              <a:ext uri="{FF2B5EF4-FFF2-40B4-BE49-F238E27FC236}">
                <a16:creationId xmlns:a16="http://schemas.microsoft.com/office/drawing/2014/main" id="{39F70834-CB8D-A95B-D859-6E5B4C6B4F78}"/>
              </a:ext>
            </a:extLst>
          </p:cNvPr>
          <p:cNvSpPr/>
          <p:nvPr userDrawn="1"/>
        </p:nvSpPr>
        <p:spPr>
          <a:xfrm>
            <a:off x="5891213" y="5628222"/>
            <a:ext cx="409575" cy="883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90691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7068A9B7-F56A-44B7-D61E-66289C79F1C3}"/>
              </a:ext>
            </a:extLst>
          </p:cNvPr>
          <p:cNvSpPr>
            <a:spLocks noGrp="1"/>
          </p:cNvSpPr>
          <p:nvPr>
            <p:ph type="pic" sz="quarter" idx="30"/>
          </p:nvPr>
        </p:nvSpPr>
        <p:spPr>
          <a:xfrm>
            <a:off x="0" y="5175504"/>
            <a:ext cx="12188952" cy="1682496"/>
          </a:xfrm>
        </p:spPr>
        <p:txBody>
          <a:bodyPr anchor="ctr"/>
          <a:lstStyle>
            <a:lvl1pPr marL="0" indent="0"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0783ED19-9B5E-8852-24D6-62401816CBB7}"/>
              </a:ext>
            </a:extLst>
          </p:cNvPr>
          <p:cNvSpPr>
            <a:spLocks noGrp="1"/>
          </p:cNvSpPr>
          <p:nvPr>
            <p:ph type="title"/>
          </p:nvPr>
        </p:nvSpPr>
        <p:spPr>
          <a:xfrm>
            <a:off x="1085088" y="609600"/>
            <a:ext cx="10021824" cy="1252728"/>
          </a:xfrm>
        </p:spPr>
        <p:txBody>
          <a:bodyPr/>
          <a:lstStyle>
            <a:lvl1pPr algn="ctr">
              <a:lnSpc>
                <a:spcPts val="5760"/>
              </a:lnSpc>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4307A8A0-5009-A086-A6AE-542CA4684892}"/>
              </a:ext>
            </a:extLst>
          </p:cNvPr>
          <p:cNvSpPr>
            <a:spLocks noGrp="1"/>
          </p:cNvSpPr>
          <p:nvPr>
            <p:ph type="sldNum" sz="quarter" idx="10"/>
          </p:nvPr>
        </p:nvSpPr>
        <p:spPr/>
        <p:txBody>
          <a:bodyPr/>
          <a:lstStyle>
            <a:lvl1pPr>
              <a:defRPr>
                <a:solidFill>
                  <a:schemeClr val="bg1"/>
                </a:solidFill>
              </a:defRPr>
            </a:lvl1pPr>
          </a:lstStyle>
          <a:p>
            <a:fld id="{75DF2D63-3FF5-D547-96B9-BE9CCD1ABA58}" type="slidenum">
              <a:rPr lang="en-US" smtClean="0"/>
              <a:pPr/>
              <a:t>‹#›</a:t>
            </a:fld>
            <a:endParaRPr lang="en-US" dirty="0"/>
          </a:p>
        </p:txBody>
      </p:sp>
      <p:sp>
        <p:nvSpPr>
          <p:cNvPr id="4" name="Footer Placeholder 3">
            <a:extLst>
              <a:ext uri="{FF2B5EF4-FFF2-40B4-BE49-F238E27FC236}">
                <a16:creationId xmlns:a16="http://schemas.microsoft.com/office/drawing/2014/main" id="{56746F73-AB2D-A55B-67FD-85A2F20D50E8}"/>
              </a:ext>
            </a:extLst>
          </p:cNvPr>
          <p:cNvSpPr>
            <a:spLocks noGrp="1"/>
          </p:cNvSpPr>
          <p:nvPr>
            <p:ph type="ftr" sz="quarter" idx="11"/>
          </p:nvPr>
        </p:nvSpPr>
        <p:spPr/>
        <p:txBody>
          <a:bodyPr/>
          <a:lstStyle/>
          <a:p>
            <a:r>
              <a:rPr lang="en-US" dirty="0"/>
              <a:t>presentation title</a:t>
            </a:r>
          </a:p>
        </p:txBody>
      </p:sp>
      <p:sp>
        <p:nvSpPr>
          <p:cNvPr id="9" name="Text Placeholder 13">
            <a:extLst>
              <a:ext uri="{FF2B5EF4-FFF2-40B4-BE49-F238E27FC236}">
                <a16:creationId xmlns:a16="http://schemas.microsoft.com/office/drawing/2014/main" id="{AA3DDCC3-9231-434E-A1D1-8A078DE7BF10}"/>
              </a:ext>
            </a:extLst>
          </p:cNvPr>
          <p:cNvSpPr>
            <a:spLocks noGrp="1"/>
          </p:cNvSpPr>
          <p:nvPr>
            <p:ph type="body" sz="quarter" idx="16"/>
          </p:nvPr>
        </p:nvSpPr>
        <p:spPr>
          <a:xfrm>
            <a:off x="1298448" y="2441448"/>
            <a:ext cx="1280160" cy="758952"/>
          </a:xfrm>
        </p:spPr>
        <p:txBody>
          <a:bodyPr lIns="0" tIns="0" rIns="0" bIns="0" anchor="b">
            <a:noAutofit/>
          </a:bodyPr>
          <a:lstStyle>
            <a:lvl1pPr marL="0" indent="0" algn="l">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0" name="Text Placeholder 13">
            <a:extLst>
              <a:ext uri="{FF2B5EF4-FFF2-40B4-BE49-F238E27FC236}">
                <a16:creationId xmlns:a16="http://schemas.microsoft.com/office/drawing/2014/main" id="{970A1046-F88C-E11E-0E2E-A7F3AEDB3A26}"/>
              </a:ext>
            </a:extLst>
          </p:cNvPr>
          <p:cNvSpPr>
            <a:spLocks noGrp="1"/>
          </p:cNvSpPr>
          <p:nvPr>
            <p:ph type="body" sz="quarter" idx="17"/>
          </p:nvPr>
        </p:nvSpPr>
        <p:spPr>
          <a:xfrm>
            <a:off x="1298448" y="3730752"/>
            <a:ext cx="128016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11" name="Text Placeholder 13">
            <a:extLst>
              <a:ext uri="{FF2B5EF4-FFF2-40B4-BE49-F238E27FC236}">
                <a16:creationId xmlns:a16="http://schemas.microsoft.com/office/drawing/2014/main" id="{BF27FC0A-1C34-6BFF-806A-6911C16F2184}"/>
              </a:ext>
            </a:extLst>
          </p:cNvPr>
          <p:cNvSpPr>
            <a:spLocks noGrp="1"/>
          </p:cNvSpPr>
          <p:nvPr>
            <p:ph type="body" sz="quarter" idx="18"/>
          </p:nvPr>
        </p:nvSpPr>
        <p:spPr>
          <a:xfrm>
            <a:off x="3383280" y="2441448"/>
            <a:ext cx="1280160" cy="758952"/>
          </a:xfrm>
        </p:spPr>
        <p:txBody>
          <a:bodyPr lIns="0" tIns="0" rIns="0" bIns="0" anchor="b">
            <a:noAutofit/>
          </a:bodyPr>
          <a:lstStyle>
            <a:lvl1pPr marL="0" indent="0" algn="l">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2" name="Text Placeholder 13">
            <a:extLst>
              <a:ext uri="{FF2B5EF4-FFF2-40B4-BE49-F238E27FC236}">
                <a16:creationId xmlns:a16="http://schemas.microsoft.com/office/drawing/2014/main" id="{EF94CC5A-0B90-D0D3-CF42-2A9B86331729}"/>
              </a:ext>
            </a:extLst>
          </p:cNvPr>
          <p:cNvSpPr>
            <a:spLocks noGrp="1"/>
          </p:cNvSpPr>
          <p:nvPr>
            <p:ph type="body" sz="quarter" idx="19"/>
          </p:nvPr>
        </p:nvSpPr>
        <p:spPr>
          <a:xfrm>
            <a:off x="3383280" y="3730752"/>
            <a:ext cx="128016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13" name="Text Placeholder 13">
            <a:extLst>
              <a:ext uri="{FF2B5EF4-FFF2-40B4-BE49-F238E27FC236}">
                <a16:creationId xmlns:a16="http://schemas.microsoft.com/office/drawing/2014/main" id="{8E685B28-FC51-9FE8-2F7E-C8255BD75945}"/>
              </a:ext>
            </a:extLst>
          </p:cNvPr>
          <p:cNvSpPr>
            <a:spLocks noGrp="1"/>
          </p:cNvSpPr>
          <p:nvPr>
            <p:ph type="body" sz="quarter" idx="20"/>
          </p:nvPr>
        </p:nvSpPr>
        <p:spPr>
          <a:xfrm>
            <a:off x="5468112" y="2441448"/>
            <a:ext cx="1280160" cy="758952"/>
          </a:xfrm>
        </p:spPr>
        <p:txBody>
          <a:bodyPr lIns="0" tIns="0" rIns="0" bIns="0" anchor="b">
            <a:noAutofit/>
          </a:bodyPr>
          <a:lstStyle>
            <a:lvl1pPr marL="0" indent="0" algn="l">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4" name="Text Placeholder 13">
            <a:extLst>
              <a:ext uri="{FF2B5EF4-FFF2-40B4-BE49-F238E27FC236}">
                <a16:creationId xmlns:a16="http://schemas.microsoft.com/office/drawing/2014/main" id="{B472F1E6-DAE5-AE6D-F688-575FC243CD0C}"/>
              </a:ext>
            </a:extLst>
          </p:cNvPr>
          <p:cNvSpPr>
            <a:spLocks noGrp="1"/>
          </p:cNvSpPr>
          <p:nvPr>
            <p:ph type="body" sz="quarter" idx="21"/>
          </p:nvPr>
        </p:nvSpPr>
        <p:spPr>
          <a:xfrm>
            <a:off x="5468112" y="3730752"/>
            <a:ext cx="128016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7138E486-F729-AEC8-0C2D-44FA21EDC617}"/>
              </a:ext>
            </a:extLst>
          </p:cNvPr>
          <p:cNvSpPr>
            <a:spLocks noGrp="1"/>
          </p:cNvSpPr>
          <p:nvPr>
            <p:ph type="body" sz="quarter" idx="22"/>
          </p:nvPr>
        </p:nvSpPr>
        <p:spPr>
          <a:xfrm>
            <a:off x="7552944" y="2441448"/>
            <a:ext cx="1280160" cy="758952"/>
          </a:xfrm>
        </p:spPr>
        <p:txBody>
          <a:bodyPr lIns="0" tIns="0" rIns="0" bIns="0" anchor="b">
            <a:noAutofit/>
          </a:bodyPr>
          <a:lstStyle>
            <a:lvl1pPr marL="0" indent="0" algn="l">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0F182FA8-4DA0-527F-89C3-96D9A996F2C7}"/>
              </a:ext>
            </a:extLst>
          </p:cNvPr>
          <p:cNvSpPr>
            <a:spLocks noGrp="1"/>
          </p:cNvSpPr>
          <p:nvPr>
            <p:ph type="body" sz="quarter" idx="23"/>
          </p:nvPr>
        </p:nvSpPr>
        <p:spPr>
          <a:xfrm>
            <a:off x="7552944" y="3730752"/>
            <a:ext cx="128016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cxnSp>
        <p:nvCxnSpPr>
          <p:cNvPr id="17" name="Straight Connector 16">
            <a:extLst>
              <a:ext uri="{FF2B5EF4-FFF2-40B4-BE49-F238E27FC236}">
                <a16:creationId xmlns:a16="http://schemas.microsoft.com/office/drawing/2014/main" id="{BF42A71B-2F05-7F67-85C0-0C5AA947983D}"/>
              </a:ext>
            </a:extLst>
          </p:cNvPr>
          <p:cNvCxnSpPr>
            <a:cxnSpLocks/>
          </p:cNvCxnSpPr>
          <p:nvPr userDrawn="1"/>
        </p:nvCxnSpPr>
        <p:spPr>
          <a:xfrm>
            <a:off x="3383280" y="3438144"/>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BC25395-CA95-6040-8ED6-C7D8A2E16C49}"/>
              </a:ext>
            </a:extLst>
          </p:cNvPr>
          <p:cNvCxnSpPr>
            <a:cxnSpLocks/>
          </p:cNvCxnSpPr>
          <p:nvPr userDrawn="1"/>
        </p:nvCxnSpPr>
        <p:spPr>
          <a:xfrm>
            <a:off x="9637776" y="3438144"/>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E2F589B-649A-57C2-1D3E-79FDFF84BADB}"/>
              </a:ext>
            </a:extLst>
          </p:cNvPr>
          <p:cNvCxnSpPr>
            <a:cxnSpLocks/>
          </p:cNvCxnSpPr>
          <p:nvPr userDrawn="1"/>
        </p:nvCxnSpPr>
        <p:spPr>
          <a:xfrm>
            <a:off x="7552944" y="3438144"/>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1F3728F-0FBF-5AD2-357E-FFCFFBF7687E}"/>
              </a:ext>
            </a:extLst>
          </p:cNvPr>
          <p:cNvCxnSpPr>
            <a:cxnSpLocks/>
          </p:cNvCxnSpPr>
          <p:nvPr userDrawn="1"/>
        </p:nvCxnSpPr>
        <p:spPr>
          <a:xfrm>
            <a:off x="5468112" y="3438144"/>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 Placeholder 13">
            <a:extLst>
              <a:ext uri="{FF2B5EF4-FFF2-40B4-BE49-F238E27FC236}">
                <a16:creationId xmlns:a16="http://schemas.microsoft.com/office/drawing/2014/main" id="{1025D334-8990-1960-8865-C877ECC47E67}"/>
              </a:ext>
            </a:extLst>
          </p:cNvPr>
          <p:cNvSpPr>
            <a:spLocks noGrp="1"/>
          </p:cNvSpPr>
          <p:nvPr>
            <p:ph type="body" sz="quarter" idx="28"/>
          </p:nvPr>
        </p:nvSpPr>
        <p:spPr>
          <a:xfrm>
            <a:off x="9637776" y="2441448"/>
            <a:ext cx="1280160" cy="758952"/>
          </a:xfrm>
        </p:spPr>
        <p:txBody>
          <a:bodyPr lIns="0" tIns="0" rIns="0" bIns="0" anchor="b">
            <a:noAutofit/>
          </a:bodyPr>
          <a:lstStyle>
            <a:lvl1pPr marL="0" indent="0" algn="l">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26" name="Text Placeholder 13">
            <a:extLst>
              <a:ext uri="{FF2B5EF4-FFF2-40B4-BE49-F238E27FC236}">
                <a16:creationId xmlns:a16="http://schemas.microsoft.com/office/drawing/2014/main" id="{7F491CA2-1A10-E7DB-4203-DC7E9E48CCFF}"/>
              </a:ext>
            </a:extLst>
          </p:cNvPr>
          <p:cNvSpPr>
            <a:spLocks noGrp="1"/>
          </p:cNvSpPr>
          <p:nvPr>
            <p:ph type="body" sz="quarter" idx="29"/>
          </p:nvPr>
        </p:nvSpPr>
        <p:spPr>
          <a:xfrm>
            <a:off x="9637776" y="3730752"/>
            <a:ext cx="128016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cxnSp>
        <p:nvCxnSpPr>
          <p:cNvPr id="34" name="Straight Connector 33">
            <a:extLst>
              <a:ext uri="{FF2B5EF4-FFF2-40B4-BE49-F238E27FC236}">
                <a16:creationId xmlns:a16="http://schemas.microsoft.com/office/drawing/2014/main" id="{7A9AA302-5107-FDE7-557C-3305A9A7DEC2}"/>
              </a:ext>
            </a:extLst>
          </p:cNvPr>
          <p:cNvCxnSpPr>
            <a:cxnSpLocks/>
          </p:cNvCxnSpPr>
          <p:nvPr userDrawn="1"/>
        </p:nvCxnSpPr>
        <p:spPr>
          <a:xfrm>
            <a:off x="1298448" y="3438144"/>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4106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7068A9B7-F56A-44B7-D61E-66289C79F1C3}"/>
              </a:ext>
            </a:extLst>
          </p:cNvPr>
          <p:cNvSpPr>
            <a:spLocks noGrp="1"/>
          </p:cNvSpPr>
          <p:nvPr>
            <p:ph type="pic" sz="quarter" idx="30"/>
          </p:nvPr>
        </p:nvSpPr>
        <p:spPr>
          <a:xfrm>
            <a:off x="0" y="0"/>
            <a:ext cx="12188952" cy="1682496"/>
          </a:xfrm>
        </p:spPr>
        <p:txBody>
          <a:bodyPr anchor="ctr"/>
          <a:lstStyle>
            <a:lvl1pPr marL="0" indent="0"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0783ED19-9B5E-8852-24D6-62401816CBB7}"/>
              </a:ext>
            </a:extLst>
          </p:cNvPr>
          <p:cNvSpPr>
            <a:spLocks noGrp="1"/>
          </p:cNvSpPr>
          <p:nvPr>
            <p:ph type="title"/>
          </p:nvPr>
        </p:nvSpPr>
        <p:spPr>
          <a:xfrm>
            <a:off x="1298448" y="5221224"/>
            <a:ext cx="3621024" cy="621792"/>
          </a:xfrm>
        </p:spPr>
        <p:txBody>
          <a:bodyPr/>
          <a:lstStyle>
            <a:lvl1pPr algn="l">
              <a:lnSpc>
                <a:spcPts val="5760"/>
              </a:lnSpc>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4307A8A0-5009-A086-A6AE-542CA4684892}"/>
              </a:ext>
            </a:extLst>
          </p:cNvPr>
          <p:cNvSpPr>
            <a:spLocks noGrp="1"/>
          </p:cNvSpPr>
          <p:nvPr>
            <p:ph type="sldNum" sz="quarter" idx="10"/>
          </p:nvPr>
        </p:nvSpPr>
        <p:spPr/>
        <p:txBody>
          <a:bodyPr/>
          <a:lstStyle>
            <a:lvl1pPr>
              <a:defRPr>
                <a:solidFill>
                  <a:schemeClr val="accent1"/>
                </a:solidFill>
              </a:defRPr>
            </a:lvl1pPr>
          </a:lstStyle>
          <a:p>
            <a:fld id="{75DF2D63-3FF5-D547-96B9-BE9CCD1ABA58}" type="slidenum">
              <a:rPr lang="en-US" smtClean="0"/>
              <a:pPr/>
              <a:t>‹#›</a:t>
            </a:fld>
            <a:endParaRPr lang="en-US" dirty="0"/>
          </a:p>
        </p:txBody>
      </p:sp>
      <p:sp>
        <p:nvSpPr>
          <p:cNvPr id="4" name="Footer Placeholder 3">
            <a:extLst>
              <a:ext uri="{FF2B5EF4-FFF2-40B4-BE49-F238E27FC236}">
                <a16:creationId xmlns:a16="http://schemas.microsoft.com/office/drawing/2014/main" id="{56746F73-AB2D-A55B-67FD-85A2F20D50E8}"/>
              </a:ext>
            </a:extLst>
          </p:cNvPr>
          <p:cNvSpPr>
            <a:spLocks noGrp="1"/>
          </p:cNvSpPr>
          <p:nvPr>
            <p:ph type="ftr" sz="quarter" idx="11"/>
          </p:nvPr>
        </p:nvSpPr>
        <p:spPr/>
        <p:txBody>
          <a:bodyPr/>
          <a:lstStyle/>
          <a:p>
            <a:r>
              <a:rPr lang="en-US" dirty="0"/>
              <a:t>presentation title</a:t>
            </a:r>
          </a:p>
        </p:txBody>
      </p:sp>
      <p:sp>
        <p:nvSpPr>
          <p:cNvPr id="9" name="Text Placeholder 13">
            <a:extLst>
              <a:ext uri="{FF2B5EF4-FFF2-40B4-BE49-F238E27FC236}">
                <a16:creationId xmlns:a16="http://schemas.microsoft.com/office/drawing/2014/main" id="{AA3DDCC3-9231-434E-A1D1-8A078DE7BF10}"/>
              </a:ext>
            </a:extLst>
          </p:cNvPr>
          <p:cNvSpPr>
            <a:spLocks noGrp="1"/>
          </p:cNvSpPr>
          <p:nvPr>
            <p:ph type="body" sz="quarter" idx="16"/>
          </p:nvPr>
        </p:nvSpPr>
        <p:spPr>
          <a:xfrm>
            <a:off x="1298448" y="3351784"/>
            <a:ext cx="1620520" cy="411476"/>
          </a:xfrm>
        </p:spPr>
        <p:txBody>
          <a:bodyPr lIns="0" tIns="0" rIns="0" bIns="0" anchor="t">
            <a:noAutofit/>
          </a:bodyPr>
          <a:lstStyle>
            <a:lvl1pPr marL="0" indent="0" algn="l">
              <a:lnSpc>
                <a:spcPct val="100000"/>
              </a:lnSpc>
              <a:spcBef>
                <a:spcPts val="0"/>
              </a:spcBef>
              <a:buNone/>
              <a:defRPr sz="2000" b="0" cap="all" spc="200" baseline="0">
                <a:solidFill>
                  <a:schemeClr val="tx1"/>
                </a:solidFill>
                <a:latin typeface="+mj-lt"/>
              </a:defRPr>
            </a:lvl1pPr>
          </a:lstStyle>
          <a:p>
            <a:pPr lvl="0"/>
            <a:r>
              <a:rPr lang="en-US"/>
              <a:t>Click to edit Master text styles</a:t>
            </a:r>
          </a:p>
        </p:txBody>
      </p:sp>
      <p:sp>
        <p:nvSpPr>
          <p:cNvPr id="11" name="Text Placeholder 13">
            <a:extLst>
              <a:ext uri="{FF2B5EF4-FFF2-40B4-BE49-F238E27FC236}">
                <a16:creationId xmlns:a16="http://schemas.microsoft.com/office/drawing/2014/main" id="{BF27FC0A-1C34-6BFF-806A-6911C16F2184}"/>
              </a:ext>
            </a:extLst>
          </p:cNvPr>
          <p:cNvSpPr>
            <a:spLocks noGrp="1"/>
          </p:cNvSpPr>
          <p:nvPr>
            <p:ph type="body" sz="quarter" idx="18"/>
          </p:nvPr>
        </p:nvSpPr>
        <p:spPr>
          <a:xfrm>
            <a:off x="3300984" y="3351784"/>
            <a:ext cx="1620520" cy="411476"/>
          </a:xfrm>
        </p:spPr>
        <p:txBody>
          <a:bodyPr lIns="0" tIns="0" rIns="0" bIns="0" anchor="t">
            <a:noAutofit/>
          </a:bodyPr>
          <a:lstStyle>
            <a:lvl1pPr marL="0" indent="0" algn="l">
              <a:lnSpc>
                <a:spcPct val="100000"/>
              </a:lnSpc>
              <a:spcBef>
                <a:spcPts val="0"/>
              </a:spcBef>
              <a:buNone/>
              <a:defRPr sz="2000" b="0" cap="all" spc="200" baseline="0">
                <a:solidFill>
                  <a:schemeClr val="tx1"/>
                </a:solidFill>
                <a:latin typeface="+mj-lt"/>
              </a:defRPr>
            </a:lvl1pPr>
          </a:lstStyle>
          <a:p>
            <a:pPr lvl="0"/>
            <a:r>
              <a:rPr lang="en-US"/>
              <a:t>Click to edit Master text styles</a:t>
            </a:r>
          </a:p>
        </p:txBody>
      </p:sp>
      <p:sp>
        <p:nvSpPr>
          <p:cNvPr id="13" name="Text Placeholder 13">
            <a:extLst>
              <a:ext uri="{FF2B5EF4-FFF2-40B4-BE49-F238E27FC236}">
                <a16:creationId xmlns:a16="http://schemas.microsoft.com/office/drawing/2014/main" id="{8E685B28-FC51-9FE8-2F7E-C8255BD75945}"/>
              </a:ext>
            </a:extLst>
          </p:cNvPr>
          <p:cNvSpPr>
            <a:spLocks noGrp="1"/>
          </p:cNvSpPr>
          <p:nvPr>
            <p:ph type="body" sz="quarter" idx="20"/>
          </p:nvPr>
        </p:nvSpPr>
        <p:spPr>
          <a:xfrm>
            <a:off x="5312664" y="3351784"/>
            <a:ext cx="1620520" cy="411476"/>
          </a:xfrm>
        </p:spPr>
        <p:txBody>
          <a:bodyPr lIns="0" tIns="0" rIns="0" bIns="0" anchor="t">
            <a:noAutofit/>
          </a:bodyPr>
          <a:lstStyle>
            <a:lvl1pPr marL="0" indent="0" algn="l">
              <a:lnSpc>
                <a:spcPct val="100000"/>
              </a:lnSpc>
              <a:spcBef>
                <a:spcPts val="0"/>
              </a:spcBef>
              <a:buNone/>
              <a:defRPr sz="2000" b="0" cap="all" spc="200" baseline="0">
                <a:solidFill>
                  <a:schemeClr val="tx1"/>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7138E486-F729-AEC8-0C2D-44FA21EDC617}"/>
              </a:ext>
            </a:extLst>
          </p:cNvPr>
          <p:cNvSpPr>
            <a:spLocks noGrp="1"/>
          </p:cNvSpPr>
          <p:nvPr>
            <p:ph type="body" sz="quarter" idx="22"/>
          </p:nvPr>
        </p:nvSpPr>
        <p:spPr>
          <a:xfrm>
            <a:off x="7315200" y="3351784"/>
            <a:ext cx="1620520" cy="411476"/>
          </a:xfrm>
        </p:spPr>
        <p:txBody>
          <a:bodyPr lIns="0" tIns="0" rIns="0" bIns="0" anchor="t">
            <a:noAutofit/>
          </a:bodyPr>
          <a:lstStyle>
            <a:lvl1pPr marL="0" indent="0" algn="l">
              <a:lnSpc>
                <a:spcPct val="100000"/>
              </a:lnSpc>
              <a:spcBef>
                <a:spcPts val="0"/>
              </a:spcBef>
              <a:buNone/>
              <a:defRPr sz="2000" b="0" cap="all" spc="200" baseline="0">
                <a:solidFill>
                  <a:schemeClr val="tx1"/>
                </a:solidFill>
                <a:latin typeface="+mj-lt"/>
              </a:defRPr>
            </a:lvl1pPr>
          </a:lstStyle>
          <a:p>
            <a:pPr lvl="0"/>
            <a:r>
              <a:rPr lang="en-US"/>
              <a:t>Click to edit Master text styles</a:t>
            </a:r>
          </a:p>
        </p:txBody>
      </p:sp>
      <p:sp>
        <p:nvSpPr>
          <p:cNvPr id="25" name="Text Placeholder 13">
            <a:extLst>
              <a:ext uri="{FF2B5EF4-FFF2-40B4-BE49-F238E27FC236}">
                <a16:creationId xmlns:a16="http://schemas.microsoft.com/office/drawing/2014/main" id="{1025D334-8990-1960-8865-C877ECC47E67}"/>
              </a:ext>
            </a:extLst>
          </p:cNvPr>
          <p:cNvSpPr>
            <a:spLocks noGrp="1"/>
          </p:cNvSpPr>
          <p:nvPr>
            <p:ph type="body" sz="quarter" idx="28"/>
          </p:nvPr>
        </p:nvSpPr>
        <p:spPr>
          <a:xfrm>
            <a:off x="9321800" y="3351784"/>
            <a:ext cx="1620520" cy="411476"/>
          </a:xfrm>
        </p:spPr>
        <p:txBody>
          <a:bodyPr lIns="0" tIns="0" rIns="0" bIns="0" anchor="t">
            <a:noAutofit/>
          </a:bodyPr>
          <a:lstStyle>
            <a:lvl1pPr marL="0" indent="0" algn="l">
              <a:lnSpc>
                <a:spcPct val="100000"/>
              </a:lnSpc>
              <a:spcBef>
                <a:spcPts val="0"/>
              </a:spcBef>
              <a:buNone/>
              <a:defRPr sz="2000" b="0" cap="all" spc="200" baseline="0">
                <a:solidFill>
                  <a:schemeClr val="tx1"/>
                </a:solidFill>
                <a:latin typeface="+mj-lt"/>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73769F54-E10C-40C4-5EFF-E8A9CA520AEC}"/>
              </a:ext>
            </a:extLst>
          </p:cNvPr>
          <p:cNvCxnSpPr>
            <a:cxnSpLocks/>
          </p:cNvCxnSpPr>
          <p:nvPr userDrawn="1"/>
        </p:nvCxnSpPr>
        <p:spPr>
          <a:xfrm>
            <a:off x="1298448" y="6111876"/>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6E7B1EF-9D07-1E66-7467-93C9AE48BD85}"/>
              </a:ext>
            </a:extLst>
          </p:cNvPr>
          <p:cNvCxnSpPr>
            <a:cxnSpLocks/>
          </p:cNvCxnSpPr>
          <p:nvPr userDrawn="1"/>
        </p:nvCxnSpPr>
        <p:spPr>
          <a:xfrm flipH="1">
            <a:off x="1219200" y="2871216"/>
            <a:ext cx="9595104" cy="0"/>
          </a:xfrm>
          <a:prstGeom prst="line">
            <a:avLst/>
          </a:prstGeom>
          <a:ln w="12700" cap="flat" cmpd="sng" algn="ctr">
            <a:solidFill>
              <a:schemeClr val="accent1"/>
            </a:solidFill>
            <a:prstDash val="solid"/>
            <a:round/>
            <a:headEnd type="triangle" w="med" len="med"/>
            <a:tailEnd type="none" w="med" len="med"/>
          </a:ln>
        </p:spPr>
        <p:style>
          <a:lnRef idx="0">
            <a:scrgbClr r="0" g="0" b="0"/>
          </a:lnRef>
          <a:fillRef idx="0">
            <a:scrgbClr r="0" g="0" b="0"/>
          </a:fillRef>
          <a:effectRef idx="0">
            <a:scrgbClr r="0" g="0" b="0"/>
          </a:effectRef>
          <a:fontRef idx="minor">
            <a:schemeClr val="tx1"/>
          </a:fontRef>
        </p:style>
      </p:cxnSp>
      <p:sp>
        <p:nvSpPr>
          <p:cNvPr id="10" name="Text Placeholder 13">
            <a:extLst>
              <a:ext uri="{FF2B5EF4-FFF2-40B4-BE49-F238E27FC236}">
                <a16:creationId xmlns:a16="http://schemas.microsoft.com/office/drawing/2014/main" id="{970A1046-F88C-E11E-0E2E-A7F3AEDB3A26}"/>
              </a:ext>
            </a:extLst>
          </p:cNvPr>
          <p:cNvSpPr>
            <a:spLocks noGrp="1"/>
          </p:cNvSpPr>
          <p:nvPr>
            <p:ph type="body" sz="quarter" idx="17"/>
          </p:nvPr>
        </p:nvSpPr>
        <p:spPr>
          <a:xfrm>
            <a:off x="1298448" y="3803904"/>
            <a:ext cx="162052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12" name="Text Placeholder 13">
            <a:extLst>
              <a:ext uri="{FF2B5EF4-FFF2-40B4-BE49-F238E27FC236}">
                <a16:creationId xmlns:a16="http://schemas.microsoft.com/office/drawing/2014/main" id="{EF94CC5A-0B90-D0D3-CF42-2A9B86331729}"/>
              </a:ext>
            </a:extLst>
          </p:cNvPr>
          <p:cNvSpPr>
            <a:spLocks noGrp="1"/>
          </p:cNvSpPr>
          <p:nvPr>
            <p:ph type="body" sz="quarter" idx="19"/>
          </p:nvPr>
        </p:nvSpPr>
        <p:spPr>
          <a:xfrm>
            <a:off x="3300984" y="3803904"/>
            <a:ext cx="162052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14" name="Text Placeholder 13">
            <a:extLst>
              <a:ext uri="{FF2B5EF4-FFF2-40B4-BE49-F238E27FC236}">
                <a16:creationId xmlns:a16="http://schemas.microsoft.com/office/drawing/2014/main" id="{B472F1E6-DAE5-AE6D-F688-575FC243CD0C}"/>
              </a:ext>
            </a:extLst>
          </p:cNvPr>
          <p:cNvSpPr>
            <a:spLocks noGrp="1"/>
          </p:cNvSpPr>
          <p:nvPr>
            <p:ph type="body" sz="quarter" idx="21"/>
          </p:nvPr>
        </p:nvSpPr>
        <p:spPr>
          <a:xfrm>
            <a:off x="5312664" y="3803904"/>
            <a:ext cx="162052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0F182FA8-4DA0-527F-89C3-96D9A996F2C7}"/>
              </a:ext>
            </a:extLst>
          </p:cNvPr>
          <p:cNvSpPr>
            <a:spLocks noGrp="1"/>
          </p:cNvSpPr>
          <p:nvPr>
            <p:ph type="body" sz="quarter" idx="23"/>
          </p:nvPr>
        </p:nvSpPr>
        <p:spPr>
          <a:xfrm>
            <a:off x="7315200" y="3803904"/>
            <a:ext cx="162052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26" name="Text Placeholder 13">
            <a:extLst>
              <a:ext uri="{FF2B5EF4-FFF2-40B4-BE49-F238E27FC236}">
                <a16:creationId xmlns:a16="http://schemas.microsoft.com/office/drawing/2014/main" id="{7F491CA2-1A10-E7DB-4203-DC7E9E48CCFF}"/>
              </a:ext>
            </a:extLst>
          </p:cNvPr>
          <p:cNvSpPr>
            <a:spLocks noGrp="1"/>
          </p:cNvSpPr>
          <p:nvPr>
            <p:ph type="body" sz="quarter" idx="29"/>
          </p:nvPr>
        </p:nvSpPr>
        <p:spPr>
          <a:xfrm>
            <a:off x="9321800" y="3803904"/>
            <a:ext cx="1620520" cy="1143000"/>
          </a:xfrm>
        </p:spPr>
        <p:txBody>
          <a:bodyPr lIns="0" tIns="0" rIns="0" bIns="0" anchor="t">
            <a:noAutofit/>
          </a:bodyPr>
          <a:lstStyle>
            <a:lvl1pPr marL="0" indent="0" algn="l">
              <a:lnSpc>
                <a:spcPts val="1580"/>
              </a:lnSpc>
              <a:spcBef>
                <a:spcPts val="0"/>
              </a:spcBef>
              <a:buNone/>
              <a:defRPr sz="1400" b="0">
                <a:solidFill>
                  <a:schemeClr val="tx1"/>
                </a:solidFill>
                <a:latin typeface="+mn-lt"/>
              </a:defRPr>
            </a:lvl1pPr>
          </a:lstStyle>
          <a:p>
            <a:pPr lvl="0"/>
            <a:r>
              <a:rPr lang="en-US"/>
              <a:t>Click to edit Master text styles</a:t>
            </a:r>
          </a:p>
        </p:txBody>
      </p:sp>
      <p:sp>
        <p:nvSpPr>
          <p:cNvPr id="8" name="Text Placeholder 7">
            <a:extLst>
              <a:ext uri="{FF2B5EF4-FFF2-40B4-BE49-F238E27FC236}">
                <a16:creationId xmlns:a16="http://schemas.microsoft.com/office/drawing/2014/main" id="{75476138-49FF-70BE-6359-0A511EFB243F}"/>
              </a:ext>
            </a:extLst>
          </p:cNvPr>
          <p:cNvSpPr>
            <a:spLocks noGrp="1"/>
          </p:cNvSpPr>
          <p:nvPr>
            <p:ph type="body" sz="quarter" idx="31" hasCustomPrompt="1"/>
          </p:nvPr>
        </p:nvSpPr>
        <p:spPr>
          <a:xfrm>
            <a:off x="3300984" y="2638738"/>
            <a:ext cx="91440" cy="411480"/>
          </a:xfrm>
          <a:solidFill>
            <a:schemeClr val="accent1"/>
          </a:solidFill>
        </p:spPr>
        <p:txBody>
          <a:bodyPr anchor="ctr"/>
          <a:lstStyle>
            <a:lvl1pPr marL="0" indent="0" algn="ctr">
              <a:buNone/>
              <a:defRPr>
                <a:solidFill>
                  <a:schemeClr val="tx1">
                    <a:alpha val="0"/>
                  </a:schemeClr>
                </a:solidFill>
              </a:defRPr>
            </a:lvl1pPr>
          </a:lstStyle>
          <a:p>
            <a:pPr lvl="0"/>
            <a:r>
              <a:rPr lang="en-US" dirty="0"/>
              <a:t>X</a:t>
            </a:r>
          </a:p>
        </p:txBody>
      </p:sp>
      <p:sp>
        <p:nvSpPr>
          <p:cNvPr id="22" name="Text Placeholder 7">
            <a:extLst>
              <a:ext uri="{FF2B5EF4-FFF2-40B4-BE49-F238E27FC236}">
                <a16:creationId xmlns:a16="http://schemas.microsoft.com/office/drawing/2014/main" id="{46EFC43B-3F8D-6957-F343-F3D9C3E7A716}"/>
              </a:ext>
            </a:extLst>
          </p:cNvPr>
          <p:cNvSpPr>
            <a:spLocks noGrp="1"/>
          </p:cNvSpPr>
          <p:nvPr>
            <p:ph type="body" sz="quarter" idx="32" hasCustomPrompt="1"/>
          </p:nvPr>
        </p:nvSpPr>
        <p:spPr>
          <a:xfrm>
            <a:off x="1298448" y="2638738"/>
            <a:ext cx="91440" cy="411480"/>
          </a:xfrm>
          <a:solidFill>
            <a:schemeClr val="accent1"/>
          </a:solidFill>
        </p:spPr>
        <p:txBody>
          <a:bodyPr anchor="ctr"/>
          <a:lstStyle>
            <a:lvl1pPr marL="0" indent="0" algn="ctr">
              <a:buNone/>
              <a:defRPr>
                <a:solidFill>
                  <a:schemeClr val="tx1">
                    <a:alpha val="0"/>
                  </a:schemeClr>
                </a:solidFill>
              </a:defRPr>
            </a:lvl1pPr>
          </a:lstStyle>
          <a:p>
            <a:pPr lvl="0"/>
            <a:r>
              <a:rPr lang="en-US" dirty="0"/>
              <a:t>X</a:t>
            </a:r>
          </a:p>
        </p:txBody>
      </p:sp>
      <p:sp>
        <p:nvSpPr>
          <p:cNvPr id="23" name="Text Placeholder 7">
            <a:extLst>
              <a:ext uri="{FF2B5EF4-FFF2-40B4-BE49-F238E27FC236}">
                <a16:creationId xmlns:a16="http://schemas.microsoft.com/office/drawing/2014/main" id="{D6007DD2-0F2E-6F92-8457-FC670750ED38}"/>
              </a:ext>
            </a:extLst>
          </p:cNvPr>
          <p:cNvSpPr>
            <a:spLocks noGrp="1"/>
          </p:cNvSpPr>
          <p:nvPr>
            <p:ph type="body" sz="quarter" idx="33" hasCustomPrompt="1"/>
          </p:nvPr>
        </p:nvSpPr>
        <p:spPr>
          <a:xfrm>
            <a:off x="5312664" y="2638738"/>
            <a:ext cx="91440" cy="411480"/>
          </a:xfrm>
          <a:solidFill>
            <a:schemeClr val="accent1"/>
          </a:solidFill>
        </p:spPr>
        <p:txBody>
          <a:bodyPr anchor="ctr"/>
          <a:lstStyle>
            <a:lvl1pPr marL="0" indent="0" algn="ctr">
              <a:buNone/>
              <a:defRPr>
                <a:solidFill>
                  <a:schemeClr val="tx1">
                    <a:alpha val="0"/>
                  </a:schemeClr>
                </a:solidFill>
              </a:defRPr>
            </a:lvl1pPr>
          </a:lstStyle>
          <a:p>
            <a:pPr lvl="0"/>
            <a:r>
              <a:rPr lang="en-US" dirty="0"/>
              <a:t>X</a:t>
            </a:r>
          </a:p>
        </p:txBody>
      </p:sp>
      <p:sp>
        <p:nvSpPr>
          <p:cNvPr id="24" name="Text Placeholder 7">
            <a:extLst>
              <a:ext uri="{FF2B5EF4-FFF2-40B4-BE49-F238E27FC236}">
                <a16:creationId xmlns:a16="http://schemas.microsoft.com/office/drawing/2014/main" id="{06C5667F-C463-51B6-B8D6-F757BDB8AFCC}"/>
              </a:ext>
            </a:extLst>
          </p:cNvPr>
          <p:cNvSpPr>
            <a:spLocks noGrp="1"/>
          </p:cNvSpPr>
          <p:nvPr>
            <p:ph type="body" sz="quarter" idx="34" hasCustomPrompt="1"/>
          </p:nvPr>
        </p:nvSpPr>
        <p:spPr>
          <a:xfrm>
            <a:off x="7315200" y="2638738"/>
            <a:ext cx="91440" cy="411480"/>
          </a:xfrm>
          <a:solidFill>
            <a:schemeClr val="accent1"/>
          </a:solidFill>
        </p:spPr>
        <p:txBody>
          <a:bodyPr anchor="ctr"/>
          <a:lstStyle>
            <a:lvl1pPr marL="0" indent="0" algn="ctr">
              <a:buNone/>
              <a:defRPr>
                <a:solidFill>
                  <a:schemeClr val="tx1">
                    <a:alpha val="0"/>
                  </a:schemeClr>
                </a:solidFill>
              </a:defRPr>
            </a:lvl1pPr>
          </a:lstStyle>
          <a:p>
            <a:pPr lvl="0"/>
            <a:r>
              <a:rPr lang="en-US" dirty="0"/>
              <a:t>X</a:t>
            </a:r>
          </a:p>
        </p:txBody>
      </p:sp>
      <p:sp>
        <p:nvSpPr>
          <p:cNvPr id="27" name="Text Placeholder 7">
            <a:extLst>
              <a:ext uri="{FF2B5EF4-FFF2-40B4-BE49-F238E27FC236}">
                <a16:creationId xmlns:a16="http://schemas.microsoft.com/office/drawing/2014/main" id="{0FF09CBB-BD48-E8E5-EECF-B6CBC36B236C}"/>
              </a:ext>
            </a:extLst>
          </p:cNvPr>
          <p:cNvSpPr>
            <a:spLocks noGrp="1"/>
          </p:cNvSpPr>
          <p:nvPr>
            <p:ph type="body" sz="quarter" idx="35" hasCustomPrompt="1"/>
          </p:nvPr>
        </p:nvSpPr>
        <p:spPr>
          <a:xfrm>
            <a:off x="9321800" y="2638738"/>
            <a:ext cx="91440" cy="411480"/>
          </a:xfrm>
          <a:solidFill>
            <a:schemeClr val="accent1"/>
          </a:solidFill>
        </p:spPr>
        <p:txBody>
          <a:bodyPr anchor="ctr"/>
          <a:lstStyle>
            <a:lvl1pPr marL="0" indent="0" algn="ctr">
              <a:buNone/>
              <a:defRPr>
                <a:solidFill>
                  <a:schemeClr val="tx1">
                    <a:alpha val="0"/>
                  </a:schemeClr>
                </a:solidFill>
              </a:defRPr>
            </a:lvl1pPr>
          </a:lstStyle>
          <a:p>
            <a:pPr lvl="0"/>
            <a:r>
              <a:rPr lang="en-US" dirty="0"/>
              <a:t>X</a:t>
            </a:r>
          </a:p>
        </p:txBody>
      </p:sp>
    </p:spTree>
    <p:extLst>
      <p:ext uri="{BB962C8B-B14F-4D97-AF65-F5344CB8AC3E}">
        <p14:creationId xmlns:p14="http://schemas.microsoft.com/office/powerpoint/2010/main" val="2333783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1A881D2A-2C75-8B2A-DA41-F42ABBA59AA9}"/>
              </a:ext>
            </a:extLst>
          </p:cNvPr>
          <p:cNvSpPr>
            <a:spLocks noGrp="1"/>
          </p:cNvSpPr>
          <p:nvPr>
            <p:ph type="pic" sz="quarter" idx="13"/>
          </p:nvPr>
        </p:nvSpPr>
        <p:spPr>
          <a:xfrm>
            <a:off x="0" y="0"/>
            <a:ext cx="6656832" cy="6858000"/>
          </a:xfrm>
          <a:custGeom>
            <a:avLst/>
            <a:gdLst>
              <a:gd name="connsiteX0" fmla="*/ 1295400 w 6656832"/>
              <a:gd name="connsiteY0" fmla="*/ 1492377 h 6858000"/>
              <a:gd name="connsiteX1" fmla="*/ 1295400 w 6656832"/>
              <a:gd name="connsiteY1" fmla="*/ 1580679 h 6858000"/>
              <a:gd name="connsiteX2" fmla="*/ 1704975 w 6656832"/>
              <a:gd name="connsiteY2" fmla="*/ 1580679 h 6858000"/>
              <a:gd name="connsiteX3" fmla="*/ 1704975 w 6656832"/>
              <a:gd name="connsiteY3" fmla="*/ 1492377 h 6858000"/>
              <a:gd name="connsiteX4" fmla="*/ 0 w 6656832"/>
              <a:gd name="connsiteY4" fmla="*/ 0 h 6858000"/>
              <a:gd name="connsiteX5" fmla="*/ 6656832 w 6656832"/>
              <a:gd name="connsiteY5" fmla="*/ 0 h 6858000"/>
              <a:gd name="connsiteX6" fmla="*/ 6656832 w 6656832"/>
              <a:gd name="connsiteY6" fmla="*/ 6858000 h 6858000"/>
              <a:gd name="connsiteX7" fmla="*/ 0 w 665683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56832" h="6858000">
                <a:moveTo>
                  <a:pt x="1295400" y="1492377"/>
                </a:moveTo>
                <a:lnTo>
                  <a:pt x="1295400" y="1580679"/>
                </a:lnTo>
                <a:lnTo>
                  <a:pt x="1704975" y="1580679"/>
                </a:lnTo>
                <a:lnTo>
                  <a:pt x="1704975" y="1492377"/>
                </a:lnTo>
                <a:close/>
                <a:moveTo>
                  <a:pt x="0" y="0"/>
                </a:moveTo>
                <a:lnTo>
                  <a:pt x="6656832" y="0"/>
                </a:lnTo>
                <a:lnTo>
                  <a:pt x="6656832" y="6858000"/>
                </a:lnTo>
                <a:lnTo>
                  <a:pt x="0" y="6858000"/>
                </a:lnTo>
                <a:close/>
              </a:path>
            </a:pathLst>
          </a:custGeom>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1298448" y="609600"/>
            <a:ext cx="6656832" cy="530352"/>
          </a:xfrm>
        </p:spPr>
        <p:txBody>
          <a:bodyPr anchor="t" anchorCtr="0"/>
          <a:lstStyle/>
          <a:p>
            <a:r>
              <a:rPr lang="en-US"/>
              <a:t>Click to edit Master title style</a:t>
            </a:r>
            <a:endParaRPr lang="en-US" dirty="0"/>
          </a:p>
        </p:txBody>
      </p:sp>
      <p:sp>
        <p:nvSpPr>
          <p:cNvPr id="18" name="Text Placeholder 17">
            <a:extLst>
              <a:ext uri="{FF2B5EF4-FFF2-40B4-BE49-F238E27FC236}">
                <a16:creationId xmlns:a16="http://schemas.microsoft.com/office/drawing/2014/main" id="{CCA7A15A-B484-E46E-FF4D-179F31F1777F}"/>
              </a:ext>
            </a:extLst>
          </p:cNvPr>
          <p:cNvSpPr>
            <a:spLocks noGrp="1"/>
          </p:cNvSpPr>
          <p:nvPr>
            <p:ph type="body" idx="1"/>
          </p:nvPr>
        </p:nvSpPr>
        <p:spPr>
          <a:xfrm>
            <a:off x="1298448" y="2209800"/>
            <a:ext cx="4495744" cy="4648200"/>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solidFill>
            <a:schemeClr val="accent4"/>
          </a:solidFill>
        </p:spPr>
        <p:txBody>
          <a:bodyPr wrap="square" lIns="310896" tIns="365760" rIns="274320" anchor="t">
            <a:noAutofit/>
          </a:bodyPr>
          <a:lstStyle>
            <a:lvl1pPr marL="0" indent="0">
              <a:lnSpc>
                <a:spcPts val="2400"/>
              </a:lnSpc>
              <a:buNone/>
              <a:defRPr sz="2000" b="0" i="0" cap="all" spc="200" baseline="0">
                <a:latin typeface="+mj-lt"/>
                <a:cs typeface="Posterama" panose="020B0504020200020000"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618488" y="3630168"/>
            <a:ext cx="3886200" cy="2514600"/>
          </a:xfrm>
        </p:spPr>
        <p:txBody>
          <a:bodyPr/>
          <a:lstStyle>
            <a:lvl1pPr marL="0" indent="0">
              <a:buNone/>
              <a:defRPr sz="1400"/>
            </a:lvl1pPr>
            <a:lvl2pPr marL="228600">
              <a:defRPr sz="1400"/>
            </a:lvl2pPr>
            <a:lvl3pPr marL="457200">
              <a:defRPr sz="1400"/>
            </a:lvl3pPr>
            <a:lvl4pPr marL="685800">
              <a:defRPr sz="1400"/>
            </a:lvl4pPr>
            <a:lvl5pPr marL="1143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20">
            <a:extLst>
              <a:ext uri="{FF2B5EF4-FFF2-40B4-BE49-F238E27FC236}">
                <a16:creationId xmlns:a16="http://schemas.microsoft.com/office/drawing/2014/main" id="{A123542D-139D-45CC-7853-FE3702B4BB1E}"/>
              </a:ext>
            </a:extLst>
          </p:cNvPr>
          <p:cNvSpPr>
            <a:spLocks noGrp="1"/>
          </p:cNvSpPr>
          <p:nvPr>
            <p:ph type="body" sz="quarter" idx="3"/>
          </p:nvPr>
        </p:nvSpPr>
        <p:spPr>
          <a:xfrm>
            <a:off x="6705600" y="2209800"/>
            <a:ext cx="4495744" cy="4648200"/>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solidFill>
            <a:schemeClr val="accent4"/>
          </a:solidFill>
        </p:spPr>
        <p:txBody>
          <a:bodyPr wrap="square" lIns="310896" tIns="365760" rIns="274320" anchor="t" anchorCtr="0">
            <a:noAutofit/>
          </a:bodyPr>
          <a:lstStyle>
            <a:lvl1pPr marL="0" indent="0">
              <a:lnSpc>
                <a:spcPts val="2400"/>
              </a:lnSpc>
              <a:buNone/>
              <a:defRPr sz="2000" b="0" i="0" cap="all" spc="200" baseline="0">
                <a:latin typeface="+mj-lt"/>
                <a:cs typeface="Posterama" panose="020B0504020200020000"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7013448" y="3630168"/>
            <a:ext cx="3886200" cy="2514600"/>
          </a:xfrm>
        </p:spPr>
        <p:txBody>
          <a:bodyPr/>
          <a:lstStyle>
            <a:lvl1pPr marL="0" indent="0">
              <a:buNone/>
              <a:defRPr sz="1400"/>
            </a:lvl1pPr>
            <a:lvl2pPr marL="228600">
              <a:defRPr sz="1400"/>
            </a:lvl2pPr>
            <a:lvl3pPr marL="457200">
              <a:defRPr sz="1400"/>
            </a:lvl3pPr>
            <a:lvl4pPr marL="685800">
              <a:defRPr sz="1400"/>
            </a:lvl4pPr>
            <a:lvl5pPr marL="1143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0659A9D2-C6ED-A99E-6041-56B568841809}"/>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2" name="Footer Placeholder 11">
            <a:extLst>
              <a:ext uri="{FF2B5EF4-FFF2-40B4-BE49-F238E27FC236}">
                <a16:creationId xmlns:a16="http://schemas.microsoft.com/office/drawing/2014/main" id="{971F094C-919A-3E78-DE58-27C2B997C940}"/>
              </a:ext>
            </a:extLst>
          </p:cNvPr>
          <p:cNvSpPr>
            <a:spLocks noGrp="1"/>
          </p:cNvSpPr>
          <p:nvPr>
            <p:ph type="ftr" sz="quarter" idx="12"/>
          </p:nvPr>
        </p:nvSpPr>
        <p:spPr/>
        <p:txBody>
          <a:bodyPr/>
          <a:lstStyle/>
          <a:p>
            <a:r>
              <a:rPr lang="en-US" dirty="0"/>
              <a:t>presentation title</a:t>
            </a:r>
          </a:p>
        </p:txBody>
      </p:sp>
      <p:sp>
        <p:nvSpPr>
          <p:cNvPr id="17" name="Rectangle 16">
            <a:extLst>
              <a:ext uri="{FF2B5EF4-FFF2-40B4-BE49-F238E27FC236}">
                <a16:creationId xmlns:a16="http://schemas.microsoft.com/office/drawing/2014/main" id="{D5896335-CC4F-4D72-23F0-F7FBFA640021}"/>
              </a:ext>
            </a:extLst>
          </p:cNvPr>
          <p:cNvSpPr/>
          <p:nvPr userDrawn="1"/>
        </p:nvSpPr>
        <p:spPr>
          <a:xfrm>
            <a:off x="1295400" y="1492377"/>
            <a:ext cx="409575" cy="883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62460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zon x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9EF4E7-F4EF-FFCD-9B0C-961E519F6DDD}"/>
              </a:ext>
            </a:extLst>
          </p:cNvPr>
          <p:cNvSpPr/>
          <p:nvPr userDrawn="1"/>
        </p:nvSpPr>
        <p:spPr>
          <a:xfrm>
            <a:off x="5791200" y="0"/>
            <a:ext cx="64008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1298448" y="4014216"/>
            <a:ext cx="4160520" cy="1828800"/>
          </a:xfrm>
        </p:spPr>
        <p:txBody>
          <a:bodyPr anchor="b" anchorCtr="0"/>
          <a:lstStyle/>
          <a:p>
            <a:r>
              <a:rPr lang="en-US"/>
              <a:t>Click to edit Master title style</a:t>
            </a:r>
            <a:endParaRPr lang="en-US" dirty="0"/>
          </a:p>
        </p:txBody>
      </p:sp>
      <p:sp>
        <p:nvSpPr>
          <p:cNvPr id="18" name="Text Placeholder 17">
            <a:extLst>
              <a:ext uri="{FF2B5EF4-FFF2-40B4-BE49-F238E27FC236}">
                <a16:creationId xmlns:a16="http://schemas.microsoft.com/office/drawing/2014/main" id="{CCA7A15A-B484-E46E-FF4D-179F31F1777F}"/>
              </a:ext>
            </a:extLst>
          </p:cNvPr>
          <p:cNvSpPr>
            <a:spLocks noGrp="1"/>
          </p:cNvSpPr>
          <p:nvPr>
            <p:ph type="body" idx="1"/>
          </p:nvPr>
        </p:nvSpPr>
        <p:spPr>
          <a:xfrm>
            <a:off x="7498080" y="621792"/>
            <a:ext cx="4114800" cy="347472"/>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noFill/>
        </p:spPr>
        <p:txBody>
          <a:bodyPr wrap="square" lIns="0" tIns="0" rIns="0" anchor="b">
            <a:noAutofit/>
          </a:bodyPr>
          <a:lstStyle>
            <a:lvl1pPr marL="0" indent="0">
              <a:lnSpc>
                <a:spcPts val="1720"/>
              </a:lnSpc>
              <a:buNone/>
              <a:defRPr sz="2000" b="0" i="0" cap="all" spc="200" baseline="0">
                <a:latin typeface="+mj-lt"/>
                <a:cs typeface="Posterama" panose="020B0504020200020000"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7498080" y="1069848"/>
            <a:ext cx="3886200" cy="1527048"/>
          </a:xfrm>
        </p:spPr>
        <p:txBody>
          <a:bodyPr/>
          <a:lstStyle>
            <a:lvl1pPr marL="0" indent="0">
              <a:lnSpc>
                <a:spcPct val="100000"/>
              </a:lnSpc>
              <a:buNone/>
              <a:defRPr sz="1400"/>
            </a:lvl1pPr>
            <a:lvl2pPr marL="228600">
              <a:lnSpc>
                <a:spcPct val="100000"/>
              </a:lnSpc>
              <a:defRPr sz="1400"/>
            </a:lvl2pPr>
            <a:lvl3pPr marL="457200">
              <a:lnSpc>
                <a:spcPct val="100000"/>
              </a:lnSpc>
              <a:defRPr sz="1400"/>
            </a:lvl3pPr>
            <a:lvl4pPr marL="685800">
              <a:lnSpc>
                <a:spcPct val="100000"/>
              </a:lnSpc>
              <a:defRPr sz="1400"/>
            </a:lvl4pPr>
            <a:lvl5pPr marL="1143000">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20">
            <a:extLst>
              <a:ext uri="{FF2B5EF4-FFF2-40B4-BE49-F238E27FC236}">
                <a16:creationId xmlns:a16="http://schemas.microsoft.com/office/drawing/2014/main" id="{A123542D-139D-45CC-7853-FE3702B4BB1E}"/>
              </a:ext>
            </a:extLst>
          </p:cNvPr>
          <p:cNvSpPr>
            <a:spLocks noGrp="1"/>
          </p:cNvSpPr>
          <p:nvPr>
            <p:ph type="body" sz="quarter" idx="3"/>
          </p:nvPr>
        </p:nvSpPr>
        <p:spPr>
          <a:xfrm>
            <a:off x="7498080" y="3172968"/>
            <a:ext cx="4114800" cy="347472"/>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noFill/>
        </p:spPr>
        <p:txBody>
          <a:bodyPr wrap="square" lIns="0" tIns="0" rIns="0" anchor="b" anchorCtr="0">
            <a:noAutofit/>
          </a:bodyPr>
          <a:lstStyle>
            <a:lvl1pPr marL="0" indent="0">
              <a:lnSpc>
                <a:spcPts val="1720"/>
              </a:lnSpc>
              <a:buNone/>
              <a:defRPr sz="2000" b="0" i="0" cap="all" spc="200" baseline="0">
                <a:latin typeface="+mj-lt"/>
                <a:cs typeface="Posterama" panose="020B0504020200020000"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7498080" y="3621024"/>
            <a:ext cx="3886200" cy="1179576"/>
          </a:xfrm>
        </p:spPr>
        <p:txBody>
          <a:bodyPr/>
          <a:lstStyle>
            <a:lvl1pPr marL="0" indent="0">
              <a:lnSpc>
                <a:spcPct val="100000"/>
              </a:lnSpc>
              <a:buNone/>
              <a:defRPr sz="1400"/>
            </a:lvl1pPr>
            <a:lvl2pPr marL="228600">
              <a:lnSpc>
                <a:spcPct val="100000"/>
              </a:lnSpc>
              <a:defRPr sz="1400"/>
            </a:lvl2pPr>
            <a:lvl3pPr marL="457200">
              <a:lnSpc>
                <a:spcPct val="100000"/>
              </a:lnSpc>
              <a:defRPr sz="1400"/>
            </a:lvl3pPr>
            <a:lvl4pPr marL="685800">
              <a:lnSpc>
                <a:spcPct val="100000"/>
              </a:lnSpc>
              <a:defRPr sz="1400"/>
            </a:lvl4pPr>
            <a:lvl5pPr marL="1143000">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0659A9D2-C6ED-A99E-6041-56B568841809}"/>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2" name="Footer Placeholder 11">
            <a:extLst>
              <a:ext uri="{FF2B5EF4-FFF2-40B4-BE49-F238E27FC236}">
                <a16:creationId xmlns:a16="http://schemas.microsoft.com/office/drawing/2014/main" id="{971F094C-919A-3E78-DE58-27C2B997C940}"/>
              </a:ext>
            </a:extLst>
          </p:cNvPr>
          <p:cNvSpPr>
            <a:spLocks noGrp="1"/>
          </p:cNvSpPr>
          <p:nvPr>
            <p:ph type="ftr" sz="quarter" idx="12"/>
          </p:nvPr>
        </p:nvSpPr>
        <p:spPr/>
        <p:txBody>
          <a:bodyPr/>
          <a:lstStyle/>
          <a:p>
            <a:r>
              <a:rPr lang="en-US" dirty="0"/>
              <a:t>presentation title</a:t>
            </a:r>
          </a:p>
        </p:txBody>
      </p:sp>
      <p:sp>
        <p:nvSpPr>
          <p:cNvPr id="5" name="Picture Placeholder 6">
            <a:extLst>
              <a:ext uri="{FF2B5EF4-FFF2-40B4-BE49-F238E27FC236}">
                <a16:creationId xmlns:a16="http://schemas.microsoft.com/office/drawing/2014/main" id="{AD6DBECB-0E53-C186-A485-96A8FC1252C7}"/>
              </a:ext>
            </a:extLst>
          </p:cNvPr>
          <p:cNvSpPr>
            <a:spLocks noGrp="1"/>
          </p:cNvSpPr>
          <p:nvPr>
            <p:ph type="pic" sz="quarter" idx="14"/>
          </p:nvPr>
        </p:nvSpPr>
        <p:spPr>
          <a:xfrm>
            <a:off x="1298448" y="612648"/>
            <a:ext cx="3200400" cy="3200400"/>
          </a:xfrm>
          <a:prstGeom prst="ellipse">
            <a:avLst/>
          </a:prstGeom>
          <a:noFill/>
        </p:spPr>
        <p:txBody>
          <a:bodyPr anchor="ctr"/>
          <a:lstStyle>
            <a:lvl1pPr marL="0" indent="0" algn="ctr">
              <a:buNone/>
              <a:defRPr/>
            </a:lvl1pPr>
          </a:lstStyle>
          <a:p>
            <a:r>
              <a:rPr lang="en-US"/>
              <a:t>Click icon to add picture</a:t>
            </a:r>
            <a:endParaRPr lang="en-US" dirty="0"/>
          </a:p>
        </p:txBody>
      </p:sp>
      <p:sp>
        <p:nvSpPr>
          <p:cNvPr id="7" name="Text Placeholder 20">
            <a:extLst>
              <a:ext uri="{FF2B5EF4-FFF2-40B4-BE49-F238E27FC236}">
                <a16:creationId xmlns:a16="http://schemas.microsoft.com/office/drawing/2014/main" id="{F0B28D44-29B3-3396-973D-82E361161253}"/>
              </a:ext>
            </a:extLst>
          </p:cNvPr>
          <p:cNvSpPr>
            <a:spLocks noGrp="1"/>
          </p:cNvSpPr>
          <p:nvPr>
            <p:ph type="body" sz="quarter" idx="15"/>
          </p:nvPr>
        </p:nvSpPr>
        <p:spPr>
          <a:xfrm>
            <a:off x="7498080" y="5129784"/>
            <a:ext cx="4114800" cy="347472"/>
          </a:xfrm>
          <a:custGeom>
            <a:avLst/>
            <a:gdLst>
              <a:gd name="connsiteX0" fmla="*/ 0 w 4495744"/>
              <a:gd name="connsiteY0" fmla="*/ 0 h 4648200"/>
              <a:gd name="connsiteX1" fmla="*/ 4495744 w 4495744"/>
              <a:gd name="connsiteY1" fmla="*/ 0 h 4648200"/>
              <a:gd name="connsiteX2" fmla="*/ 4495744 w 4495744"/>
              <a:gd name="connsiteY2" fmla="*/ 4648200 h 4648200"/>
              <a:gd name="connsiteX3" fmla="*/ 0 w 4495744"/>
              <a:gd name="connsiteY3" fmla="*/ 4648200 h 4648200"/>
            </a:gdLst>
            <a:ahLst/>
            <a:cxnLst>
              <a:cxn ang="0">
                <a:pos x="connsiteX0" y="connsiteY0"/>
              </a:cxn>
              <a:cxn ang="0">
                <a:pos x="connsiteX1" y="connsiteY1"/>
              </a:cxn>
              <a:cxn ang="0">
                <a:pos x="connsiteX2" y="connsiteY2"/>
              </a:cxn>
              <a:cxn ang="0">
                <a:pos x="connsiteX3" y="connsiteY3"/>
              </a:cxn>
            </a:cxnLst>
            <a:rect l="l" t="t" r="r" b="b"/>
            <a:pathLst>
              <a:path w="4495744" h="4648200">
                <a:moveTo>
                  <a:pt x="0" y="0"/>
                </a:moveTo>
                <a:lnTo>
                  <a:pt x="4495744" y="0"/>
                </a:lnTo>
                <a:lnTo>
                  <a:pt x="4495744" y="4648200"/>
                </a:lnTo>
                <a:lnTo>
                  <a:pt x="0" y="4648200"/>
                </a:lnTo>
                <a:close/>
              </a:path>
            </a:pathLst>
          </a:custGeom>
          <a:noFill/>
        </p:spPr>
        <p:txBody>
          <a:bodyPr wrap="square" lIns="0" tIns="0" rIns="0" anchor="b" anchorCtr="0">
            <a:noAutofit/>
          </a:bodyPr>
          <a:lstStyle>
            <a:lvl1pPr marL="0" indent="0">
              <a:lnSpc>
                <a:spcPts val="1720"/>
              </a:lnSpc>
              <a:buNone/>
              <a:defRPr sz="2000" b="0" i="0" cap="all" spc="200" baseline="0">
                <a:latin typeface="+mj-lt"/>
                <a:cs typeface="Posterama" panose="020B0504020200020000"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C06156AC-1153-3958-CFE6-6CDCC21C38A9}"/>
              </a:ext>
            </a:extLst>
          </p:cNvPr>
          <p:cNvSpPr>
            <a:spLocks noGrp="1"/>
          </p:cNvSpPr>
          <p:nvPr>
            <p:ph sz="quarter" idx="16"/>
          </p:nvPr>
        </p:nvSpPr>
        <p:spPr>
          <a:xfrm>
            <a:off x="7498080" y="5568696"/>
            <a:ext cx="3886200" cy="905256"/>
          </a:xfrm>
        </p:spPr>
        <p:txBody>
          <a:bodyPr/>
          <a:lstStyle>
            <a:lvl1pPr marL="0" indent="0">
              <a:lnSpc>
                <a:spcPct val="100000"/>
              </a:lnSpc>
              <a:buNone/>
              <a:defRPr sz="1400"/>
            </a:lvl1pPr>
            <a:lvl2pPr marL="228600">
              <a:lnSpc>
                <a:spcPct val="100000"/>
              </a:lnSpc>
              <a:defRPr sz="1400"/>
            </a:lvl2pPr>
            <a:lvl3pPr marL="457200">
              <a:lnSpc>
                <a:spcPct val="100000"/>
              </a:lnSpc>
              <a:defRPr sz="1400"/>
            </a:lvl3pPr>
            <a:lvl4pPr marL="685800">
              <a:lnSpc>
                <a:spcPct val="100000"/>
              </a:lnSpc>
              <a:defRPr sz="1400"/>
            </a:lvl4pPr>
            <a:lvl5pPr marL="1143000">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a:extLst>
              <a:ext uri="{FF2B5EF4-FFF2-40B4-BE49-F238E27FC236}">
                <a16:creationId xmlns:a16="http://schemas.microsoft.com/office/drawing/2014/main" id="{A4CE90CA-176B-1E45-FECF-0290B1DCF55C}"/>
              </a:ext>
            </a:extLst>
          </p:cNvPr>
          <p:cNvSpPr>
            <a:spLocks noGrp="1"/>
          </p:cNvSpPr>
          <p:nvPr>
            <p:ph type="pic" sz="quarter" idx="17"/>
          </p:nvPr>
        </p:nvSpPr>
        <p:spPr>
          <a:xfrm>
            <a:off x="6245352" y="704088"/>
            <a:ext cx="914400" cy="914400"/>
          </a:xfrm>
        </p:spPr>
        <p:txBody>
          <a:bodyPr anchor="ctr"/>
          <a:lstStyle>
            <a:lvl1pPr marL="0" indent="0" algn="ctr">
              <a:buNone/>
              <a:defRPr sz="900"/>
            </a:lvl1pPr>
          </a:lstStyle>
          <a:p>
            <a:r>
              <a:rPr lang="en-US"/>
              <a:t>Click icon to add picture</a:t>
            </a:r>
            <a:endParaRPr lang="en-US" dirty="0"/>
          </a:p>
        </p:txBody>
      </p:sp>
      <p:sp>
        <p:nvSpPr>
          <p:cNvPr id="13" name="Picture Placeholder 10">
            <a:extLst>
              <a:ext uri="{FF2B5EF4-FFF2-40B4-BE49-F238E27FC236}">
                <a16:creationId xmlns:a16="http://schemas.microsoft.com/office/drawing/2014/main" id="{365BC287-99EE-D6FA-48B9-1E6FFE9357EA}"/>
              </a:ext>
            </a:extLst>
          </p:cNvPr>
          <p:cNvSpPr>
            <a:spLocks noGrp="1"/>
          </p:cNvSpPr>
          <p:nvPr>
            <p:ph type="pic" sz="quarter" idx="18"/>
          </p:nvPr>
        </p:nvSpPr>
        <p:spPr>
          <a:xfrm>
            <a:off x="6245352" y="3273552"/>
            <a:ext cx="914400" cy="914400"/>
          </a:xfrm>
        </p:spPr>
        <p:txBody>
          <a:bodyPr anchor="ctr"/>
          <a:lstStyle>
            <a:lvl1pPr marL="0" indent="0" algn="ctr">
              <a:buNone/>
              <a:defRPr sz="900"/>
            </a:lvl1pPr>
          </a:lstStyle>
          <a:p>
            <a:r>
              <a:rPr lang="en-US"/>
              <a:t>Click icon to add picture</a:t>
            </a:r>
            <a:endParaRPr lang="en-US" dirty="0"/>
          </a:p>
        </p:txBody>
      </p:sp>
      <p:sp>
        <p:nvSpPr>
          <p:cNvPr id="14" name="Picture Placeholder 10">
            <a:extLst>
              <a:ext uri="{FF2B5EF4-FFF2-40B4-BE49-F238E27FC236}">
                <a16:creationId xmlns:a16="http://schemas.microsoft.com/office/drawing/2014/main" id="{ECE7A377-A1E6-77DF-79F9-F251BD757741}"/>
              </a:ext>
            </a:extLst>
          </p:cNvPr>
          <p:cNvSpPr>
            <a:spLocks noGrp="1"/>
          </p:cNvSpPr>
          <p:nvPr>
            <p:ph type="pic" sz="quarter" idx="19"/>
          </p:nvPr>
        </p:nvSpPr>
        <p:spPr>
          <a:xfrm>
            <a:off x="6245352" y="5166360"/>
            <a:ext cx="914400" cy="914400"/>
          </a:xfrm>
        </p:spPr>
        <p:txBody>
          <a:bodyPr anchor="ctr"/>
          <a:lstStyle>
            <a:lvl1pPr marL="0" indent="0" algn="ctr">
              <a:buNone/>
              <a:defRPr sz="9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52D976B1-BEF2-CB69-E97E-A6DAD1F04689}"/>
              </a:ext>
            </a:extLst>
          </p:cNvPr>
          <p:cNvCxnSpPr>
            <a:cxnSpLocks/>
          </p:cNvCxnSpPr>
          <p:nvPr userDrawn="1"/>
        </p:nvCxnSpPr>
        <p:spPr>
          <a:xfrm>
            <a:off x="1298448" y="6111876"/>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3116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358819-7D9B-11CB-DBC5-CC8BC5C076D2}"/>
              </a:ext>
            </a:extLst>
          </p:cNvPr>
          <p:cNvSpPr>
            <a:spLocks noGrp="1"/>
          </p:cNvSpPr>
          <p:nvPr>
            <p:ph type="sldNum" sz="quarter" idx="10"/>
          </p:nvPr>
        </p:nvSpPr>
        <p:spPr/>
        <p:txBody>
          <a:bodyPr/>
          <a:lstStyle/>
          <a:p>
            <a:fld id="{75DF2D63-3FF5-D547-96B9-BE9CCD1ABA58}" type="slidenum">
              <a:rPr lang="en-US" smtClean="0"/>
              <a:pPr/>
              <a:t>‹#›</a:t>
            </a:fld>
            <a:endParaRPr lang="en-US" dirty="0"/>
          </a:p>
        </p:txBody>
      </p:sp>
      <p:sp>
        <p:nvSpPr>
          <p:cNvPr id="4" name="Footer Placeholder 3">
            <a:extLst>
              <a:ext uri="{FF2B5EF4-FFF2-40B4-BE49-F238E27FC236}">
                <a16:creationId xmlns:a16="http://schemas.microsoft.com/office/drawing/2014/main" id="{B2EB2EEB-FE70-98B2-9437-0E1E91F929E8}"/>
              </a:ext>
            </a:extLst>
          </p:cNvPr>
          <p:cNvSpPr>
            <a:spLocks noGrp="1"/>
          </p:cNvSpPr>
          <p:nvPr>
            <p:ph type="ftr" sz="quarter" idx="11"/>
          </p:nvPr>
        </p:nvSpPr>
        <p:spPr/>
        <p:txBody>
          <a:bodyPr/>
          <a:lstStyle/>
          <a:p>
            <a:r>
              <a:rPr lang="en-US" dirty="0"/>
              <a:t>presentation title</a:t>
            </a:r>
          </a:p>
        </p:txBody>
      </p:sp>
      <p:cxnSp>
        <p:nvCxnSpPr>
          <p:cNvPr id="5" name="Straight Connector 4">
            <a:extLst>
              <a:ext uri="{FF2B5EF4-FFF2-40B4-BE49-F238E27FC236}">
                <a16:creationId xmlns:a16="http://schemas.microsoft.com/office/drawing/2014/main" id="{DFAA902D-BDC9-E5AF-D40D-7B8DE616EBE0}"/>
              </a:ext>
            </a:extLst>
          </p:cNvPr>
          <p:cNvCxnSpPr>
            <a:cxnSpLocks/>
          </p:cNvCxnSpPr>
          <p:nvPr userDrawn="1"/>
        </p:nvCxnSpPr>
        <p:spPr>
          <a:xfrm>
            <a:off x="5890260" y="1536192"/>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92A4017E-4CAA-8499-38AE-3A3306A7EB26}"/>
              </a:ext>
            </a:extLst>
          </p:cNvPr>
          <p:cNvSpPr>
            <a:spLocks noGrp="1"/>
          </p:cNvSpPr>
          <p:nvPr>
            <p:ph type="body" sz="quarter" idx="12"/>
          </p:nvPr>
        </p:nvSpPr>
        <p:spPr>
          <a:xfrm>
            <a:off x="2834640" y="2057400"/>
            <a:ext cx="6519672" cy="2971800"/>
          </a:xfrm>
          <a:solidFill>
            <a:schemeClr val="accent4"/>
          </a:solidFill>
        </p:spPr>
        <p:txBody>
          <a:bodyPr lIns="576072" tIns="228600" rIns="576072" bIns="228600" anchor="ctr"/>
          <a:lstStyle>
            <a:lvl1pPr marL="0" indent="0" algn="ctr">
              <a:lnSpc>
                <a:spcPts val="2460"/>
              </a:lnSpc>
              <a:buNone/>
              <a:defRPr sz="2000"/>
            </a:lvl1pPr>
          </a:lstStyle>
          <a:p>
            <a:pPr lvl="0"/>
            <a:r>
              <a:rPr lang="en-US"/>
              <a:t>Click to edit Master text styles</a:t>
            </a:r>
          </a:p>
        </p:txBody>
      </p:sp>
      <p:sp>
        <p:nvSpPr>
          <p:cNvPr id="11" name="Picture Placeholder 10">
            <a:extLst>
              <a:ext uri="{FF2B5EF4-FFF2-40B4-BE49-F238E27FC236}">
                <a16:creationId xmlns:a16="http://schemas.microsoft.com/office/drawing/2014/main" id="{E9103CB5-F9EF-D6DA-A5D4-DCCAEBEBE615}"/>
              </a:ext>
            </a:extLst>
          </p:cNvPr>
          <p:cNvSpPr>
            <a:spLocks noGrp="1"/>
          </p:cNvSpPr>
          <p:nvPr>
            <p:ph type="pic" sz="quarter" idx="13"/>
          </p:nvPr>
        </p:nvSpPr>
        <p:spPr>
          <a:xfrm>
            <a:off x="2871216" y="5330952"/>
            <a:ext cx="6519672" cy="1527048"/>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E217F00C-8F19-CB9F-D5BF-9A5F4C77E256}"/>
              </a:ext>
            </a:extLst>
          </p:cNvPr>
          <p:cNvSpPr>
            <a:spLocks noGrp="1"/>
          </p:cNvSpPr>
          <p:nvPr>
            <p:ph type="title"/>
          </p:nvPr>
        </p:nvSpPr>
        <p:spPr>
          <a:xfrm>
            <a:off x="4116324" y="609600"/>
            <a:ext cx="3959352" cy="530352"/>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1466626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8C402F40-958A-D2BF-629C-39B659EC95D4}"/>
              </a:ext>
            </a:extLst>
          </p:cNvPr>
          <p:cNvSpPr>
            <a:spLocks noGrp="1"/>
          </p:cNvSpPr>
          <p:nvPr>
            <p:ph type="pic" sz="quarter" idx="12"/>
          </p:nvPr>
        </p:nvSpPr>
        <p:spPr>
          <a:xfrm>
            <a:off x="0" y="1"/>
            <a:ext cx="12191999" cy="6858000"/>
          </a:xfrm>
          <a:custGeom>
            <a:avLst/>
            <a:gdLst>
              <a:gd name="connsiteX0" fmla="*/ 5890261 w 12191999"/>
              <a:gd name="connsiteY0" fmla="*/ 4496651 h 6858000"/>
              <a:gd name="connsiteX1" fmla="*/ 5890261 w 12191999"/>
              <a:gd name="connsiteY1" fmla="*/ 4584953 h 6858000"/>
              <a:gd name="connsiteX2" fmla="*/ 6299835 w 12191999"/>
              <a:gd name="connsiteY2" fmla="*/ 4584953 h 6858000"/>
              <a:gd name="connsiteX3" fmla="*/ 6299835 w 12191999"/>
              <a:gd name="connsiteY3" fmla="*/ 4496651 h 6858000"/>
              <a:gd name="connsiteX4" fmla="*/ 0 w 12191999"/>
              <a:gd name="connsiteY4" fmla="*/ 0 h 6858000"/>
              <a:gd name="connsiteX5" fmla="*/ 12191999 w 12191999"/>
              <a:gd name="connsiteY5" fmla="*/ 0 h 6858000"/>
              <a:gd name="connsiteX6" fmla="*/ 12191999 w 12191999"/>
              <a:gd name="connsiteY6" fmla="*/ 6858000 h 6858000"/>
              <a:gd name="connsiteX7" fmla="*/ 0 w 121919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858000">
                <a:moveTo>
                  <a:pt x="5890261" y="4496651"/>
                </a:moveTo>
                <a:lnTo>
                  <a:pt x="5890261" y="4584953"/>
                </a:lnTo>
                <a:lnTo>
                  <a:pt x="6299835" y="4584953"/>
                </a:lnTo>
                <a:lnTo>
                  <a:pt x="6299835" y="4496651"/>
                </a:lnTo>
                <a:close/>
                <a:moveTo>
                  <a:pt x="0" y="0"/>
                </a:moveTo>
                <a:lnTo>
                  <a:pt x="12191999" y="0"/>
                </a:lnTo>
                <a:lnTo>
                  <a:pt x="12191999" y="6858000"/>
                </a:lnTo>
                <a:lnTo>
                  <a:pt x="0" y="6858000"/>
                </a:lnTo>
                <a:close/>
              </a:path>
            </a:pathLst>
          </a:custGeom>
        </p:spPr>
        <p:txBody>
          <a:bodyPr wrap="square">
            <a:noAutofit/>
          </a:bodyPr>
          <a:lstStyle/>
          <a:p>
            <a:r>
              <a:rPr lang="en-US"/>
              <a:t>Click icon to add picture</a:t>
            </a:r>
            <a:endParaRPr lang="en-US" dirty="0"/>
          </a:p>
        </p:txBody>
      </p:sp>
      <p:sp>
        <p:nvSpPr>
          <p:cNvPr id="16" name="Title 15">
            <a:extLst>
              <a:ext uri="{FF2B5EF4-FFF2-40B4-BE49-F238E27FC236}">
                <a16:creationId xmlns:a16="http://schemas.microsoft.com/office/drawing/2014/main" id="{ABAFD431-F46D-3701-6A51-738ADAF3A5E3}"/>
              </a:ext>
            </a:extLst>
          </p:cNvPr>
          <p:cNvSpPr>
            <a:spLocks noGrp="1"/>
          </p:cNvSpPr>
          <p:nvPr>
            <p:ph type="title"/>
          </p:nvPr>
        </p:nvSpPr>
        <p:spPr>
          <a:xfrm>
            <a:off x="1535715" y="1485302"/>
            <a:ext cx="9120570" cy="3887396"/>
          </a:xfrm>
          <a:custGeom>
            <a:avLst/>
            <a:gdLst>
              <a:gd name="connsiteX0" fmla="*/ 4354545 w 9120570"/>
              <a:gd name="connsiteY0" fmla="*/ 3011350 h 3887396"/>
              <a:gd name="connsiteX1" fmla="*/ 4354545 w 9120570"/>
              <a:gd name="connsiteY1" fmla="*/ 3099652 h 3887396"/>
              <a:gd name="connsiteX2" fmla="*/ 4764120 w 9120570"/>
              <a:gd name="connsiteY2" fmla="*/ 3099652 h 3887396"/>
              <a:gd name="connsiteX3" fmla="*/ 4764120 w 9120570"/>
              <a:gd name="connsiteY3" fmla="*/ 3011350 h 3887396"/>
              <a:gd name="connsiteX4" fmla="*/ 0 w 9120570"/>
              <a:gd name="connsiteY4" fmla="*/ 0 h 3887396"/>
              <a:gd name="connsiteX5" fmla="*/ 9120570 w 9120570"/>
              <a:gd name="connsiteY5" fmla="*/ 0 h 3887396"/>
              <a:gd name="connsiteX6" fmla="*/ 9120570 w 9120570"/>
              <a:gd name="connsiteY6" fmla="*/ 3887396 h 3887396"/>
              <a:gd name="connsiteX7" fmla="*/ 0 w 9120570"/>
              <a:gd name="connsiteY7" fmla="*/ 3887396 h 388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0570" h="3887396">
                <a:moveTo>
                  <a:pt x="4354545" y="3011350"/>
                </a:moveTo>
                <a:lnTo>
                  <a:pt x="4354545" y="3099652"/>
                </a:lnTo>
                <a:lnTo>
                  <a:pt x="4764120" y="3099652"/>
                </a:lnTo>
                <a:lnTo>
                  <a:pt x="4764120" y="3011350"/>
                </a:lnTo>
                <a:close/>
                <a:moveTo>
                  <a:pt x="0" y="0"/>
                </a:moveTo>
                <a:lnTo>
                  <a:pt x="9120570" y="0"/>
                </a:lnTo>
                <a:lnTo>
                  <a:pt x="9120570" y="3887396"/>
                </a:lnTo>
                <a:lnTo>
                  <a:pt x="0" y="3887396"/>
                </a:lnTo>
                <a:close/>
              </a:path>
            </a:pathLst>
          </a:custGeom>
          <a:solidFill>
            <a:schemeClr val="accent1">
              <a:lumMod val="20000"/>
              <a:lumOff val="80000"/>
            </a:schemeClr>
          </a:solidFill>
        </p:spPr>
        <p:txBody>
          <a:bodyPr wrap="square" bIns="1097280" anchor="b">
            <a:noAutofit/>
          </a:bodyPr>
          <a:lstStyle>
            <a:lvl1pPr algn="ctr">
              <a:defRPr/>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CAFD788D-D699-2BA7-3637-AA3B48C09084}"/>
              </a:ext>
            </a:extLst>
          </p:cNvPr>
          <p:cNvSpPr>
            <a:spLocks noGrp="1"/>
          </p:cNvSpPr>
          <p:nvPr>
            <p:ph type="pic" sz="quarter" idx="13"/>
          </p:nvPr>
        </p:nvSpPr>
        <p:spPr>
          <a:xfrm>
            <a:off x="4953000" y="612648"/>
            <a:ext cx="2286000" cy="2286000"/>
          </a:xfrm>
          <a:prstGeom prst="ellipse">
            <a:avLst/>
          </a:prstGeom>
        </p:spPr>
        <p:txBody>
          <a:bodyPr anchor="ctr"/>
          <a:lstStyle>
            <a:lvl1pPr marL="0" indent="0" algn="ctr">
              <a:buNone/>
              <a:defRPr sz="1050"/>
            </a:lvl1pPr>
          </a:lstStyle>
          <a:p>
            <a:r>
              <a:rPr lang="en-US"/>
              <a:t>Click icon to add picture</a:t>
            </a:r>
            <a:endParaRPr lang="en-US" dirty="0"/>
          </a:p>
        </p:txBody>
      </p:sp>
      <p:sp>
        <p:nvSpPr>
          <p:cNvPr id="13" name="Text Placeholder 12">
            <a:extLst>
              <a:ext uri="{FF2B5EF4-FFF2-40B4-BE49-F238E27FC236}">
                <a16:creationId xmlns:a16="http://schemas.microsoft.com/office/drawing/2014/main" id="{7808A0C0-A02B-D1C7-6DE5-CA25624AD099}"/>
              </a:ext>
            </a:extLst>
          </p:cNvPr>
          <p:cNvSpPr>
            <a:spLocks noGrp="1"/>
          </p:cNvSpPr>
          <p:nvPr>
            <p:ph type="body" sz="quarter" idx="14"/>
          </p:nvPr>
        </p:nvSpPr>
        <p:spPr>
          <a:xfrm>
            <a:off x="1572768" y="5751576"/>
            <a:ext cx="9116568" cy="722376"/>
          </a:xfrm>
        </p:spPr>
        <p:txBody>
          <a:bodyPr anchor="ctr"/>
          <a:lstStyle>
            <a:lvl1pPr marL="0" indent="0" algn="ctr">
              <a:buNone/>
              <a:defRPr sz="2000" cap="all" baseline="0"/>
            </a:lvl1pPr>
          </a:lstStyle>
          <a:p>
            <a:pPr lvl="0"/>
            <a:r>
              <a:rPr lang="en-US"/>
              <a:t>Click to edit Master text styles</a:t>
            </a:r>
          </a:p>
        </p:txBody>
      </p:sp>
      <p:sp>
        <p:nvSpPr>
          <p:cNvPr id="20" name="Rectangle 19">
            <a:extLst>
              <a:ext uri="{FF2B5EF4-FFF2-40B4-BE49-F238E27FC236}">
                <a16:creationId xmlns:a16="http://schemas.microsoft.com/office/drawing/2014/main" id="{469017C4-5BB0-DF6F-781B-FB81A3A5D977}"/>
              </a:ext>
            </a:extLst>
          </p:cNvPr>
          <p:cNvSpPr/>
          <p:nvPr userDrawn="1"/>
        </p:nvSpPr>
        <p:spPr>
          <a:xfrm>
            <a:off x="5890260" y="4496652"/>
            <a:ext cx="409575" cy="883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19110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p:txBody>
          <a:body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814BC7BE-FECC-8573-D4F0-FA004B4A04F4}"/>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8" name="Footer Placeholder 7">
            <a:extLst>
              <a:ext uri="{FF2B5EF4-FFF2-40B4-BE49-F238E27FC236}">
                <a16:creationId xmlns:a16="http://schemas.microsoft.com/office/drawing/2014/main" id="{A4DB0707-D3A6-4BF0-3225-EC3851AD7387}"/>
              </a:ext>
            </a:extLst>
          </p:cNvPr>
          <p:cNvSpPr>
            <a:spLocks noGrp="1"/>
          </p:cNvSpPr>
          <p:nvPr>
            <p:ph type="ftr" sz="quarter" idx="12"/>
          </p:nvPr>
        </p:nvSpPr>
        <p:spPr/>
        <p:txBody>
          <a:bodyPr/>
          <a:lstStyle/>
          <a:p>
            <a:r>
              <a:rPr lang="en-US" dirty="0"/>
              <a:t>presentation title</a:t>
            </a:r>
          </a:p>
        </p:txBody>
      </p:sp>
    </p:spTree>
    <p:extLst>
      <p:ext uri="{BB962C8B-B14F-4D97-AF65-F5344CB8AC3E}">
        <p14:creationId xmlns:p14="http://schemas.microsoft.com/office/powerpoint/2010/main" val="1476947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1AE946-135C-E4E8-BA60-64AB48B87F80}"/>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7" name="Footer Placeholder 6">
            <a:extLst>
              <a:ext uri="{FF2B5EF4-FFF2-40B4-BE49-F238E27FC236}">
                <a16:creationId xmlns:a16="http://schemas.microsoft.com/office/drawing/2014/main" id="{FFD67329-9F30-BEB7-31E2-FECA7FD59B06}"/>
              </a:ext>
            </a:extLst>
          </p:cNvPr>
          <p:cNvSpPr>
            <a:spLocks noGrp="1"/>
          </p:cNvSpPr>
          <p:nvPr>
            <p:ph type="ftr" sz="quarter" idx="12"/>
          </p:nvPr>
        </p:nvSpPr>
        <p:spPr/>
        <p:txBody>
          <a:bodyPr/>
          <a:lstStyle/>
          <a:p>
            <a:r>
              <a:rPr lang="en-US" dirty="0"/>
              <a:t>presentation title</a:t>
            </a:r>
          </a:p>
        </p:txBody>
      </p:sp>
    </p:spTree>
    <p:extLst>
      <p:ext uri="{BB962C8B-B14F-4D97-AF65-F5344CB8AC3E}">
        <p14:creationId xmlns:p14="http://schemas.microsoft.com/office/powerpoint/2010/main" val="2875107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129844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230684" y="987425"/>
            <a:ext cx="612470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129844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3183587-0236-046F-3B80-4D4EEA7A8009}"/>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0" name="Footer Placeholder 9">
            <a:extLst>
              <a:ext uri="{FF2B5EF4-FFF2-40B4-BE49-F238E27FC236}">
                <a16:creationId xmlns:a16="http://schemas.microsoft.com/office/drawing/2014/main" id="{60C67779-9FAD-3FE4-5C67-7E5313C03B45}"/>
              </a:ext>
            </a:extLst>
          </p:cNvPr>
          <p:cNvSpPr>
            <a:spLocks noGrp="1"/>
          </p:cNvSpPr>
          <p:nvPr>
            <p:ph type="ftr" sz="quarter" idx="12"/>
          </p:nvPr>
        </p:nvSpPr>
        <p:spPr/>
        <p:txBody>
          <a:bodyPr/>
          <a:lstStyle/>
          <a:p>
            <a:r>
              <a:rPr lang="en-US" dirty="0"/>
              <a:t>presentation title</a:t>
            </a:r>
          </a:p>
        </p:txBody>
      </p:sp>
    </p:spTree>
    <p:extLst>
      <p:ext uri="{BB962C8B-B14F-4D97-AF65-F5344CB8AC3E}">
        <p14:creationId xmlns:p14="http://schemas.microsoft.com/office/powerpoint/2010/main" val="79920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129844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230684" y="993775"/>
            <a:ext cx="612470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129844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AD70A4E-ED43-B5A1-F8FE-762E21A30A3E}"/>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0" name="Footer Placeholder 9">
            <a:extLst>
              <a:ext uri="{FF2B5EF4-FFF2-40B4-BE49-F238E27FC236}">
                <a16:creationId xmlns:a16="http://schemas.microsoft.com/office/drawing/2014/main" id="{A4125545-56D8-5212-AA45-63F7C1DBF101}"/>
              </a:ext>
            </a:extLst>
          </p:cNvPr>
          <p:cNvSpPr>
            <a:spLocks noGrp="1"/>
          </p:cNvSpPr>
          <p:nvPr>
            <p:ph type="ftr" sz="quarter" idx="12"/>
          </p:nvPr>
        </p:nvSpPr>
        <p:spPr/>
        <p:txBody>
          <a:bodyPr/>
          <a:lstStyle/>
          <a:p>
            <a:r>
              <a:rPr lang="en-US" dirty="0"/>
              <a:t>presentation title</a:t>
            </a:r>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image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4B2501-78A9-E41B-7C2D-09F09ADDCB5E}"/>
              </a:ext>
            </a:extLst>
          </p:cNvPr>
          <p:cNvSpPr/>
          <p:nvPr userDrawn="1"/>
        </p:nvSpPr>
        <p:spPr>
          <a:xfrm>
            <a:off x="8610600" y="0"/>
            <a:ext cx="35814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BA0478E-A529-CF4E-CE5C-583ACA20D66C}"/>
              </a:ext>
            </a:extLst>
          </p:cNvPr>
          <p:cNvSpPr/>
          <p:nvPr userDrawn="1"/>
        </p:nvSpPr>
        <p:spPr>
          <a:xfrm>
            <a:off x="4462849" y="685800"/>
            <a:ext cx="7119551" cy="5486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295400" y="1124712"/>
            <a:ext cx="3886200" cy="548640"/>
          </a:xfrm>
        </p:spPr>
        <p:txBody>
          <a:bodyPr/>
          <a:lstStyle>
            <a:lvl1pPr>
              <a:defRPr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295400" y="2816352"/>
            <a:ext cx="3602736" cy="3364992"/>
          </a:xfrm>
        </p:spPr>
        <p:txBody>
          <a:bodyPr/>
          <a:lstStyle>
            <a:lvl1pPr marL="0" indent="0">
              <a:lnSpc>
                <a:spcPct val="150000"/>
              </a:lnSpc>
              <a:buNone/>
              <a:defRPr sz="2000" cap="all" spc="0" baseline="0"/>
            </a:lvl1pPr>
            <a:lvl2pPr marL="228600">
              <a:defRPr spc="0" baseline="0"/>
            </a:lvl2pPr>
            <a:lvl3pPr marL="457200">
              <a:defRPr spc="0" baseline="0"/>
            </a:lvl3pPr>
            <a:lvl4pPr marL="685800">
              <a:defRPr spc="0" baseline="0"/>
            </a:lvl4pPr>
            <a:lvl5pPr marL="1143000">
              <a:defRPr spc="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D17F99EA-AB5F-24F3-D971-2B9BDE3B4F3C}"/>
              </a:ext>
            </a:extLst>
          </p:cNvPr>
          <p:cNvSpPr txBox="1"/>
          <p:nvPr userDrawn="1"/>
        </p:nvSpPr>
        <p:spPr>
          <a:xfrm>
            <a:off x="641838" y="5547946"/>
            <a:ext cx="184731" cy="369332"/>
          </a:xfrm>
          <a:prstGeom prst="rect">
            <a:avLst/>
          </a:prstGeom>
          <a:noFill/>
        </p:spPr>
        <p:txBody>
          <a:bodyPr wrap="none" rtlCol="0">
            <a:spAutoFit/>
          </a:bodyPr>
          <a:lstStyle/>
          <a:p>
            <a:endParaRPr lang="en-US" dirty="0"/>
          </a:p>
        </p:txBody>
      </p:sp>
      <p:sp>
        <p:nvSpPr>
          <p:cNvPr id="9" name="Slide Number Placeholder 8">
            <a:extLst>
              <a:ext uri="{FF2B5EF4-FFF2-40B4-BE49-F238E27FC236}">
                <a16:creationId xmlns:a16="http://schemas.microsoft.com/office/drawing/2014/main" id="{969BB099-33E8-8B24-7E54-70E7457A1C7B}"/>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0" name="Footer Placeholder 9">
            <a:extLst>
              <a:ext uri="{FF2B5EF4-FFF2-40B4-BE49-F238E27FC236}">
                <a16:creationId xmlns:a16="http://schemas.microsoft.com/office/drawing/2014/main" id="{1E607086-83FC-E680-56CD-FD986ACF5B7E}"/>
              </a:ext>
            </a:extLst>
          </p:cNvPr>
          <p:cNvSpPr>
            <a:spLocks noGrp="1"/>
          </p:cNvSpPr>
          <p:nvPr>
            <p:ph type="ftr" sz="quarter" idx="12"/>
          </p:nvPr>
        </p:nvSpPr>
        <p:spPr/>
        <p:txBody>
          <a:bodyPr/>
          <a:lstStyle/>
          <a:p>
            <a:r>
              <a:rPr lang="en-US" dirty="0"/>
              <a:t>presentation title</a:t>
            </a:r>
          </a:p>
        </p:txBody>
      </p:sp>
      <p:sp>
        <p:nvSpPr>
          <p:cNvPr id="7" name="Picture Placeholder 6">
            <a:extLst>
              <a:ext uri="{FF2B5EF4-FFF2-40B4-BE49-F238E27FC236}">
                <a16:creationId xmlns:a16="http://schemas.microsoft.com/office/drawing/2014/main" id="{90AD0F96-99DE-C9D9-569E-AE6FC6307EA7}"/>
              </a:ext>
            </a:extLst>
          </p:cNvPr>
          <p:cNvSpPr>
            <a:spLocks noGrp="1"/>
          </p:cNvSpPr>
          <p:nvPr>
            <p:ph type="pic" sz="quarter" idx="13"/>
          </p:nvPr>
        </p:nvSpPr>
        <p:spPr>
          <a:xfrm>
            <a:off x="4946904" y="1188720"/>
            <a:ext cx="6638544" cy="4480560"/>
          </a:xfrm>
          <a:noFill/>
        </p:spPr>
        <p:txBody>
          <a:bodyPr anchor="ctr"/>
          <a:lstStyle>
            <a:lvl1pPr marL="0" indent="0" algn="ctr">
              <a:buNone/>
              <a:defRPr/>
            </a:lvl1pPr>
          </a:lstStyle>
          <a:p>
            <a:r>
              <a:rPr lang="en-US"/>
              <a:t>Click icon to add picture</a:t>
            </a:r>
            <a:endParaRPr lang="en-US" dirty="0"/>
          </a:p>
        </p:txBody>
      </p:sp>
      <p:cxnSp>
        <p:nvCxnSpPr>
          <p:cNvPr id="8" name="Straight Connector 7">
            <a:extLst>
              <a:ext uri="{FF2B5EF4-FFF2-40B4-BE49-F238E27FC236}">
                <a16:creationId xmlns:a16="http://schemas.microsoft.com/office/drawing/2014/main" id="{D792E47F-4E2C-B4B2-51F0-43D9D15C5A60}"/>
              </a:ext>
            </a:extLst>
          </p:cNvPr>
          <p:cNvCxnSpPr>
            <a:cxnSpLocks/>
          </p:cNvCxnSpPr>
          <p:nvPr userDrawn="1"/>
        </p:nvCxnSpPr>
        <p:spPr>
          <a:xfrm>
            <a:off x="1295400" y="2057400"/>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816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BA0478E-A529-CF4E-CE5C-583ACA20D66C}"/>
              </a:ext>
            </a:extLst>
          </p:cNvPr>
          <p:cNvSpPr/>
          <p:nvPr userDrawn="1"/>
        </p:nvSpPr>
        <p:spPr>
          <a:xfrm>
            <a:off x="3578352" y="0"/>
            <a:ext cx="86136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5449824" y="1124712"/>
            <a:ext cx="5760720" cy="548640"/>
          </a:xfrm>
        </p:spPr>
        <p:txBody>
          <a:bodyPr/>
          <a:lstStyle>
            <a:lvl1pPr>
              <a:defRPr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5449824" y="2889504"/>
            <a:ext cx="5760720" cy="3319272"/>
          </a:xfrm>
        </p:spPr>
        <p:txBody>
          <a:bodyPr/>
          <a:lstStyle>
            <a:lvl1pPr marL="0" indent="0">
              <a:lnSpc>
                <a:spcPct val="150000"/>
              </a:lnSpc>
              <a:buNone/>
              <a:defRPr sz="2000" cap="none" spc="0" baseline="0"/>
            </a:lvl1pPr>
            <a:lvl2pPr marL="228600">
              <a:defRPr spc="0" baseline="0"/>
            </a:lvl2pPr>
            <a:lvl3pPr marL="457200">
              <a:defRPr spc="0" baseline="0"/>
            </a:lvl3pPr>
            <a:lvl4pPr marL="685800">
              <a:defRPr spc="0" baseline="0"/>
            </a:lvl4pPr>
            <a:lvl5pPr marL="1143000">
              <a:defRPr spc="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D17F99EA-AB5F-24F3-D971-2B9BDE3B4F3C}"/>
              </a:ext>
            </a:extLst>
          </p:cNvPr>
          <p:cNvSpPr txBox="1"/>
          <p:nvPr userDrawn="1"/>
        </p:nvSpPr>
        <p:spPr>
          <a:xfrm>
            <a:off x="641838" y="5547946"/>
            <a:ext cx="184731" cy="369332"/>
          </a:xfrm>
          <a:prstGeom prst="rect">
            <a:avLst/>
          </a:prstGeom>
          <a:noFill/>
        </p:spPr>
        <p:txBody>
          <a:bodyPr wrap="none" rtlCol="0">
            <a:spAutoFit/>
          </a:bodyPr>
          <a:lstStyle/>
          <a:p>
            <a:endParaRPr lang="en-US" dirty="0"/>
          </a:p>
        </p:txBody>
      </p:sp>
      <p:sp>
        <p:nvSpPr>
          <p:cNvPr id="9" name="Slide Number Placeholder 8">
            <a:extLst>
              <a:ext uri="{FF2B5EF4-FFF2-40B4-BE49-F238E27FC236}">
                <a16:creationId xmlns:a16="http://schemas.microsoft.com/office/drawing/2014/main" id="{969BB099-33E8-8B24-7E54-70E7457A1C7B}"/>
              </a:ext>
            </a:extLst>
          </p:cNvPr>
          <p:cNvSpPr>
            <a:spLocks noGrp="1"/>
          </p:cNvSpPr>
          <p:nvPr>
            <p:ph type="sldNum" sz="quarter" idx="11"/>
          </p:nvPr>
        </p:nvSpPr>
        <p:spPr/>
        <p:txBody>
          <a:bodyPr/>
          <a:lstStyle>
            <a:lvl1pPr>
              <a:defRPr>
                <a:solidFill>
                  <a:schemeClr val="bg1"/>
                </a:solidFill>
              </a:defRPr>
            </a:lvl1pPr>
          </a:lstStyle>
          <a:p>
            <a:fld id="{75DF2D63-3FF5-D547-96B9-BE9CCD1ABA58}" type="slidenum">
              <a:rPr lang="en-US" smtClean="0"/>
              <a:pPr/>
              <a:t>‹#›</a:t>
            </a:fld>
            <a:endParaRPr lang="en-US" dirty="0"/>
          </a:p>
        </p:txBody>
      </p:sp>
      <p:sp>
        <p:nvSpPr>
          <p:cNvPr id="10" name="Footer Placeholder 9">
            <a:extLst>
              <a:ext uri="{FF2B5EF4-FFF2-40B4-BE49-F238E27FC236}">
                <a16:creationId xmlns:a16="http://schemas.microsoft.com/office/drawing/2014/main" id="{1E607086-83FC-E680-56CD-FD986ACF5B7E}"/>
              </a:ext>
            </a:extLst>
          </p:cNvPr>
          <p:cNvSpPr>
            <a:spLocks noGrp="1"/>
          </p:cNvSpPr>
          <p:nvPr>
            <p:ph type="ftr" sz="quarter" idx="12"/>
          </p:nvPr>
        </p:nvSpPr>
        <p:spPr/>
        <p:txBody>
          <a:bodyPr/>
          <a:lstStyle>
            <a:lvl1pPr>
              <a:defRPr>
                <a:solidFill>
                  <a:schemeClr val="bg1"/>
                </a:solidFill>
              </a:defRPr>
            </a:lvl1pPr>
          </a:lstStyle>
          <a:p>
            <a:r>
              <a:rPr lang="en-US" dirty="0"/>
              <a:t>presentation title</a:t>
            </a:r>
          </a:p>
        </p:txBody>
      </p:sp>
      <p:sp>
        <p:nvSpPr>
          <p:cNvPr id="7" name="Picture Placeholder 6">
            <a:extLst>
              <a:ext uri="{FF2B5EF4-FFF2-40B4-BE49-F238E27FC236}">
                <a16:creationId xmlns:a16="http://schemas.microsoft.com/office/drawing/2014/main" id="{90AD0F96-99DE-C9D9-569E-AE6FC6307EA7}"/>
              </a:ext>
            </a:extLst>
          </p:cNvPr>
          <p:cNvSpPr>
            <a:spLocks noGrp="1"/>
          </p:cNvSpPr>
          <p:nvPr>
            <p:ph type="pic" sz="quarter" idx="13"/>
          </p:nvPr>
        </p:nvSpPr>
        <p:spPr>
          <a:xfrm>
            <a:off x="1298448" y="1828800"/>
            <a:ext cx="3200400" cy="3200400"/>
          </a:xfrm>
          <a:prstGeom prst="ellipse">
            <a:avLst/>
          </a:prstGeom>
          <a:noFill/>
        </p:spPr>
        <p:txBody>
          <a:bodyPr anchor="ctr"/>
          <a:lstStyle>
            <a:lvl1pPr marL="0" indent="0" algn="ctr">
              <a:buNone/>
              <a:defRPr/>
            </a:lvl1pPr>
          </a:lstStyle>
          <a:p>
            <a:r>
              <a:rPr lang="en-US"/>
              <a:t>Click icon to add picture</a:t>
            </a:r>
            <a:endParaRPr lang="en-US" dirty="0"/>
          </a:p>
        </p:txBody>
      </p:sp>
      <p:cxnSp>
        <p:nvCxnSpPr>
          <p:cNvPr id="11" name="Straight Connector 10">
            <a:extLst>
              <a:ext uri="{FF2B5EF4-FFF2-40B4-BE49-F238E27FC236}">
                <a16:creationId xmlns:a16="http://schemas.microsoft.com/office/drawing/2014/main" id="{F036BAAC-D89F-682D-12A3-1C31F92F0FAF}"/>
              </a:ext>
            </a:extLst>
          </p:cNvPr>
          <p:cNvCxnSpPr>
            <a:cxnSpLocks/>
          </p:cNvCxnSpPr>
          <p:nvPr userDrawn="1"/>
        </p:nvCxnSpPr>
        <p:spPr>
          <a:xfrm>
            <a:off x="649224" y="2667000"/>
            <a:ext cx="0" cy="31242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F877625-E710-6DF2-3E49-374C6DD8DBC0}"/>
              </a:ext>
            </a:extLst>
          </p:cNvPr>
          <p:cNvCxnSpPr>
            <a:cxnSpLocks/>
          </p:cNvCxnSpPr>
          <p:nvPr userDrawn="1"/>
        </p:nvCxnSpPr>
        <p:spPr>
          <a:xfrm>
            <a:off x="5447344" y="2057400"/>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397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iton Header">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D0AC02C-19A4-4754-CC96-34357DEFF55D}"/>
              </a:ext>
            </a:extLst>
          </p:cNvPr>
          <p:cNvSpPr>
            <a:spLocks noGrp="1"/>
          </p:cNvSpPr>
          <p:nvPr>
            <p:ph type="pic" sz="quarter" idx="10"/>
          </p:nvPr>
        </p:nvSpPr>
        <p:spPr>
          <a:xfrm>
            <a:off x="1527048" y="1481328"/>
            <a:ext cx="9144000" cy="3886200"/>
          </a:xfrm>
          <a:custGeom>
            <a:avLst/>
            <a:gdLst>
              <a:gd name="connsiteX0" fmla="*/ 6521576 w 9144000"/>
              <a:gd name="connsiteY0" fmla="*/ 2811867 h 3886200"/>
              <a:gd name="connsiteX1" fmla="*/ 6521576 w 9144000"/>
              <a:gd name="connsiteY1" fmla="*/ 2900169 h 3886200"/>
              <a:gd name="connsiteX2" fmla="*/ 6931151 w 9144000"/>
              <a:gd name="connsiteY2" fmla="*/ 2900169 h 3886200"/>
              <a:gd name="connsiteX3" fmla="*/ 6931151 w 9144000"/>
              <a:gd name="connsiteY3" fmla="*/ 2811867 h 3886200"/>
              <a:gd name="connsiteX4" fmla="*/ 0 w 9144000"/>
              <a:gd name="connsiteY4" fmla="*/ 0 h 3886200"/>
              <a:gd name="connsiteX5" fmla="*/ 9144000 w 9144000"/>
              <a:gd name="connsiteY5" fmla="*/ 0 h 3886200"/>
              <a:gd name="connsiteX6" fmla="*/ 9144000 w 9144000"/>
              <a:gd name="connsiteY6" fmla="*/ 3886200 h 3886200"/>
              <a:gd name="connsiteX7" fmla="*/ 0 w 9144000"/>
              <a:gd name="connsiteY7" fmla="*/ 3886200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3886200">
                <a:moveTo>
                  <a:pt x="6521576" y="2811867"/>
                </a:moveTo>
                <a:lnTo>
                  <a:pt x="6521576" y="2900169"/>
                </a:lnTo>
                <a:lnTo>
                  <a:pt x="6931151" y="2900169"/>
                </a:lnTo>
                <a:lnTo>
                  <a:pt x="6931151" y="2811867"/>
                </a:lnTo>
                <a:close/>
                <a:moveTo>
                  <a:pt x="0" y="0"/>
                </a:moveTo>
                <a:lnTo>
                  <a:pt x="9144000" y="0"/>
                </a:lnTo>
                <a:lnTo>
                  <a:pt x="9144000" y="3886200"/>
                </a:lnTo>
                <a:lnTo>
                  <a:pt x="0" y="3886200"/>
                </a:lnTo>
                <a:close/>
              </a:path>
            </a:pathLst>
          </a:custGeom>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2040636" y="3200400"/>
            <a:ext cx="8110728" cy="457200"/>
          </a:xfrm>
        </p:spPr>
        <p:txBody>
          <a:bodyPr anchor="ctr"/>
          <a:lstStyle>
            <a:lvl1pPr algn="ctr">
              <a:defRPr sz="4800"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8046720" y="4745736"/>
            <a:ext cx="1389888" cy="1280160"/>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Rectangle 11">
            <a:extLst>
              <a:ext uri="{FF2B5EF4-FFF2-40B4-BE49-F238E27FC236}">
                <a16:creationId xmlns:a16="http://schemas.microsoft.com/office/drawing/2014/main" id="{42E7004C-CFEF-6E88-A3C1-60FBC7F8CD13}"/>
              </a:ext>
            </a:extLst>
          </p:cNvPr>
          <p:cNvSpPr/>
          <p:nvPr userDrawn="1"/>
        </p:nvSpPr>
        <p:spPr>
          <a:xfrm>
            <a:off x="8048624" y="4293195"/>
            <a:ext cx="409575" cy="883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0031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295399" y="609600"/>
            <a:ext cx="10058400" cy="914400"/>
          </a:xfrm>
        </p:spPr>
        <p:txBody>
          <a:bodyPr/>
          <a:lstStyle>
            <a:lvl1pPr>
              <a:defRPr spc="3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295400" y="1855945"/>
            <a:ext cx="9820656" cy="4352544"/>
          </a:xfrm>
        </p:spPr>
        <p:txBody>
          <a:bodyPr/>
          <a:lstStyle>
            <a:lvl1pPr>
              <a:defRPr spc="0" baseline="0"/>
            </a:lvl1pPr>
            <a:lvl2pPr>
              <a:defRPr spc="0" baseline="0"/>
            </a:lvl2pPr>
            <a:lvl3pPr>
              <a:defRPr spc="0" baseline="0"/>
            </a:lvl3pPr>
            <a:lvl4pPr>
              <a:defRPr spc="0" baseline="0"/>
            </a:lvl4pPr>
            <a:lvl5pPr>
              <a:defRPr spc="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D17F99EA-AB5F-24F3-D971-2B9BDE3B4F3C}"/>
              </a:ext>
            </a:extLst>
          </p:cNvPr>
          <p:cNvSpPr txBox="1"/>
          <p:nvPr userDrawn="1"/>
        </p:nvSpPr>
        <p:spPr>
          <a:xfrm>
            <a:off x="641838" y="5547946"/>
            <a:ext cx="184731" cy="369332"/>
          </a:xfrm>
          <a:prstGeom prst="rect">
            <a:avLst/>
          </a:prstGeom>
          <a:noFill/>
        </p:spPr>
        <p:txBody>
          <a:bodyPr wrap="none" rtlCol="0">
            <a:spAutoFit/>
          </a:bodyPr>
          <a:lstStyle/>
          <a:p>
            <a:endParaRPr lang="en-US" dirty="0"/>
          </a:p>
        </p:txBody>
      </p:sp>
      <p:sp>
        <p:nvSpPr>
          <p:cNvPr id="9" name="Slide Number Placeholder 8">
            <a:extLst>
              <a:ext uri="{FF2B5EF4-FFF2-40B4-BE49-F238E27FC236}">
                <a16:creationId xmlns:a16="http://schemas.microsoft.com/office/drawing/2014/main" id="{969BB099-33E8-8B24-7E54-70E7457A1C7B}"/>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0" name="Footer Placeholder 9">
            <a:extLst>
              <a:ext uri="{FF2B5EF4-FFF2-40B4-BE49-F238E27FC236}">
                <a16:creationId xmlns:a16="http://schemas.microsoft.com/office/drawing/2014/main" id="{1E607086-83FC-E680-56CD-FD986ACF5B7E}"/>
              </a:ext>
            </a:extLst>
          </p:cNvPr>
          <p:cNvSpPr>
            <a:spLocks noGrp="1"/>
          </p:cNvSpPr>
          <p:nvPr>
            <p:ph type="ftr" sz="quarter" idx="12"/>
          </p:nvPr>
        </p:nvSpPr>
        <p:spPr/>
        <p:txBody>
          <a:bodyPr/>
          <a:lstStyle/>
          <a:p>
            <a:r>
              <a:rPr lang="en-US" dirty="0"/>
              <a:t>presentation title</a:t>
            </a:r>
          </a:p>
        </p:txBody>
      </p:sp>
    </p:spTree>
    <p:extLst>
      <p:ext uri="{BB962C8B-B14F-4D97-AF65-F5344CB8AC3E}">
        <p14:creationId xmlns:p14="http://schemas.microsoft.com/office/powerpoint/2010/main" val="1521339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88720" y="609600"/>
            <a:ext cx="9829800" cy="914400"/>
          </a:xfrm>
        </p:spPr>
        <p:txBody>
          <a:bodyPr/>
          <a:lstStyle>
            <a:lvl1pPr algn="ctr">
              <a:defRPr spc="3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88720" y="1746504"/>
            <a:ext cx="9829800" cy="4352544"/>
          </a:xfrm>
        </p:spPr>
        <p:txBody>
          <a:bodyPr/>
          <a:lstStyle>
            <a:lvl1pPr>
              <a:defRPr spc="0" baseline="0"/>
            </a:lvl1pPr>
            <a:lvl2pPr>
              <a:defRPr spc="0" baseline="0"/>
            </a:lvl2pPr>
            <a:lvl3pPr>
              <a:defRPr spc="0" baseline="0"/>
            </a:lvl3pPr>
            <a:lvl4pPr>
              <a:defRPr spc="0" baseline="0"/>
            </a:lvl4pPr>
            <a:lvl5pPr>
              <a:defRPr spc="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D17F99EA-AB5F-24F3-D971-2B9BDE3B4F3C}"/>
              </a:ext>
            </a:extLst>
          </p:cNvPr>
          <p:cNvSpPr txBox="1"/>
          <p:nvPr userDrawn="1"/>
        </p:nvSpPr>
        <p:spPr>
          <a:xfrm>
            <a:off x="641838" y="5547946"/>
            <a:ext cx="184731" cy="369332"/>
          </a:xfrm>
          <a:prstGeom prst="rect">
            <a:avLst/>
          </a:prstGeom>
          <a:noFill/>
        </p:spPr>
        <p:txBody>
          <a:bodyPr wrap="none" rtlCol="0">
            <a:spAutoFit/>
          </a:bodyPr>
          <a:lstStyle/>
          <a:p>
            <a:endParaRPr lang="en-US" dirty="0"/>
          </a:p>
        </p:txBody>
      </p:sp>
      <p:sp>
        <p:nvSpPr>
          <p:cNvPr id="9" name="Slide Number Placeholder 8">
            <a:extLst>
              <a:ext uri="{FF2B5EF4-FFF2-40B4-BE49-F238E27FC236}">
                <a16:creationId xmlns:a16="http://schemas.microsoft.com/office/drawing/2014/main" id="{969BB099-33E8-8B24-7E54-70E7457A1C7B}"/>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0" name="Footer Placeholder 9">
            <a:extLst>
              <a:ext uri="{FF2B5EF4-FFF2-40B4-BE49-F238E27FC236}">
                <a16:creationId xmlns:a16="http://schemas.microsoft.com/office/drawing/2014/main" id="{1E607086-83FC-E680-56CD-FD986ACF5B7E}"/>
              </a:ext>
            </a:extLst>
          </p:cNvPr>
          <p:cNvSpPr>
            <a:spLocks noGrp="1"/>
          </p:cNvSpPr>
          <p:nvPr>
            <p:ph type="ftr" sz="quarter" idx="12"/>
          </p:nvPr>
        </p:nvSpPr>
        <p:spPr/>
        <p:txBody>
          <a:bodyPr/>
          <a:lstStyle/>
          <a:p>
            <a:r>
              <a:rPr lang="en-US" dirty="0"/>
              <a:t>presentation title</a:t>
            </a:r>
          </a:p>
        </p:txBody>
      </p:sp>
    </p:spTree>
    <p:extLst>
      <p:ext uri="{BB962C8B-B14F-4D97-AF65-F5344CB8AC3E}">
        <p14:creationId xmlns:p14="http://schemas.microsoft.com/office/powerpoint/2010/main" val="1641840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17F99EA-AB5F-24F3-D971-2B9BDE3B4F3C}"/>
              </a:ext>
            </a:extLst>
          </p:cNvPr>
          <p:cNvSpPr txBox="1"/>
          <p:nvPr userDrawn="1"/>
        </p:nvSpPr>
        <p:spPr>
          <a:xfrm>
            <a:off x="641838" y="5547946"/>
            <a:ext cx="184731" cy="369332"/>
          </a:xfrm>
          <a:prstGeom prst="rect">
            <a:avLst/>
          </a:prstGeom>
          <a:noFill/>
        </p:spPr>
        <p:txBody>
          <a:bodyPr wrap="none" rtlCol="0">
            <a:spAutoFit/>
          </a:bodyPr>
          <a:lstStyle/>
          <a:p>
            <a:endParaRPr lang="en-US" dirty="0"/>
          </a:p>
        </p:txBody>
      </p:sp>
      <p:sp>
        <p:nvSpPr>
          <p:cNvPr id="9" name="Slide Number Placeholder 8">
            <a:extLst>
              <a:ext uri="{FF2B5EF4-FFF2-40B4-BE49-F238E27FC236}">
                <a16:creationId xmlns:a16="http://schemas.microsoft.com/office/drawing/2014/main" id="{969BB099-33E8-8B24-7E54-70E7457A1C7B}"/>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10" name="Footer Placeholder 9">
            <a:extLst>
              <a:ext uri="{FF2B5EF4-FFF2-40B4-BE49-F238E27FC236}">
                <a16:creationId xmlns:a16="http://schemas.microsoft.com/office/drawing/2014/main" id="{1E607086-83FC-E680-56CD-FD986ACF5B7E}"/>
              </a:ext>
            </a:extLst>
          </p:cNvPr>
          <p:cNvSpPr>
            <a:spLocks noGrp="1"/>
          </p:cNvSpPr>
          <p:nvPr>
            <p:ph type="ftr" sz="quarter" idx="12"/>
          </p:nvPr>
        </p:nvSpPr>
        <p:spPr/>
        <p:txBody>
          <a:bodyPr/>
          <a:lstStyle/>
          <a:p>
            <a:r>
              <a:rPr lang="en-US" dirty="0"/>
              <a:t>presentation title</a:t>
            </a:r>
          </a:p>
        </p:txBody>
      </p:sp>
      <p:sp>
        <p:nvSpPr>
          <p:cNvPr id="5" name="Picture Placeholder 4">
            <a:extLst>
              <a:ext uri="{FF2B5EF4-FFF2-40B4-BE49-F238E27FC236}">
                <a16:creationId xmlns:a16="http://schemas.microsoft.com/office/drawing/2014/main" id="{B7811310-A21F-0BFB-8198-22EDFCF9F45B}"/>
              </a:ext>
            </a:extLst>
          </p:cNvPr>
          <p:cNvSpPr>
            <a:spLocks noGrp="1"/>
          </p:cNvSpPr>
          <p:nvPr>
            <p:ph type="pic" sz="quarter" idx="10"/>
          </p:nvPr>
        </p:nvSpPr>
        <p:spPr>
          <a:xfrm>
            <a:off x="5370576" y="658368"/>
            <a:ext cx="6821424" cy="3346704"/>
          </a:xfrm>
          <a:prstGeom prst="rect">
            <a:avLst/>
          </a:prstGeom>
        </p:spPr>
        <p:txBody>
          <a:bodyPr wrap="square">
            <a:noAutofit/>
          </a:bodyPr>
          <a:lstStyle/>
          <a:p>
            <a:r>
              <a:rPr lang="en-US"/>
              <a:t>Click icon to add picture</a:t>
            </a:r>
            <a:endParaRPr lang="en-US" dirty="0"/>
          </a:p>
        </p:txBody>
      </p:sp>
      <p:cxnSp>
        <p:nvCxnSpPr>
          <p:cNvPr id="7" name="Straight Connector 6">
            <a:extLst>
              <a:ext uri="{FF2B5EF4-FFF2-40B4-BE49-F238E27FC236}">
                <a16:creationId xmlns:a16="http://schemas.microsoft.com/office/drawing/2014/main" id="{A73D2EFC-F14F-5508-06EE-4E5B5C535E16}"/>
              </a:ext>
            </a:extLst>
          </p:cNvPr>
          <p:cNvCxnSpPr>
            <a:cxnSpLocks/>
          </p:cNvCxnSpPr>
          <p:nvPr userDrawn="1"/>
        </p:nvCxnSpPr>
        <p:spPr>
          <a:xfrm>
            <a:off x="1819102" y="5548842"/>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28A6ACFB-D620-056D-1C62-903C5FBCEBCF}"/>
              </a:ext>
            </a:extLst>
          </p:cNvPr>
          <p:cNvSpPr>
            <a:spLocks noGrp="1"/>
          </p:cNvSpPr>
          <p:nvPr>
            <p:ph type="subTitle" idx="1"/>
          </p:nvPr>
        </p:nvSpPr>
        <p:spPr>
          <a:xfrm>
            <a:off x="1819656" y="5943600"/>
            <a:ext cx="4809744" cy="256032"/>
          </a:xfrm>
        </p:spPr>
        <p:txBody>
          <a:bodyPr/>
          <a:lstStyle>
            <a:lvl1pPr marL="0" indent="0" algn="l">
              <a:buNone/>
              <a:defRPr sz="2000" cap="all" spc="200"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819656" y="2459736"/>
            <a:ext cx="5157216" cy="2670048"/>
          </a:xfrm>
        </p:spPr>
        <p:txBody>
          <a:bodyPr anchor="b"/>
          <a:lstStyle>
            <a:lvl1pPr algn="l">
              <a:lnSpc>
                <a:spcPts val="5200"/>
              </a:lnSpc>
              <a:defRPr sz="3600" spc="0" baseline="0">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340618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3ED19-9B5E-8852-24D6-62401816CBB7}"/>
              </a:ext>
            </a:extLst>
          </p:cNvPr>
          <p:cNvSpPr>
            <a:spLocks noGrp="1"/>
          </p:cNvSpPr>
          <p:nvPr>
            <p:ph type="title"/>
          </p:nvPr>
        </p:nvSpPr>
        <p:spPr>
          <a:xfrm>
            <a:off x="1097280" y="609600"/>
            <a:ext cx="10021824" cy="539496"/>
          </a:xfrm>
        </p:spPr>
        <p:txBody>
          <a:bodyPr/>
          <a:lstStyle>
            <a:lvl1pPr algn="ctr">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4307A8A0-5009-A086-A6AE-542CA4684892}"/>
              </a:ext>
            </a:extLst>
          </p:cNvPr>
          <p:cNvSpPr>
            <a:spLocks noGrp="1"/>
          </p:cNvSpPr>
          <p:nvPr>
            <p:ph type="sldNum" sz="quarter" idx="10"/>
          </p:nvPr>
        </p:nvSpPr>
        <p:spPr/>
        <p:txBody>
          <a:bodyPr/>
          <a:lstStyle/>
          <a:p>
            <a:fld id="{75DF2D63-3FF5-D547-96B9-BE9CCD1ABA58}" type="slidenum">
              <a:rPr lang="en-US" smtClean="0"/>
              <a:pPr/>
              <a:t>‹#›</a:t>
            </a:fld>
            <a:endParaRPr lang="en-US" dirty="0"/>
          </a:p>
        </p:txBody>
      </p:sp>
      <p:sp>
        <p:nvSpPr>
          <p:cNvPr id="4" name="Footer Placeholder 3">
            <a:extLst>
              <a:ext uri="{FF2B5EF4-FFF2-40B4-BE49-F238E27FC236}">
                <a16:creationId xmlns:a16="http://schemas.microsoft.com/office/drawing/2014/main" id="{56746F73-AB2D-A55B-67FD-85A2F20D50E8}"/>
              </a:ext>
            </a:extLst>
          </p:cNvPr>
          <p:cNvSpPr>
            <a:spLocks noGrp="1"/>
          </p:cNvSpPr>
          <p:nvPr>
            <p:ph type="ftr" sz="quarter" idx="11"/>
          </p:nvPr>
        </p:nvSpPr>
        <p:spPr/>
        <p:txBody>
          <a:bodyPr/>
          <a:lstStyle/>
          <a:p>
            <a:r>
              <a:rPr lang="en-US" dirty="0"/>
              <a:t>presentation title</a:t>
            </a:r>
          </a:p>
        </p:txBody>
      </p:sp>
      <p:sp>
        <p:nvSpPr>
          <p:cNvPr id="5" name="Picture Placeholder 8">
            <a:extLst>
              <a:ext uri="{FF2B5EF4-FFF2-40B4-BE49-F238E27FC236}">
                <a16:creationId xmlns:a16="http://schemas.microsoft.com/office/drawing/2014/main" id="{6F01F221-54DA-6EF2-D9DE-2B9A7AB60B1C}"/>
              </a:ext>
            </a:extLst>
          </p:cNvPr>
          <p:cNvSpPr>
            <a:spLocks noGrp="1"/>
          </p:cNvSpPr>
          <p:nvPr>
            <p:ph type="pic" sz="quarter" idx="12"/>
          </p:nvPr>
        </p:nvSpPr>
        <p:spPr>
          <a:xfrm>
            <a:off x="1298448" y="2441448"/>
            <a:ext cx="1828800" cy="18288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6" name="Picture Placeholder 8">
            <a:extLst>
              <a:ext uri="{FF2B5EF4-FFF2-40B4-BE49-F238E27FC236}">
                <a16:creationId xmlns:a16="http://schemas.microsoft.com/office/drawing/2014/main" id="{9BEECCD2-A0EF-0622-7377-A2BAE978656E}"/>
              </a:ext>
            </a:extLst>
          </p:cNvPr>
          <p:cNvSpPr>
            <a:spLocks noGrp="1"/>
          </p:cNvSpPr>
          <p:nvPr>
            <p:ph type="pic" sz="quarter" idx="13"/>
          </p:nvPr>
        </p:nvSpPr>
        <p:spPr>
          <a:xfrm>
            <a:off x="3886200" y="2441448"/>
            <a:ext cx="1828800" cy="18288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7" name="Picture Placeholder 8">
            <a:extLst>
              <a:ext uri="{FF2B5EF4-FFF2-40B4-BE49-F238E27FC236}">
                <a16:creationId xmlns:a16="http://schemas.microsoft.com/office/drawing/2014/main" id="{DDD9A982-D940-ADB7-F949-B3898D1984E6}"/>
              </a:ext>
            </a:extLst>
          </p:cNvPr>
          <p:cNvSpPr>
            <a:spLocks noGrp="1"/>
          </p:cNvSpPr>
          <p:nvPr>
            <p:ph type="pic" sz="quarter" idx="14"/>
          </p:nvPr>
        </p:nvSpPr>
        <p:spPr>
          <a:xfrm>
            <a:off x="6473952" y="2441448"/>
            <a:ext cx="1828800" cy="18288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8" name="Picture Placeholder 8">
            <a:extLst>
              <a:ext uri="{FF2B5EF4-FFF2-40B4-BE49-F238E27FC236}">
                <a16:creationId xmlns:a16="http://schemas.microsoft.com/office/drawing/2014/main" id="{492630AD-4FA0-C5D3-DC29-AE0E67CB6CAA}"/>
              </a:ext>
            </a:extLst>
          </p:cNvPr>
          <p:cNvSpPr>
            <a:spLocks noGrp="1"/>
          </p:cNvSpPr>
          <p:nvPr>
            <p:ph type="pic" sz="quarter" idx="15"/>
          </p:nvPr>
        </p:nvSpPr>
        <p:spPr>
          <a:xfrm>
            <a:off x="9034272" y="2441448"/>
            <a:ext cx="1828800" cy="18288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9" name="Text Placeholder 13">
            <a:extLst>
              <a:ext uri="{FF2B5EF4-FFF2-40B4-BE49-F238E27FC236}">
                <a16:creationId xmlns:a16="http://schemas.microsoft.com/office/drawing/2014/main" id="{AA3DDCC3-9231-434E-A1D1-8A078DE7BF10}"/>
              </a:ext>
            </a:extLst>
          </p:cNvPr>
          <p:cNvSpPr>
            <a:spLocks noGrp="1"/>
          </p:cNvSpPr>
          <p:nvPr>
            <p:ph type="body" sz="quarter" idx="16"/>
          </p:nvPr>
        </p:nvSpPr>
        <p:spPr>
          <a:xfrm>
            <a:off x="1298448" y="4974336"/>
            <a:ext cx="1828800" cy="539496"/>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0" name="Text Placeholder 13">
            <a:extLst>
              <a:ext uri="{FF2B5EF4-FFF2-40B4-BE49-F238E27FC236}">
                <a16:creationId xmlns:a16="http://schemas.microsoft.com/office/drawing/2014/main" id="{970A1046-F88C-E11E-0E2E-A7F3AEDB3A26}"/>
              </a:ext>
            </a:extLst>
          </p:cNvPr>
          <p:cNvSpPr>
            <a:spLocks noGrp="1"/>
          </p:cNvSpPr>
          <p:nvPr>
            <p:ph type="body" sz="quarter" idx="17"/>
          </p:nvPr>
        </p:nvSpPr>
        <p:spPr>
          <a:xfrm>
            <a:off x="1298448" y="5596128"/>
            <a:ext cx="1828800" cy="347472"/>
          </a:xfrm>
        </p:spPr>
        <p:txBody>
          <a:bodyPr lIns="0" tIns="0" rIns="0" bIns="0" anchor="t">
            <a:noAutofit/>
          </a:bodyPr>
          <a:lstStyle>
            <a:lvl1pPr marL="0" indent="0" algn="ctr">
              <a:lnSpc>
                <a:spcPct val="100000"/>
              </a:lnSpc>
              <a:spcBef>
                <a:spcPts val="0"/>
              </a:spcBef>
              <a:buNone/>
              <a:defRPr sz="1400" b="0">
                <a:solidFill>
                  <a:schemeClr val="tx1"/>
                </a:solidFill>
                <a:latin typeface="+mn-lt"/>
              </a:defRPr>
            </a:lvl1pPr>
          </a:lstStyle>
          <a:p>
            <a:pPr lvl="0"/>
            <a:r>
              <a:rPr lang="en-US"/>
              <a:t>Click to edit Master text styles</a:t>
            </a:r>
          </a:p>
        </p:txBody>
      </p:sp>
      <p:sp>
        <p:nvSpPr>
          <p:cNvPr id="11" name="Text Placeholder 13">
            <a:extLst>
              <a:ext uri="{FF2B5EF4-FFF2-40B4-BE49-F238E27FC236}">
                <a16:creationId xmlns:a16="http://schemas.microsoft.com/office/drawing/2014/main" id="{BF27FC0A-1C34-6BFF-806A-6911C16F2184}"/>
              </a:ext>
            </a:extLst>
          </p:cNvPr>
          <p:cNvSpPr>
            <a:spLocks noGrp="1"/>
          </p:cNvSpPr>
          <p:nvPr>
            <p:ph type="body" sz="quarter" idx="18"/>
          </p:nvPr>
        </p:nvSpPr>
        <p:spPr>
          <a:xfrm>
            <a:off x="3886200" y="4974336"/>
            <a:ext cx="1828800" cy="539496"/>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2" name="Text Placeholder 13">
            <a:extLst>
              <a:ext uri="{FF2B5EF4-FFF2-40B4-BE49-F238E27FC236}">
                <a16:creationId xmlns:a16="http://schemas.microsoft.com/office/drawing/2014/main" id="{EF94CC5A-0B90-D0D3-CF42-2A9B86331729}"/>
              </a:ext>
            </a:extLst>
          </p:cNvPr>
          <p:cNvSpPr>
            <a:spLocks noGrp="1"/>
          </p:cNvSpPr>
          <p:nvPr>
            <p:ph type="body" sz="quarter" idx="19"/>
          </p:nvPr>
        </p:nvSpPr>
        <p:spPr>
          <a:xfrm>
            <a:off x="3886200" y="5596128"/>
            <a:ext cx="1828800" cy="347472"/>
          </a:xfrm>
        </p:spPr>
        <p:txBody>
          <a:bodyPr lIns="0" tIns="0" rIns="0" bIns="0" anchor="t">
            <a:noAutofit/>
          </a:bodyPr>
          <a:lstStyle>
            <a:lvl1pPr marL="0" indent="0" algn="ctr">
              <a:lnSpc>
                <a:spcPct val="100000"/>
              </a:lnSpc>
              <a:spcBef>
                <a:spcPts val="0"/>
              </a:spcBef>
              <a:buNone/>
              <a:defRPr sz="1400" b="0">
                <a:solidFill>
                  <a:schemeClr val="tx1"/>
                </a:solidFill>
                <a:latin typeface="+mn-lt"/>
              </a:defRPr>
            </a:lvl1pPr>
          </a:lstStyle>
          <a:p>
            <a:pPr lvl="0"/>
            <a:r>
              <a:rPr lang="en-US"/>
              <a:t>Click to edit Master text styles</a:t>
            </a:r>
          </a:p>
        </p:txBody>
      </p:sp>
      <p:sp>
        <p:nvSpPr>
          <p:cNvPr id="13" name="Text Placeholder 13">
            <a:extLst>
              <a:ext uri="{FF2B5EF4-FFF2-40B4-BE49-F238E27FC236}">
                <a16:creationId xmlns:a16="http://schemas.microsoft.com/office/drawing/2014/main" id="{8E685B28-FC51-9FE8-2F7E-C8255BD75945}"/>
              </a:ext>
            </a:extLst>
          </p:cNvPr>
          <p:cNvSpPr>
            <a:spLocks noGrp="1"/>
          </p:cNvSpPr>
          <p:nvPr>
            <p:ph type="body" sz="quarter" idx="20"/>
          </p:nvPr>
        </p:nvSpPr>
        <p:spPr>
          <a:xfrm>
            <a:off x="6473952" y="4974336"/>
            <a:ext cx="1828800" cy="539496"/>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4" name="Text Placeholder 13">
            <a:extLst>
              <a:ext uri="{FF2B5EF4-FFF2-40B4-BE49-F238E27FC236}">
                <a16:creationId xmlns:a16="http://schemas.microsoft.com/office/drawing/2014/main" id="{B472F1E6-DAE5-AE6D-F688-575FC243CD0C}"/>
              </a:ext>
            </a:extLst>
          </p:cNvPr>
          <p:cNvSpPr>
            <a:spLocks noGrp="1"/>
          </p:cNvSpPr>
          <p:nvPr>
            <p:ph type="body" sz="quarter" idx="21"/>
          </p:nvPr>
        </p:nvSpPr>
        <p:spPr>
          <a:xfrm>
            <a:off x="6473952" y="5596128"/>
            <a:ext cx="1828800" cy="347472"/>
          </a:xfrm>
        </p:spPr>
        <p:txBody>
          <a:bodyPr lIns="0" tIns="0" rIns="0" bIns="0" anchor="t">
            <a:noAutofit/>
          </a:bodyPr>
          <a:lstStyle>
            <a:lvl1pPr marL="0" indent="0" algn="ctr">
              <a:lnSpc>
                <a:spcPct val="100000"/>
              </a:lnSpc>
              <a:spcBef>
                <a:spcPts val="0"/>
              </a:spcBef>
              <a:buNone/>
              <a:defRPr sz="1400" b="0">
                <a:solidFill>
                  <a:schemeClr val="tx1"/>
                </a:solidFill>
                <a:latin typeface="+mn-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7138E486-F729-AEC8-0C2D-44FA21EDC617}"/>
              </a:ext>
            </a:extLst>
          </p:cNvPr>
          <p:cNvSpPr>
            <a:spLocks noGrp="1"/>
          </p:cNvSpPr>
          <p:nvPr>
            <p:ph type="body" sz="quarter" idx="22"/>
          </p:nvPr>
        </p:nvSpPr>
        <p:spPr>
          <a:xfrm>
            <a:off x="9070848" y="4974336"/>
            <a:ext cx="1828800" cy="539496"/>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0F182FA8-4DA0-527F-89C3-96D9A996F2C7}"/>
              </a:ext>
            </a:extLst>
          </p:cNvPr>
          <p:cNvSpPr>
            <a:spLocks noGrp="1"/>
          </p:cNvSpPr>
          <p:nvPr>
            <p:ph type="body" sz="quarter" idx="23"/>
          </p:nvPr>
        </p:nvSpPr>
        <p:spPr>
          <a:xfrm>
            <a:off x="9070848" y="5596128"/>
            <a:ext cx="1828800" cy="347472"/>
          </a:xfrm>
        </p:spPr>
        <p:txBody>
          <a:bodyPr lIns="0" tIns="0" rIns="0" bIns="0" anchor="t">
            <a:noAutofit/>
          </a:bodyPr>
          <a:lstStyle>
            <a:lvl1pPr marL="0" indent="0" algn="ctr">
              <a:lnSpc>
                <a:spcPct val="100000"/>
              </a:lnSpc>
              <a:spcBef>
                <a:spcPts val="0"/>
              </a:spcBef>
              <a:buNone/>
              <a:defRPr sz="1400" b="0">
                <a:solidFill>
                  <a:schemeClr val="tx1"/>
                </a:solidFill>
                <a:latin typeface="+mn-lt"/>
              </a:defRPr>
            </a:lvl1pPr>
          </a:lstStyle>
          <a:p>
            <a:pPr lvl="0"/>
            <a:r>
              <a:rPr lang="en-US"/>
              <a:t>Click to edit Master text styles</a:t>
            </a:r>
          </a:p>
        </p:txBody>
      </p:sp>
      <p:cxnSp>
        <p:nvCxnSpPr>
          <p:cNvPr id="18" name="Straight Connector 17">
            <a:extLst>
              <a:ext uri="{FF2B5EF4-FFF2-40B4-BE49-F238E27FC236}">
                <a16:creationId xmlns:a16="http://schemas.microsoft.com/office/drawing/2014/main" id="{B6E73E07-0346-2BA8-44BC-6CB3BDEAAA99}"/>
              </a:ext>
            </a:extLst>
          </p:cNvPr>
          <p:cNvCxnSpPr>
            <a:cxnSpLocks/>
          </p:cNvCxnSpPr>
          <p:nvPr userDrawn="1"/>
        </p:nvCxnSpPr>
        <p:spPr>
          <a:xfrm>
            <a:off x="4592478" y="4688743"/>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6E62977-27C7-5882-6A33-75257911D09A}"/>
              </a:ext>
            </a:extLst>
          </p:cNvPr>
          <p:cNvCxnSpPr>
            <a:cxnSpLocks/>
          </p:cNvCxnSpPr>
          <p:nvPr userDrawn="1"/>
        </p:nvCxnSpPr>
        <p:spPr>
          <a:xfrm>
            <a:off x="2004720" y="4688743"/>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05476C-2972-A423-7282-BABA9AAB32E6}"/>
              </a:ext>
            </a:extLst>
          </p:cNvPr>
          <p:cNvCxnSpPr>
            <a:cxnSpLocks/>
          </p:cNvCxnSpPr>
          <p:nvPr userDrawn="1"/>
        </p:nvCxnSpPr>
        <p:spPr>
          <a:xfrm>
            <a:off x="9737699" y="4688743"/>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E0D781B-3CB4-A523-427F-3D444B28E60E}"/>
              </a:ext>
            </a:extLst>
          </p:cNvPr>
          <p:cNvCxnSpPr>
            <a:cxnSpLocks/>
          </p:cNvCxnSpPr>
          <p:nvPr userDrawn="1"/>
        </p:nvCxnSpPr>
        <p:spPr>
          <a:xfrm>
            <a:off x="7183278" y="4688743"/>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8048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3ED19-9B5E-8852-24D6-62401816CBB7}"/>
              </a:ext>
            </a:extLst>
          </p:cNvPr>
          <p:cNvSpPr>
            <a:spLocks noGrp="1"/>
          </p:cNvSpPr>
          <p:nvPr>
            <p:ph type="title"/>
          </p:nvPr>
        </p:nvSpPr>
        <p:spPr>
          <a:xfrm>
            <a:off x="1097280" y="609600"/>
            <a:ext cx="10332720" cy="539496"/>
          </a:xfrm>
        </p:spPr>
        <p:txBody>
          <a:bodyPr/>
          <a:lstStyle>
            <a:lvl1pPr algn="ctr">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4307A8A0-5009-A086-A6AE-542CA4684892}"/>
              </a:ext>
            </a:extLst>
          </p:cNvPr>
          <p:cNvSpPr>
            <a:spLocks noGrp="1"/>
          </p:cNvSpPr>
          <p:nvPr>
            <p:ph type="sldNum" sz="quarter" idx="10"/>
          </p:nvPr>
        </p:nvSpPr>
        <p:spPr/>
        <p:txBody>
          <a:bodyPr/>
          <a:lstStyle/>
          <a:p>
            <a:fld id="{75DF2D63-3FF5-D547-96B9-BE9CCD1ABA58}" type="slidenum">
              <a:rPr lang="en-US" smtClean="0"/>
              <a:pPr/>
              <a:t>‹#›</a:t>
            </a:fld>
            <a:endParaRPr lang="en-US" dirty="0"/>
          </a:p>
        </p:txBody>
      </p:sp>
      <p:sp>
        <p:nvSpPr>
          <p:cNvPr id="4" name="Footer Placeholder 3">
            <a:extLst>
              <a:ext uri="{FF2B5EF4-FFF2-40B4-BE49-F238E27FC236}">
                <a16:creationId xmlns:a16="http://schemas.microsoft.com/office/drawing/2014/main" id="{56746F73-AB2D-A55B-67FD-85A2F20D50E8}"/>
              </a:ext>
            </a:extLst>
          </p:cNvPr>
          <p:cNvSpPr>
            <a:spLocks noGrp="1"/>
          </p:cNvSpPr>
          <p:nvPr>
            <p:ph type="ftr" sz="quarter" idx="11"/>
          </p:nvPr>
        </p:nvSpPr>
        <p:spPr/>
        <p:txBody>
          <a:bodyPr/>
          <a:lstStyle/>
          <a:p>
            <a:r>
              <a:rPr lang="en-US" dirty="0"/>
              <a:t>presentation title</a:t>
            </a:r>
          </a:p>
        </p:txBody>
      </p:sp>
      <p:sp>
        <p:nvSpPr>
          <p:cNvPr id="5" name="Picture Placeholder 8">
            <a:extLst>
              <a:ext uri="{FF2B5EF4-FFF2-40B4-BE49-F238E27FC236}">
                <a16:creationId xmlns:a16="http://schemas.microsoft.com/office/drawing/2014/main" id="{6F01F221-54DA-6EF2-D9DE-2B9A7AB60B1C}"/>
              </a:ext>
            </a:extLst>
          </p:cNvPr>
          <p:cNvSpPr>
            <a:spLocks noGrp="1"/>
          </p:cNvSpPr>
          <p:nvPr>
            <p:ph type="pic" sz="quarter" idx="12"/>
          </p:nvPr>
        </p:nvSpPr>
        <p:spPr>
          <a:xfrm>
            <a:off x="1636776" y="1755648"/>
            <a:ext cx="1143000" cy="11430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6" name="Picture Placeholder 8">
            <a:extLst>
              <a:ext uri="{FF2B5EF4-FFF2-40B4-BE49-F238E27FC236}">
                <a16:creationId xmlns:a16="http://schemas.microsoft.com/office/drawing/2014/main" id="{9BEECCD2-A0EF-0622-7377-A2BAE978656E}"/>
              </a:ext>
            </a:extLst>
          </p:cNvPr>
          <p:cNvSpPr>
            <a:spLocks noGrp="1"/>
          </p:cNvSpPr>
          <p:nvPr>
            <p:ph type="pic" sz="quarter" idx="13"/>
          </p:nvPr>
        </p:nvSpPr>
        <p:spPr>
          <a:xfrm>
            <a:off x="4224528" y="1755648"/>
            <a:ext cx="1143000" cy="11430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7" name="Picture Placeholder 8">
            <a:extLst>
              <a:ext uri="{FF2B5EF4-FFF2-40B4-BE49-F238E27FC236}">
                <a16:creationId xmlns:a16="http://schemas.microsoft.com/office/drawing/2014/main" id="{DDD9A982-D940-ADB7-F949-B3898D1984E6}"/>
              </a:ext>
            </a:extLst>
          </p:cNvPr>
          <p:cNvSpPr>
            <a:spLocks noGrp="1"/>
          </p:cNvSpPr>
          <p:nvPr>
            <p:ph type="pic" sz="quarter" idx="14"/>
          </p:nvPr>
        </p:nvSpPr>
        <p:spPr>
          <a:xfrm>
            <a:off x="6848856" y="1755648"/>
            <a:ext cx="1143000" cy="11430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8" name="Picture Placeholder 8">
            <a:extLst>
              <a:ext uri="{FF2B5EF4-FFF2-40B4-BE49-F238E27FC236}">
                <a16:creationId xmlns:a16="http://schemas.microsoft.com/office/drawing/2014/main" id="{492630AD-4FA0-C5D3-DC29-AE0E67CB6CAA}"/>
              </a:ext>
            </a:extLst>
          </p:cNvPr>
          <p:cNvSpPr>
            <a:spLocks noGrp="1"/>
          </p:cNvSpPr>
          <p:nvPr>
            <p:ph type="pic" sz="quarter" idx="15"/>
          </p:nvPr>
        </p:nvSpPr>
        <p:spPr>
          <a:xfrm>
            <a:off x="9381744" y="1755648"/>
            <a:ext cx="1143000" cy="11430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9" name="Text Placeholder 13">
            <a:extLst>
              <a:ext uri="{FF2B5EF4-FFF2-40B4-BE49-F238E27FC236}">
                <a16:creationId xmlns:a16="http://schemas.microsoft.com/office/drawing/2014/main" id="{AA3DDCC3-9231-434E-A1D1-8A078DE7BF10}"/>
              </a:ext>
            </a:extLst>
          </p:cNvPr>
          <p:cNvSpPr>
            <a:spLocks noGrp="1"/>
          </p:cNvSpPr>
          <p:nvPr>
            <p:ph type="body" sz="quarter" idx="16"/>
          </p:nvPr>
        </p:nvSpPr>
        <p:spPr>
          <a:xfrm>
            <a:off x="1298448" y="3300984"/>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0" name="Text Placeholder 13">
            <a:extLst>
              <a:ext uri="{FF2B5EF4-FFF2-40B4-BE49-F238E27FC236}">
                <a16:creationId xmlns:a16="http://schemas.microsoft.com/office/drawing/2014/main" id="{970A1046-F88C-E11E-0E2E-A7F3AEDB3A26}"/>
              </a:ext>
            </a:extLst>
          </p:cNvPr>
          <p:cNvSpPr>
            <a:spLocks noGrp="1"/>
          </p:cNvSpPr>
          <p:nvPr>
            <p:ph type="body" sz="quarter" idx="17"/>
          </p:nvPr>
        </p:nvSpPr>
        <p:spPr>
          <a:xfrm>
            <a:off x="1298448" y="37307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sp>
        <p:nvSpPr>
          <p:cNvPr id="11" name="Text Placeholder 13">
            <a:extLst>
              <a:ext uri="{FF2B5EF4-FFF2-40B4-BE49-F238E27FC236}">
                <a16:creationId xmlns:a16="http://schemas.microsoft.com/office/drawing/2014/main" id="{BF27FC0A-1C34-6BFF-806A-6911C16F2184}"/>
              </a:ext>
            </a:extLst>
          </p:cNvPr>
          <p:cNvSpPr>
            <a:spLocks noGrp="1"/>
          </p:cNvSpPr>
          <p:nvPr>
            <p:ph type="body" sz="quarter" idx="18"/>
          </p:nvPr>
        </p:nvSpPr>
        <p:spPr>
          <a:xfrm>
            <a:off x="3886200" y="3300984"/>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2" name="Text Placeholder 13">
            <a:extLst>
              <a:ext uri="{FF2B5EF4-FFF2-40B4-BE49-F238E27FC236}">
                <a16:creationId xmlns:a16="http://schemas.microsoft.com/office/drawing/2014/main" id="{EF94CC5A-0B90-D0D3-CF42-2A9B86331729}"/>
              </a:ext>
            </a:extLst>
          </p:cNvPr>
          <p:cNvSpPr>
            <a:spLocks noGrp="1"/>
          </p:cNvSpPr>
          <p:nvPr>
            <p:ph type="body" sz="quarter" idx="19"/>
          </p:nvPr>
        </p:nvSpPr>
        <p:spPr>
          <a:xfrm>
            <a:off x="3886200" y="37307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sp>
        <p:nvSpPr>
          <p:cNvPr id="13" name="Text Placeholder 13">
            <a:extLst>
              <a:ext uri="{FF2B5EF4-FFF2-40B4-BE49-F238E27FC236}">
                <a16:creationId xmlns:a16="http://schemas.microsoft.com/office/drawing/2014/main" id="{8E685B28-FC51-9FE8-2F7E-C8255BD75945}"/>
              </a:ext>
            </a:extLst>
          </p:cNvPr>
          <p:cNvSpPr>
            <a:spLocks noGrp="1"/>
          </p:cNvSpPr>
          <p:nvPr>
            <p:ph type="body" sz="quarter" idx="20"/>
          </p:nvPr>
        </p:nvSpPr>
        <p:spPr>
          <a:xfrm>
            <a:off x="6510528" y="3300984"/>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4" name="Text Placeholder 13">
            <a:extLst>
              <a:ext uri="{FF2B5EF4-FFF2-40B4-BE49-F238E27FC236}">
                <a16:creationId xmlns:a16="http://schemas.microsoft.com/office/drawing/2014/main" id="{B472F1E6-DAE5-AE6D-F688-575FC243CD0C}"/>
              </a:ext>
            </a:extLst>
          </p:cNvPr>
          <p:cNvSpPr>
            <a:spLocks noGrp="1"/>
          </p:cNvSpPr>
          <p:nvPr>
            <p:ph type="body" sz="quarter" idx="21"/>
          </p:nvPr>
        </p:nvSpPr>
        <p:spPr>
          <a:xfrm>
            <a:off x="6510528" y="37307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7138E486-F729-AEC8-0C2D-44FA21EDC617}"/>
              </a:ext>
            </a:extLst>
          </p:cNvPr>
          <p:cNvSpPr>
            <a:spLocks noGrp="1"/>
          </p:cNvSpPr>
          <p:nvPr>
            <p:ph type="body" sz="quarter" idx="22"/>
          </p:nvPr>
        </p:nvSpPr>
        <p:spPr>
          <a:xfrm>
            <a:off x="9034272" y="3300984"/>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0F182FA8-4DA0-527F-89C3-96D9A996F2C7}"/>
              </a:ext>
            </a:extLst>
          </p:cNvPr>
          <p:cNvSpPr>
            <a:spLocks noGrp="1"/>
          </p:cNvSpPr>
          <p:nvPr>
            <p:ph type="body" sz="quarter" idx="23"/>
          </p:nvPr>
        </p:nvSpPr>
        <p:spPr>
          <a:xfrm>
            <a:off x="9034272" y="37307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cxnSp>
        <p:nvCxnSpPr>
          <p:cNvPr id="17" name="Straight Connector 16">
            <a:extLst>
              <a:ext uri="{FF2B5EF4-FFF2-40B4-BE49-F238E27FC236}">
                <a16:creationId xmlns:a16="http://schemas.microsoft.com/office/drawing/2014/main" id="{BF42A71B-2F05-7F67-85C0-0C5AA947983D}"/>
              </a:ext>
            </a:extLst>
          </p:cNvPr>
          <p:cNvCxnSpPr>
            <a:cxnSpLocks/>
          </p:cNvCxnSpPr>
          <p:nvPr userDrawn="1"/>
        </p:nvCxnSpPr>
        <p:spPr>
          <a:xfrm>
            <a:off x="4684061" y="3104299"/>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BC25395-CA95-6040-8ED6-C7D8A2E16C49}"/>
              </a:ext>
            </a:extLst>
          </p:cNvPr>
          <p:cNvCxnSpPr>
            <a:cxnSpLocks/>
          </p:cNvCxnSpPr>
          <p:nvPr userDrawn="1"/>
        </p:nvCxnSpPr>
        <p:spPr>
          <a:xfrm>
            <a:off x="2096160" y="3104299"/>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E2F589B-649A-57C2-1D3E-79FDFF84BADB}"/>
              </a:ext>
            </a:extLst>
          </p:cNvPr>
          <p:cNvCxnSpPr>
            <a:cxnSpLocks/>
          </p:cNvCxnSpPr>
          <p:nvPr userDrawn="1"/>
        </p:nvCxnSpPr>
        <p:spPr>
          <a:xfrm>
            <a:off x="9837985" y="3104299"/>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1F3728F-0FBF-5AD2-357E-FFCFFBF7687E}"/>
              </a:ext>
            </a:extLst>
          </p:cNvPr>
          <p:cNvCxnSpPr>
            <a:cxnSpLocks/>
          </p:cNvCxnSpPr>
          <p:nvPr userDrawn="1"/>
        </p:nvCxnSpPr>
        <p:spPr>
          <a:xfrm>
            <a:off x="7306235" y="3104299"/>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Picture Placeholder 8">
            <a:extLst>
              <a:ext uri="{FF2B5EF4-FFF2-40B4-BE49-F238E27FC236}">
                <a16:creationId xmlns:a16="http://schemas.microsoft.com/office/drawing/2014/main" id="{09A756E1-5275-58A9-7B09-95BEA4F4FACA}"/>
              </a:ext>
            </a:extLst>
          </p:cNvPr>
          <p:cNvSpPr>
            <a:spLocks noGrp="1"/>
          </p:cNvSpPr>
          <p:nvPr>
            <p:ph type="pic" sz="quarter" idx="24"/>
          </p:nvPr>
        </p:nvSpPr>
        <p:spPr>
          <a:xfrm>
            <a:off x="1636776" y="4270248"/>
            <a:ext cx="1143000" cy="11430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22" name="Picture Placeholder 8">
            <a:extLst>
              <a:ext uri="{FF2B5EF4-FFF2-40B4-BE49-F238E27FC236}">
                <a16:creationId xmlns:a16="http://schemas.microsoft.com/office/drawing/2014/main" id="{A4DA2F88-85BF-29B8-6321-AF19B25A6261}"/>
              </a:ext>
            </a:extLst>
          </p:cNvPr>
          <p:cNvSpPr>
            <a:spLocks noGrp="1"/>
          </p:cNvSpPr>
          <p:nvPr>
            <p:ph type="pic" sz="quarter" idx="25"/>
          </p:nvPr>
        </p:nvSpPr>
        <p:spPr>
          <a:xfrm>
            <a:off x="4224528" y="4270248"/>
            <a:ext cx="1143000" cy="11430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23" name="Picture Placeholder 8">
            <a:extLst>
              <a:ext uri="{FF2B5EF4-FFF2-40B4-BE49-F238E27FC236}">
                <a16:creationId xmlns:a16="http://schemas.microsoft.com/office/drawing/2014/main" id="{4636CEF4-05E9-F5BB-BD6F-6B081DBDCA9D}"/>
              </a:ext>
            </a:extLst>
          </p:cNvPr>
          <p:cNvSpPr>
            <a:spLocks noGrp="1"/>
          </p:cNvSpPr>
          <p:nvPr>
            <p:ph type="pic" sz="quarter" idx="26"/>
          </p:nvPr>
        </p:nvSpPr>
        <p:spPr>
          <a:xfrm>
            <a:off x="6848856" y="4270248"/>
            <a:ext cx="1143000" cy="11430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24" name="Picture Placeholder 8">
            <a:extLst>
              <a:ext uri="{FF2B5EF4-FFF2-40B4-BE49-F238E27FC236}">
                <a16:creationId xmlns:a16="http://schemas.microsoft.com/office/drawing/2014/main" id="{67B57C06-A1D0-7C74-6A14-2BFF0B1FC172}"/>
              </a:ext>
            </a:extLst>
          </p:cNvPr>
          <p:cNvSpPr>
            <a:spLocks noGrp="1"/>
          </p:cNvSpPr>
          <p:nvPr>
            <p:ph type="pic" sz="quarter" idx="27"/>
          </p:nvPr>
        </p:nvSpPr>
        <p:spPr>
          <a:xfrm>
            <a:off x="9381744" y="4270248"/>
            <a:ext cx="1143000" cy="1143000"/>
          </a:xfrm>
          <a:prstGeom prst="ellipse">
            <a:avLst/>
          </a:prstGeom>
        </p:spPr>
        <p:txBody>
          <a:bodyPr anchor="ctr">
            <a:noAutofit/>
          </a:bodyPr>
          <a:lstStyle>
            <a:lvl1pPr marL="0" indent="0" algn="ctr">
              <a:buNone/>
              <a:defRPr sz="1600"/>
            </a:lvl1pPr>
          </a:lstStyle>
          <a:p>
            <a:r>
              <a:rPr lang="en-US"/>
              <a:t>Click icon to add picture</a:t>
            </a:r>
            <a:endParaRPr lang="en-US" dirty="0"/>
          </a:p>
        </p:txBody>
      </p:sp>
      <p:sp>
        <p:nvSpPr>
          <p:cNvPr id="25" name="Text Placeholder 13">
            <a:extLst>
              <a:ext uri="{FF2B5EF4-FFF2-40B4-BE49-F238E27FC236}">
                <a16:creationId xmlns:a16="http://schemas.microsoft.com/office/drawing/2014/main" id="{1025D334-8990-1960-8865-C877ECC47E67}"/>
              </a:ext>
            </a:extLst>
          </p:cNvPr>
          <p:cNvSpPr>
            <a:spLocks noGrp="1"/>
          </p:cNvSpPr>
          <p:nvPr>
            <p:ph type="body" sz="quarter" idx="28"/>
          </p:nvPr>
        </p:nvSpPr>
        <p:spPr>
          <a:xfrm>
            <a:off x="1298448" y="5824728"/>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26" name="Text Placeholder 13">
            <a:extLst>
              <a:ext uri="{FF2B5EF4-FFF2-40B4-BE49-F238E27FC236}">
                <a16:creationId xmlns:a16="http://schemas.microsoft.com/office/drawing/2014/main" id="{7F491CA2-1A10-E7DB-4203-DC7E9E48CCFF}"/>
              </a:ext>
            </a:extLst>
          </p:cNvPr>
          <p:cNvSpPr>
            <a:spLocks noGrp="1"/>
          </p:cNvSpPr>
          <p:nvPr>
            <p:ph type="body" sz="quarter" idx="29"/>
          </p:nvPr>
        </p:nvSpPr>
        <p:spPr>
          <a:xfrm>
            <a:off x="1298448" y="62453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sp>
        <p:nvSpPr>
          <p:cNvPr id="27" name="Text Placeholder 13">
            <a:extLst>
              <a:ext uri="{FF2B5EF4-FFF2-40B4-BE49-F238E27FC236}">
                <a16:creationId xmlns:a16="http://schemas.microsoft.com/office/drawing/2014/main" id="{697C28E5-6260-6DA9-B4F0-665506F52586}"/>
              </a:ext>
            </a:extLst>
          </p:cNvPr>
          <p:cNvSpPr>
            <a:spLocks noGrp="1"/>
          </p:cNvSpPr>
          <p:nvPr>
            <p:ph type="body" sz="quarter" idx="30"/>
          </p:nvPr>
        </p:nvSpPr>
        <p:spPr>
          <a:xfrm>
            <a:off x="3886200" y="5824728"/>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28" name="Text Placeholder 13">
            <a:extLst>
              <a:ext uri="{FF2B5EF4-FFF2-40B4-BE49-F238E27FC236}">
                <a16:creationId xmlns:a16="http://schemas.microsoft.com/office/drawing/2014/main" id="{A594A25E-7F2D-4188-16B7-C34485FDD2F8}"/>
              </a:ext>
            </a:extLst>
          </p:cNvPr>
          <p:cNvSpPr>
            <a:spLocks noGrp="1"/>
          </p:cNvSpPr>
          <p:nvPr>
            <p:ph type="body" sz="quarter" idx="31"/>
          </p:nvPr>
        </p:nvSpPr>
        <p:spPr>
          <a:xfrm>
            <a:off x="3886200" y="62453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sp>
        <p:nvSpPr>
          <p:cNvPr id="29" name="Text Placeholder 13">
            <a:extLst>
              <a:ext uri="{FF2B5EF4-FFF2-40B4-BE49-F238E27FC236}">
                <a16:creationId xmlns:a16="http://schemas.microsoft.com/office/drawing/2014/main" id="{584B38BF-6197-486D-7134-F86E1754AF78}"/>
              </a:ext>
            </a:extLst>
          </p:cNvPr>
          <p:cNvSpPr>
            <a:spLocks noGrp="1"/>
          </p:cNvSpPr>
          <p:nvPr>
            <p:ph type="body" sz="quarter" idx="32"/>
          </p:nvPr>
        </p:nvSpPr>
        <p:spPr>
          <a:xfrm>
            <a:off x="6510528" y="5824728"/>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30" name="Text Placeholder 13">
            <a:extLst>
              <a:ext uri="{FF2B5EF4-FFF2-40B4-BE49-F238E27FC236}">
                <a16:creationId xmlns:a16="http://schemas.microsoft.com/office/drawing/2014/main" id="{D788F8D9-8CDB-C458-9AAD-0426AB467D2A}"/>
              </a:ext>
            </a:extLst>
          </p:cNvPr>
          <p:cNvSpPr>
            <a:spLocks noGrp="1"/>
          </p:cNvSpPr>
          <p:nvPr>
            <p:ph type="body" sz="quarter" idx="33"/>
          </p:nvPr>
        </p:nvSpPr>
        <p:spPr>
          <a:xfrm>
            <a:off x="6510528" y="62453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sp>
        <p:nvSpPr>
          <p:cNvPr id="31" name="Text Placeholder 13">
            <a:extLst>
              <a:ext uri="{FF2B5EF4-FFF2-40B4-BE49-F238E27FC236}">
                <a16:creationId xmlns:a16="http://schemas.microsoft.com/office/drawing/2014/main" id="{78447882-2C86-B3A7-9450-29A0778E1B08}"/>
              </a:ext>
            </a:extLst>
          </p:cNvPr>
          <p:cNvSpPr>
            <a:spLocks noGrp="1"/>
          </p:cNvSpPr>
          <p:nvPr>
            <p:ph type="body" sz="quarter" idx="34"/>
          </p:nvPr>
        </p:nvSpPr>
        <p:spPr>
          <a:xfrm>
            <a:off x="9034272" y="5824728"/>
            <a:ext cx="1828800" cy="411480"/>
          </a:xfrm>
        </p:spPr>
        <p:txBody>
          <a:bodyPr lIns="0" tIns="0" rIns="0" bIns="0" anchor="b">
            <a:noAutofit/>
          </a:bodyPr>
          <a:lstStyle>
            <a:lvl1pPr marL="0" indent="0" algn="ctr">
              <a:lnSpc>
                <a:spcPct val="100000"/>
              </a:lnSpc>
              <a:spcBef>
                <a:spcPts val="0"/>
              </a:spcBef>
              <a:buNone/>
              <a:defRPr sz="1400" b="0" cap="all" spc="200" baseline="0">
                <a:solidFill>
                  <a:schemeClr val="tx1"/>
                </a:solidFill>
                <a:latin typeface="+mj-lt"/>
              </a:defRPr>
            </a:lvl1pPr>
          </a:lstStyle>
          <a:p>
            <a:pPr lvl="0"/>
            <a:r>
              <a:rPr lang="en-US"/>
              <a:t>Click to edit Master text styles</a:t>
            </a:r>
          </a:p>
        </p:txBody>
      </p:sp>
      <p:sp>
        <p:nvSpPr>
          <p:cNvPr id="32" name="Text Placeholder 13">
            <a:extLst>
              <a:ext uri="{FF2B5EF4-FFF2-40B4-BE49-F238E27FC236}">
                <a16:creationId xmlns:a16="http://schemas.microsoft.com/office/drawing/2014/main" id="{E321AAE1-532A-23F0-9108-055D0D7BDFBA}"/>
              </a:ext>
            </a:extLst>
          </p:cNvPr>
          <p:cNvSpPr>
            <a:spLocks noGrp="1"/>
          </p:cNvSpPr>
          <p:nvPr>
            <p:ph type="body" sz="quarter" idx="35"/>
          </p:nvPr>
        </p:nvSpPr>
        <p:spPr>
          <a:xfrm>
            <a:off x="9034272" y="6245352"/>
            <a:ext cx="1828800" cy="347472"/>
          </a:xfrm>
        </p:spPr>
        <p:txBody>
          <a:bodyPr lIns="0" tIns="0" rIns="0" bIns="0" anchor="t">
            <a:noAutofit/>
          </a:bodyPr>
          <a:lstStyle>
            <a:lvl1pPr marL="0" indent="0" algn="ctr">
              <a:lnSpc>
                <a:spcPct val="100000"/>
              </a:lnSpc>
              <a:spcBef>
                <a:spcPts val="0"/>
              </a:spcBef>
              <a:buNone/>
              <a:defRPr sz="1200" b="0">
                <a:solidFill>
                  <a:schemeClr val="tx1"/>
                </a:solidFill>
                <a:latin typeface="+mn-lt"/>
              </a:defRPr>
            </a:lvl1pPr>
          </a:lstStyle>
          <a:p>
            <a:pPr lvl="0"/>
            <a:r>
              <a:rPr lang="en-US"/>
              <a:t>Click to edit Master text styles</a:t>
            </a:r>
          </a:p>
        </p:txBody>
      </p:sp>
      <p:cxnSp>
        <p:nvCxnSpPr>
          <p:cNvPr id="33" name="Straight Connector 32">
            <a:extLst>
              <a:ext uri="{FF2B5EF4-FFF2-40B4-BE49-F238E27FC236}">
                <a16:creationId xmlns:a16="http://schemas.microsoft.com/office/drawing/2014/main" id="{11BC4478-FBEA-422F-73BA-0A422F15D7EA}"/>
              </a:ext>
            </a:extLst>
          </p:cNvPr>
          <p:cNvCxnSpPr>
            <a:cxnSpLocks/>
          </p:cNvCxnSpPr>
          <p:nvPr userDrawn="1"/>
        </p:nvCxnSpPr>
        <p:spPr>
          <a:xfrm>
            <a:off x="4684061" y="5623560"/>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A9AA302-5107-FDE7-557C-3305A9A7DEC2}"/>
              </a:ext>
            </a:extLst>
          </p:cNvPr>
          <p:cNvCxnSpPr>
            <a:cxnSpLocks/>
          </p:cNvCxnSpPr>
          <p:nvPr userDrawn="1"/>
        </p:nvCxnSpPr>
        <p:spPr>
          <a:xfrm>
            <a:off x="2096160" y="5623560"/>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9C9F7A3-B120-C59A-E379-173F84B7D153}"/>
              </a:ext>
            </a:extLst>
          </p:cNvPr>
          <p:cNvCxnSpPr>
            <a:cxnSpLocks/>
          </p:cNvCxnSpPr>
          <p:nvPr userDrawn="1"/>
        </p:nvCxnSpPr>
        <p:spPr>
          <a:xfrm>
            <a:off x="9837985" y="5623560"/>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073A4E7-9D16-A6C0-E297-A36B10A2FABB}"/>
              </a:ext>
            </a:extLst>
          </p:cNvPr>
          <p:cNvCxnSpPr>
            <a:cxnSpLocks/>
          </p:cNvCxnSpPr>
          <p:nvPr userDrawn="1"/>
        </p:nvCxnSpPr>
        <p:spPr>
          <a:xfrm>
            <a:off x="7306235" y="5623560"/>
            <a:ext cx="22860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1777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1295400" y="609600"/>
            <a:ext cx="9821955" cy="1256118"/>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1295400" y="1855945"/>
            <a:ext cx="9821955"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Slide Number Placeholder 20">
            <a:extLst>
              <a:ext uri="{FF2B5EF4-FFF2-40B4-BE49-F238E27FC236}">
                <a16:creationId xmlns:a16="http://schemas.microsoft.com/office/drawing/2014/main" id="{78A08F60-CEF1-832D-D403-282EA76CBEF2}"/>
              </a:ext>
            </a:extLst>
          </p:cNvPr>
          <p:cNvSpPr>
            <a:spLocks noGrp="1"/>
          </p:cNvSpPr>
          <p:nvPr>
            <p:ph type="sldNum" sz="quarter" idx="4"/>
          </p:nvPr>
        </p:nvSpPr>
        <p:spPr>
          <a:xfrm>
            <a:off x="420624" y="6019801"/>
            <a:ext cx="457200" cy="184150"/>
          </a:xfrm>
          <a:prstGeom prst="rect">
            <a:avLst/>
          </a:prstGeom>
        </p:spPr>
        <p:txBody>
          <a:bodyPr vert="horz" lIns="0" tIns="0" rIns="0" bIns="0" rtlCol="0" anchor="ctr"/>
          <a:lstStyle>
            <a:lvl1pPr algn="ctr">
              <a:defRPr sz="1200" cap="all" spc="200" baseline="0">
                <a:solidFill>
                  <a:schemeClr val="accent1"/>
                </a:solidFill>
                <a:latin typeface="Posterama" panose="020B0504020200020000" pitchFamily="34" charset="0"/>
              </a:defRPr>
            </a:lvl1pPr>
          </a:lstStyle>
          <a:p>
            <a:fld id="{75DF2D63-3FF5-D547-96B9-BE9CCD1ABA58}" type="slidenum">
              <a:rPr lang="en-US" smtClean="0"/>
              <a:pPr/>
              <a:t>‹#›</a:t>
            </a:fld>
            <a:endParaRPr lang="en-US" dirty="0"/>
          </a:p>
        </p:txBody>
      </p:sp>
      <p:sp>
        <p:nvSpPr>
          <p:cNvPr id="25" name="Footer Placeholder 24">
            <a:extLst>
              <a:ext uri="{FF2B5EF4-FFF2-40B4-BE49-F238E27FC236}">
                <a16:creationId xmlns:a16="http://schemas.microsoft.com/office/drawing/2014/main" id="{010F9766-B67A-A34E-2927-9A2D6360F77A}"/>
              </a:ext>
            </a:extLst>
          </p:cNvPr>
          <p:cNvSpPr>
            <a:spLocks noGrp="1"/>
          </p:cNvSpPr>
          <p:nvPr>
            <p:ph type="ftr" sz="quarter" idx="3"/>
          </p:nvPr>
        </p:nvSpPr>
        <p:spPr>
          <a:xfrm rot="16200000">
            <a:off x="-242952" y="1451496"/>
            <a:ext cx="1784352" cy="189457"/>
          </a:xfrm>
          <a:prstGeom prst="rect">
            <a:avLst/>
          </a:prstGeom>
        </p:spPr>
        <p:txBody>
          <a:bodyPr vert="horz" lIns="0" tIns="0" rIns="0" bIns="0" rtlCol="0" anchor="ctr"/>
          <a:lstStyle>
            <a:lvl1pPr algn="l">
              <a:defRPr sz="1200" cap="all" spc="100" baseline="0">
                <a:solidFill>
                  <a:schemeClr val="accent1"/>
                </a:solidFill>
                <a:latin typeface="Posterama" panose="020B0504020200020000" pitchFamily="34" charset="0"/>
              </a:defRPr>
            </a:lvl1pPr>
          </a:lstStyle>
          <a:p>
            <a:r>
              <a:rPr lang="en-US" dirty="0"/>
              <a:t>presentation title</a:t>
            </a:r>
          </a:p>
        </p:txBody>
      </p:sp>
      <p:cxnSp>
        <p:nvCxnSpPr>
          <p:cNvPr id="4" name="Straight Connector 3">
            <a:extLst>
              <a:ext uri="{FF2B5EF4-FFF2-40B4-BE49-F238E27FC236}">
                <a16:creationId xmlns:a16="http://schemas.microsoft.com/office/drawing/2014/main" id="{C0A131BE-DFE5-28BE-2AF8-50ADF9AFDB94}"/>
              </a:ext>
            </a:extLst>
          </p:cNvPr>
          <p:cNvCxnSpPr>
            <a:cxnSpLocks/>
          </p:cNvCxnSpPr>
          <p:nvPr userDrawn="1"/>
        </p:nvCxnSpPr>
        <p:spPr>
          <a:xfrm>
            <a:off x="649224" y="2667000"/>
            <a:ext cx="0" cy="31242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53" r:id="rId12"/>
    <p:sldLayoutId id="2147483671" r:id="rId13"/>
    <p:sldLayoutId id="2147483672" r:id="rId14"/>
    <p:sldLayoutId id="2147483673" r:id="rId15"/>
    <p:sldLayoutId id="2147483654" r:id="rId16"/>
    <p:sldLayoutId id="2147483655" r:id="rId17"/>
    <p:sldLayoutId id="2147483656" r:id="rId18"/>
    <p:sldLayoutId id="2147483657" r:id="rId19"/>
  </p:sldLayoutIdLst>
  <p:hf hdr="0" dt="0"/>
  <p:txStyles>
    <p:titleStyle>
      <a:lvl1pPr algn="l" defTabSz="914400" rtl="0" eaLnBrk="1" latinLnBrk="0" hangingPunct="1">
        <a:lnSpc>
          <a:spcPct val="90000"/>
        </a:lnSpc>
        <a:spcBef>
          <a:spcPct val="0"/>
        </a:spcBef>
        <a:buNone/>
        <a:defRPr sz="4800" kern="1200" cap="all" spc="300" baseline="0">
          <a:solidFill>
            <a:schemeClr val="tx1"/>
          </a:solidFill>
          <a:latin typeface="+mj-lt"/>
          <a:ea typeface="+mj-ea"/>
          <a:cs typeface="Posterama" panose="020B0504020200020000"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0.1"/><Relationship Id="rId2" Type="http://schemas.openxmlformats.org/officeDocument/2006/relationships/image" Target="../media/image19.jpg"/><Relationship Id="rId1" Type="http://schemas.openxmlformats.org/officeDocument/2006/relationships/slideLayout" Target="../slideLayouts/slideLayout10.xml"/><Relationship Id="rId4" Type="http://schemas.openxmlformats.org/officeDocument/2006/relationships/hyperlink" Target="https://www.rawpixel.com/search/medicine"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hyperlink" Target="https://www.wallpaperflare.com/genetic-dna-3d-wallpaper-msdmc/crop" TargetMode="External"/><Relationship Id="rId2" Type="http://schemas.openxmlformats.org/officeDocument/2006/relationships/image" Target="../media/image22.jp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www.flickr.com/photos/89697726@N08/13191766415" TargetMode="External"/><Relationship Id="rId7" Type="http://schemas.openxmlformats.org/officeDocument/2006/relationships/diagramColors" Target="../diagrams/colors1.xml"/><Relationship Id="rId2" Type="http://schemas.openxmlformats.org/officeDocument/2006/relationships/image" Target="../media/image23.jpg"/><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4.png"/><Relationship Id="rId7" Type="http://schemas.openxmlformats.org/officeDocument/2006/relationships/diagramColors" Target="../diagrams/colors2.xml"/><Relationship Id="rId2" Type="http://schemas.microsoft.com/office/2017/06/relationships/model3d" Target="../media/model3d2.glb"/><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www.rawpixel.com/image/450066/premium-illustration-image-obesity-motivation-appetite" TargetMode="External"/><Relationship Id="rId7" Type="http://schemas.openxmlformats.org/officeDocument/2006/relationships/hyperlink" Target="https://pxhere.com/en/photo/562309" TargetMode="External"/><Relationship Id="rId2" Type="http://schemas.openxmlformats.org/officeDocument/2006/relationships/image" Target="../media/image32.1"/><Relationship Id="rId1" Type="http://schemas.openxmlformats.org/officeDocument/2006/relationships/slideLayout" Target="../slideLayouts/slideLayout8.xml"/><Relationship Id="rId6" Type="http://schemas.openxmlformats.org/officeDocument/2006/relationships/image" Target="../media/image34.jpg"/><Relationship Id="rId5" Type="http://schemas.openxmlformats.org/officeDocument/2006/relationships/hyperlink" Target="https://www.pngall.com/salt-png/download/26381" TargetMode="External"/><Relationship Id="rId4" Type="http://schemas.openxmlformats.org/officeDocument/2006/relationships/image" Target="../media/image33.png"/><Relationship Id="rId9" Type="http://schemas.openxmlformats.org/officeDocument/2006/relationships/hyperlink" Target="https://www.pngall.com/treadmill-png/"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www.pngall.com/diet-png/download/53722" TargetMode="External"/><Relationship Id="rId7" Type="http://schemas.openxmlformats.org/officeDocument/2006/relationships/image" Target="../media/image39.svg"/><Relationship Id="rId2" Type="http://schemas.openxmlformats.org/officeDocument/2006/relationships/image" Target="../media/image36.png"/><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hyperlink" Target="https://www.freepik.com/premium-ai-image/medications_55000939.htm" TargetMode="External"/><Relationship Id="rId4" Type="http://schemas.openxmlformats.org/officeDocument/2006/relationships/image" Target="../media/image37.jpg"/></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hyperlink" Target="https://ducknetweb.blogspot.com/2008/10/american-heart-association-and.html" TargetMode="External"/><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lovelornpoets.com/2016/09/09/lovelorn-poet-in-flagstaff-az-1111/" TargetMode="External"/><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pickpik.com/blood-pressure-pressure-gauge-medical-the-test-gauge-equipment-136889" TargetMode="External"/><Relationship Id="rId7" Type="http://schemas.openxmlformats.org/officeDocument/2006/relationships/image" Target="../media/image13.svg"/><Relationship Id="rId2" Type="http://schemas.openxmlformats.org/officeDocument/2006/relationships/image" Target="../media/image9.jp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tri dish with some transparent capsules">
            <a:extLst>
              <a:ext uri="{FF2B5EF4-FFF2-40B4-BE49-F238E27FC236}">
                <a16:creationId xmlns:a16="http://schemas.microsoft.com/office/drawing/2014/main" id="{F8B829FC-0ACD-46C3-5D7E-74FB2C721D7D}"/>
              </a:ext>
            </a:extLst>
          </p:cNvPr>
          <p:cNvPicPr>
            <a:picLocks noGrp="1" noChangeAspect="1"/>
          </p:cNvPicPr>
          <p:nvPr>
            <p:ph type="pic" sz="quarter" idx="10"/>
          </p:nvPr>
        </p:nvPicPr>
        <p:blipFill>
          <a:blip r:embed="rId2">
            <a:alphaModFix amt="65000"/>
            <a:extLst>
              <a:ext uri="{28A0092B-C50C-407E-A947-70E740481C1C}">
                <a14:useLocalDpi xmlns:a14="http://schemas.microsoft.com/office/drawing/2010/main" val="0"/>
              </a:ext>
            </a:extLst>
          </a:blip>
          <a:srcRect/>
          <a:stretch>
            <a:fillRect/>
          </a:stretch>
        </p:blipFill>
        <p:spPr/>
      </p:pic>
      <p:sp>
        <p:nvSpPr>
          <p:cNvPr id="4" name="Title 3">
            <a:extLst>
              <a:ext uri="{FF2B5EF4-FFF2-40B4-BE49-F238E27FC236}">
                <a16:creationId xmlns:a16="http://schemas.microsoft.com/office/drawing/2014/main" id="{305E10E9-9AB7-0642-D4C4-DDFDAB7B5B2C}"/>
              </a:ext>
            </a:extLst>
          </p:cNvPr>
          <p:cNvSpPr>
            <a:spLocks noGrp="1"/>
          </p:cNvSpPr>
          <p:nvPr>
            <p:ph type="title"/>
          </p:nvPr>
        </p:nvSpPr>
        <p:spPr/>
        <p:txBody>
          <a:bodyPr/>
          <a:lstStyle/>
          <a:p>
            <a:r>
              <a:rPr lang="en-US" dirty="0"/>
              <a:t>RESISTANT HYPERTENSION</a:t>
            </a:r>
          </a:p>
        </p:txBody>
      </p:sp>
      <p:sp>
        <p:nvSpPr>
          <p:cNvPr id="2" name="Subtitle 1">
            <a:extLst>
              <a:ext uri="{FF2B5EF4-FFF2-40B4-BE49-F238E27FC236}">
                <a16:creationId xmlns:a16="http://schemas.microsoft.com/office/drawing/2014/main" id="{A1307D8B-2864-21B6-1CE1-B605F29281C5}"/>
              </a:ext>
            </a:extLst>
          </p:cNvPr>
          <p:cNvSpPr>
            <a:spLocks noGrp="1"/>
          </p:cNvSpPr>
          <p:nvPr>
            <p:ph type="subTitle" idx="1"/>
          </p:nvPr>
        </p:nvSpPr>
        <p:spPr>
          <a:xfrm>
            <a:off x="4701915" y="5084814"/>
            <a:ext cx="9144000" cy="356616"/>
          </a:xfrm>
        </p:spPr>
        <p:txBody>
          <a:bodyPr/>
          <a:lstStyle/>
          <a:p>
            <a:r>
              <a:rPr lang="en-US" dirty="0"/>
              <a:t>Dr Shreyas </a:t>
            </a:r>
            <a:r>
              <a:rPr lang="en-US" dirty="0" err="1"/>
              <a:t>samaga</a:t>
            </a:r>
            <a:endParaRPr lang="en-US" dirty="0"/>
          </a:p>
          <a:p>
            <a:r>
              <a:rPr lang="en-US" dirty="0"/>
              <a:t>Senior resident, cardiology</a:t>
            </a:r>
          </a:p>
          <a:p>
            <a:r>
              <a:rPr lang="en-US" dirty="0" err="1"/>
              <a:t>Gtdmc</a:t>
            </a:r>
            <a:r>
              <a:rPr lang="en-US" dirty="0"/>
              <a:t> </a:t>
            </a:r>
            <a:r>
              <a:rPr lang="en-US" dirty="0" err="1"/>
              <a:t>alappuzha</a:t>
            </a:r>
            <a:endParaRPr lang="en-US" dirty="0"/>
          </a:p>
        </p:txBody>
      </p:sp>
    </p:spTree>
    <p:extLst>
      <p:ext uri="{BB962C8B-B14F-4D97-AF65-F5344CB8AC3E}">
        <p14:creationId xmlns:p14="http://schemas.microsoft.com/office/powerpoint/2010/main" val="855215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F303556-3280-62D5-F843-DDE3DA8F8109}"/>
              </a:ext>
            </a:extLst>
          </p:cNvPr>
          <p:cNvSpPr>
            <a:spLocks noGrp="1"/>
          </p:cNvSpPr>
          <p:nvPr>
            <p:ph type="pic" sz="quarter" idx="30"/>
          </p:nvPr>
        </p:nvSpPr>
        <p:spPr/>
      </p:sp>
      <p:sp>
        <p:nvSpPr>
          <p:cNvPr id="3" name="Title 2">
            <a:extLst>
              <a:ext uri="{FF2B5EF4-FFF2-40B4-BE49-F238E27FC236}">
                <a16:creationId xmlns:a16="http://schemas.microsoft.com/office/drawing/2014/main" id="{7166E4EE-6DAB-68CF-5395-3C2E3F8988DF}"/>
              </a:ext>
            </a:extLst>
          </p:cNvPr>
          <p:cNvSpPr>
            <a:spLocks noGrp="1"/>
          </p:cNvSpPr>
          <p:nvPr>
            <p:ph type="title"/>
          </p:nvPr>
        </p:nvSpPr>
        <p:spPr/>
        <p:txBody>
          <a:bodyPr/>
          <a:lstStyle/>
          <a:p>
            <a:endParaRPr lang="en-IN"/>
          </a:p>
        </p:txBody>
      </p:sp>
      <p:sp>
        <p:nvSpPr>
          <p:cNvPr id="4" name="Slide Number Placeholder 3">
            <a:extLst>
              <a:ext uri="{FF2B5EF4-FFF2-40B4-BE49-F238E27FC236}">
                <a16:creationId xmlns:a16="http://schemas.microsoft.com/office/drawing/2014/main" id="{C4814275-1886-7D1B-605B-32442FD56037}"/>
              </a:ext>
            </a:extLst>
          </p:cNvPr>
          <p:cNvSpPr>
            <a:spLocks noGrp="1"/>
          </p:cNvSpPr>
          <p:nvPr>
            <p:ph type="sldNum" sz="quarter" idx="10"/>
          </p:nvPr>
        </p:nvSpPr>
        <p:spPr/>
        <p:txBody>
          <a:bodyPr/>
          <a:lstStyle/>
          <a:p>
            <a:fld id="{75DF2D63-3FF5-D547-96B9-BE9CCD1ABA58}" type="slidenum">
              <a:rPr lang="en-US" smtClean="0"/>
              <a:pPr/>
              <a:t>10</a:t>
            </a:fld>
            <a:endParaRPr lang="en-US" dirty="0"/>
          </a:p>
        </p:txBody>
      </p:sp>
      <p:sp>
        <p:nvSpPr>
          <p:cNvPr id="5" name="Footer Placeholder 4">
            <a:extLst>
              <a:ext uri="{FF2B5EF4-FFF2-40B4-BE49-F238E27FC236}">
                <a16:creationId xmlns:a16="http://schemas.microsoft.com/office/drawing/2014/main" id="{DC7AB330-82DF-2C8B-1A32-EBF0A591BDCB}"/>
              </a:ext>
            </a:extLst>
          </p:cNvPr>
          <p:cNvSpPr>
            <a:spLocks noGrp="1"/>
          </p:cNvSpPr>
          <p:nvPr>
            <p:ph type="ftr" sz="quarter" idx="11"/>
          </p:nvPr>
        </p:nvSpPr>
        <p:spPr/>
        <p:txBody>
          <a:bodyPr/>
          <a:lstStyle/>
          <a:p>
            <a:r>
              <a:rPr lang="en-US" dirty="0"/>
              <a:t>RESISTANT HTN</a:t>
            </a:r>
          </a:p>
        </p:txBody>
      </p:sp>
      <p:sp>
        <p:nvSpPr>
          <p:cNvPr id="6" name="Text Placeholder 5">
            <a:extLst>
              <a:ext uri="{FF2B5EF4-FFF2-40B4-BE49-F238E27FC236}">
                <a16:creationId xmlns:a16="http://schemas.microsoft.com/office/drawing/2014/main" id="{D86F98CA-5DF6-9919-0AFC-2D73BA4D7313}"/>
              </a:ext>
            </a:extLst>
          </p:cNvPr>
          <p:cNvSpPr>
            <a:spLocks noGrp="1"/>
          </p:cNvSpPr>
          <p:nvPr>
            <p:ph type="body" sz="quarter" idx="16"/>
          </p:nvPr>
        </p:nvSpPr>
        <p:spPr/>
        <p:txBody>
          <a:bodyPr/>
          <a:lstStyle/>
          <a:p>
            <a:endParaRPr lang="en-IN"/>
          </a:p>
        </p:txBody>
      </p:sp>
      <p:sp>
        <p:nvSpPr>
          <p:cNvPr id="7" name="Text Placeholder 6">
            <a:extLst>
              <a:ext uri="{FF2B5EF4-FFF2-40B4-BE49-F238E27FC236}">
                <a16:creationId xmlns:a16="http://schemas.microsoft.com/office/drawing/2014/main" id="{D7C672DE-C340-328F-7014-9016BEA6D27E}"/>
              </a:ext>
            </a:extLst>
          </p:cNvPr>
          <p:cNvSpPr>
            <a:spLocks noGrp="1"/>
          </p:cNvSpPr>
          <p:nvPr>
            <p:ph type="body" sz="quarter" idx="17"/>
          </p:nvPr>
        </p:nvSpPr>
        <p:spPr/>
        <p:txBody>
          <a:bodyPr/>
          <a:lstStyle/>
          <a:p>
            <a:endParaRPr lang="en-IN"/>
          </a:p>
        </p:txBody>
      </p:sp>
      <p:sp>
        <p:nvSpPr>
          <p:cNvPr id="8" name="Text Placeholder 7">
            <a:extLst>
              <a:ext uri="{FF2B5EF4-FFF2-40B4-BE49-F238E27FC236}">
                <a16:creationId xmlns:a16="http://schemas.microsoft.com/office/drawing/2014/main" id="{B95EB1EB-0CC6-22D6-BF7F-80CE249BF19D}"/>
              </a:ext>
            </a:extLst>
          </p:cNvPr>
          <p:cNvSpPr>
            <a:spLocks noGrp="1"/>
          </p:cNvSpPr>
          <p:nvPr>
            <p:ph type="body" sz="quarter" idx="18"/>
          </p:nvPr>
        </p:nvSpPr>
        <p:spPr/>
        <p:txBody>
          <a:bodyPr/>
          <a:lstStyle/>
          <a:p>
            <a:endParaRPr lang="en-IN"/>
          </a:p>
        </p:txBody>
      </p:sp>
      <p:sp>
        <p:nvSpPr>
          <p:cNvPr id="9" name="Text Placeholder 8">
            <a:extLst>
              <a:ext uri="{FF2B5EF4-FFF2-40B4-BE49-F238E27FC236}">
                <a16:creationId xmlns:a16="http://schemas.microsoft.com/office/drawing/2014/main" id="{C65B332B-9A47-4029-183E-CB1918F8B9E8}"/>
              </a:ext>
            </a:extLst>
          </p:cNvPr>
          <p:cNvSpPr>
            <a:spLocks noGrp="1"/>
          </p:cNvSpPr>
          <p:nvPr>
            <p:ph type="body" sz="quarter" idx="19"/>
          </p:nvPr>
        </p:nvSpPr>
        <p:spPr/>
        <p:txBody>
          <a:bodyPr/>
          <a:lstStyle/>
          <a:p>
            <a:endParaRPr lang="en-IN"/>
          </a:p>
        </p:txBody>
      </p:sp>
      <p:sp>
        <p:nvSpPr>
          <p:cNvPr id="10" name="Text Placeholder 9">
            <a:extLst>
              <a:ext uri="{FF2B5EF4-FFF2-40B4-BE49-F238E27FC236}">
                <a16:creationId xmlns:a16="http://schemas.microsoft.com/office/drawing/2014/main" id="{085EC4BB-E0D8-C128-F059-302861220DEF}"/>
              </a:ext>
            </a:extLst>
          </p:cNvPr>
          <p:cNvSpPr>
            <a:spLocks noGrp="1"/>
          </p:cNvSpPr>
          <p:nvPr>
            <p:ph type="body" sz="quarter" idx="20"/>
          </p:nvPr>
        </p:nvSpPr>
        <p:spPr/>
        <p:txBody>
          <a:bodyPr/>
          <a:lstStyle/>
          <a:p>
            <a:endParaRPr lang="en-IN"/>
          </a:p>
        </p:txBody>
      </p:sp>
      <p:sp>
        <p:nvSpPr>
          <p:cNvPr id="11" name="Text Placeholder 10">
            <a:extLst>
              <a:ext uri="{FF2B5EF4-FFF2-40B4-BE49-F238E27FC236}">
                <a16:creationId xmlns:a16="http://schemas.microsoft.com/office/drawing/2014/main" id="{DB8FB8BC-43E3-B11B-61D0-161A76586B2C}"/>
              </a:ext>
            </a:extLst>
          </p:cNvPr>
          <p:cNvSpPr>
            <a:spLocks noGrp="1"/>
          </p:cNvSpPr>
          <p:nvPr>
            <p:ph type="body" sz="quarter" idx="21"/>
          </p:nvPr>
        </p:nvSpPr>
        <p:spPr/>
        <p:txBody>
          <a:bodyPr/>
          <a:lstStyle/>
          <a:p>
            <a:endParaRPr lang="en-IN"/>
          </a:p>
        </p:txBody>
      </p:sp>
      <p:sp>
        <p:nvSpPr>
          <p:cNvPr id="12" name="Text Placeholder 11">
            <a:extLst>
              <a:ext uri="{FF2B5EF4-FFF2-40B4-BE49-F238E27FC236}">
                <a16:creationId xmlns:a16="http://schemas.microsoft.com/office/drawing/2014/main" id="{E893730F-09DC-E560-8B44-2E523A84CA56}"/>
              </a:ext>
            </a:extLst>
          </p:cNvPr>
          <p:cNvSpPr>
            <a:spLocks noGrp="1"/>
          </p:cNvSpPr>
          <p:nvPr>
            <p:ph type="body" sz="quarter" idx="22"/>
          </p:nvPr>
        </p:nvSpPr>
        <p:spPr/>
        <p:txBody>
          <a:bodyPr/>
          <a:lstStyle/>
          <a:p>
            <a:endParaRPr lang="en-IN"/>
          </a:p>
        </p:txBody>
      </p:sp>
      <p:sp>
        <p:nvSpPr>
          <p:cNvPr id="13" name="Text Placeholder 12">
            <a:extLst>
              <a:ext uri="{FF2B5EF4-FFF2-40B4-BE49-F238E27FC236}">
                <a16:creationId xmlns:a16="http://schemas.microsoft.com/office/drawing/2014/main" id="{C8130141-7FFE-709F-4E37-E6D1EF33C72B}"/>
              </a:ext>
            </a:extLst>
          </p:cNvPr>
          <p:cNvSpPr>
            <a:spLocks noGrp="1"/>
          </p:cNvSpPr>
          <p:nvPr>
            <p:ph type="body" sz="quarter" idx="23"/>
          </p:nvPr>
        </p:nvSpPr>
        <p:spPr/>
        <p:txBody>
          <a:bodyPr/>
          <a:lstStyle/>
          <a:p>
            <a:endParaRPr lang="en-IN"/>
          </a:p>
        </p:txBody>
      </p:sp>
      <p:sp>
        <p:nvSpPr>
          <p:cNvPr id="14" name="Text Placeholder 13">
            <a:extLst>
              <a:ext uri="{FF2B5EF4-FFF2-40B4-BE49-F238E27FC236}">
                <a16:creationId xmlns:a16="http://schemas.microsoft.com/office/drawing/2014/main" id="{8F49FE4F-D2D8-9221-7E38-B3C0A6E991D1}"/>
              </a:ext>
            </a:extLst>
          </p:cNvPr>
          <p:cNvSpPr>
            <a:spLocks noGrp="1"/>
          </p:cNvSpPr>
          <p:nvPr>
            <p:ph type="body" sz="quarter" idx="28"/>
          </p:nvPr>
        </p:nvSpPr>
        <p:spPr/>
        <p:txBody>
          <a:bodyPr/>
          <a:lstStyle/>
          <a:p>
            <a:endParaRPr lang="en-IN"/>
          </a:p>
        </p:txBody>
      </p:sp>
      <p:sp>
        <p:nvSpPr>
          <p:cNvPr id="15" name="Text Placeholder 14">
            <a:extLst>
              <a:ext uri="{FF2B5EF4-FFF2-40B4-BE49-F238E27FC236}">
                <a16:creationId xmlns:a16="http://schemas.microsoft.com/office/drawing/2014/main" id="{767F213F-27C7-6CFC-F147-3097E1FFA80D}"/>
              </a:ext>
            </a:extLst>
          </p:cNvPr>
          <p:cNvSpPr>
            <a:spLocks noGrp="1"/>
          </p:cNvSpPr>
          <p:nvPr>
            <p:ph type="body" sz="quarter" idx="29"/>
          </p:nvPr>
        </p:nvSpPr>
        <p:spPr/>
        <p:txBody>
          <a:bodyPr/>
          <a:lstStyle/>
          <a:p>
            <a:endParaRPr lang="en-IN"/>
          </a:p>
        </p:txBody>
      </p:sp>
      <p:pic>
        <p:nvPicPr>
          <p:cNvPr id="17" name="Picture 16">
            <a:extLst>
              <a:ext uri="{FF2B5EF4-FFF2-40B4-BE49-F238E27FC236}">
                <a16:creationId xmlns:a16="http://schemas.microsoft.com/office/drawing/2014/main" id="{20C92241-DF7C-8BDF-4EBE-101E6F393F0A}"/>
              </a:ext>
            </a:extLst>
          </p:cNvPr>
          <p:cNvPicPr>
            <a:picLocks noChangeAspect="1"/>
          </p:cNvPicPr>
          <p:nvPr/>
        </p:nvPicPr>
        <p:blipFill rotWithShape="1">
          <a:blip r:embed="rId2"/>
          <a:srcRect t="17214"/>
          <a:stretch/>
        </p:blipFill>
        <p:spPr>
          <a:xfrm>
            <a:off x="743953" y="22460"/>
            <a:ext cx="10917936" cy="3557416"/>
          </a:xfrm>
          <a:prstGeom prst="rect">
            <a:avLst/>
          </a:prstGeom>
        </p:spPr>
      </p:pic>
      <p:pic>
        <p:nvPicPr>
          <p:cNvPr id="19" name="Picture 18">
            <a:extLst>
              <a:ext uri="{FF2B5EF4-FFF2-40B4-BE49-F238E27FC236}">
                <a16:creationId xmlns:a16="http://schemas.microsoft.com/office/drawing/2014/main" id="{0C4D849A-49EC-A94A-8EBA-5F595557D660}"/>
              </a:ext>
            </a:extLst>
          </p:cNvPr>
          <p:cNvPicPr>
            <a:picLocks noChangeAspect="1"/>
          </p:cNvPicPr>
          <p:nvPr/>
        </p:nvPicPr>
        <p:blipFill rotWithShape="1">
          <a:blip r:embed="rId3"/>
          <a:srcRect r="10198"/>
          <a:stretch/>
        </p:blipFill>
        <p:spPr>
          <a:xfrm>
            <a:off x="554495" y="4034029"/>
            <a:ext cx="10572904" cy="2306744"/>
          </a:xfrm>
          <a:prstGeom prst="rect">
            <a:avLst/>
          </a:prstGeom>
        </p:spPr>
      </p:pic>
    </p:spTree>
    <p:extLst>
      <p:ext uri="{BB962C8B-B14F-4D97-AF65-F5344CB8AC3E}">
        <p14:creationId xmlns:p14="http://schemas.microsoft.com/office/powerpoint/2010/main" val="4051336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871622C2-DBAB-460F-A997-9C37B4FD3254}"/>
              </a:ext>
            </a:extLst>
          </p:cNvPr>
          <p:cNvSpPr txBox="1"/>
          <p:nvPr/>
        </p:nvSpPr>
        <p:spPr>
          <a:xfrm>
            <a:off x="4512040" y="172309"/>
            <a:ext cx="2012089" cy="584775"/>
          </a:xfrm>
          <a:prstGeom prst="rect">
            <a:avLst/>
          </a:prstGeom>
          <a:noFill/>
        </p:spPr>
        <p:txBody>
          <a:bodyPr wrap="none" rtlCol="0">
            <a:spAutoFit/>
          </a:bodyPr>
          <a:lstStyle/>
          <a:p>
            <a:r>
              <a:rPr lang="en-IN" sz="3200" dirty="0"/>
              <a:t>PROGNOSIS</a:t>
            </a:r>
          </a:p>
        </p:txBody>
      </p:sp>
      <p:sp>
        <p:nvSpPr>
          <p:cNvPr id="22" name="Oval 21" descr="Medical corridor blurred">
            <a:extLst>
              <a:ext uri="{FF2B5EF4-FFF2-40B4-BE49-F238E27FC236}">
                <a16:creationId xmlns:a16="http://schemas.microsoft.com/office/drawing/2014/main" id="{C9BE35F4-48E2-6B23-1778-929C4AD79F24}"/>
              </a:ext>
            </a:extLst>
          </p:cNvPr>
          <p:cNvSpPr/>
          <p:nvPr/>
        </p:nvSpPr>
        <p:spPr>
          <a:xfrm>
            <a:off x="0" y="920934"/>
            <a:ext cx="5876144" cy="5225033"/>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In a retrospective study of </a:t>
            </a:r>
            <a:br>
              <a:rPr lang="en-US" sz="2400" dirty="0">
                <a:solidFill>
                  <a:schemeClr val="tx1"/>
                </a:solidFill>
              </a:rPr>
            </a:br>
            <a:r>
              <a:rPr lang="en-US" sz="2400" dirty="0">
                <a:solidFill>
                  <a:schemeClr val="tx1"/>
                </a:solidFill>
              </a:rPr>
              <a:t>&gt;200 000 patients with incident hypertension, those with RH were 47% more likely to suffer the combined outcomes of death, myocardial infarction, heart failure, stroke, or CKD over the median 3.8 years of follow-up.</a:t>
            </a:r>
            <a:endParaRPr lang="en-IN" sz="2400" dirty="0">
              <a:solidFill>
                <a:schemeClr val="tx1"/>
              </a:solidFill>
            </a:endParaRPr>
          </a:p>
        </p:txBody>
      </p:sp>
      <p:sp>
        <p:nvSpPr>
          <p:cNvPr id="24" name="Rectangle: Rounded Corners 23">
            <a:extLst>
              <a:ext uri="{FF2B5EF4-FFF2-40B4-BE49-F238E27FC236}">
                <a16:creationId xmlns:a16="http://schemas.microsoft.com/office/drawing/2014/main" id="{3005073F-D8F0-1501-7FD1-BAE8FBD4FBAC}"/>
              </a:ext>
            </a:extLst>
          </p:cNvPr>
          <p:cNvSpPr/>
          <p:nvPr/>
        </p:nvSpPr>
        <p:spPr>
          <a:xfrm>
            <a:off x="6280879" y="974520"/>
            <a:ext cx="5606321" cy="5036536"/>
          </a:xfrm>
          <a:prstGeom prst="roundRect">
            <a:avLst/>
          </a:prstGeom>
          <a:blipFill dpi="0"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 study of &gt;400 000 patients, compared with patients without RH, patients with RH had </a:t>
            </a:r>
          </a:p>
          <a:p>
            <a:pPr algn="ctr"/>
            <a:endParaRPr lang="en-US" sz="2400" dirty="0">
              <a:solidFill>
                <a:schemeClr val="tx1"/>
              </a:solidFill>
            </a:endParaRPr>
          </a:p>
          <a:p>
            <a:pPr algn="ctr"/>
            <a:endParaRPr lang="en-US" sz="2400" dirty="0">
              <a:solidFill>
                <a:schemeClr val="tx1"/>
              </a:solidFill>
            </a:endParaRPr>
          </a:p>
          <a:p>
            <a:pPr marL="342900" indent="-342900" algn="ctr">
              <a:buFont typeface="Arial" panose="020B0604020202020204" pitchFamily="34" charset="0"/>
              <a:buChar char="•"/>
            </a:pPr>
            <a:r>
              <a:rPr lang="en-US" sz="2400" dirty="0">
                <a:solidFill>
                  <a:schemeClr val="tx1"/>
                </a:solidFill>
              </a:rPr>
              <a:t>a 32% increased risk of developing end-stage renal disease</a:t>
            </a:r>
          </a:p>
          <a:p>
            <a:pPr marL="342900" indent="-342900" algn="ctr">
              <a:buFont typeface="Arial" panose="020B0604020202020204" pitchFamily="34" charset="0"/>
              <a:buChar char="•"/>
            </a:pPr>
            <a:r>
              <a:rPr lang="en-US" sz="2400" dirty="0">
                <a:solidFill>
                  <a:schemeClr val="tx1"/>
                </a:solidFill>
              </a:rPr>
              <a:t>a 24% increased risk of an ischemic heart event,</a:t>
            </a:r>
          </a:p>
          <a:p>
            <a:pPr marL="342900" indent="-342900" algn="ctr">
              <a:buFont typeface="Arial" panose="020B0604020202020204" pitchFamily="34" charset="0"/>
              <a:buChar char="•"/>
            </a:pPr>
            <a:r>
              <a:rPr lang="en-US" sz="2400" dirty="0">
                <a:solidFill>
                  <a:schemeClr val="tx1"/>
                </a:solidFill>
              </a:rPr>
              <a:t>a 46% increased risk of heart failure,</a:t>
            </a:r>
          </a:p>
          <a:p>
            <a:pPr marL="342900" indent="-342900" algn="ctr">
              <a:buFont typeface="Arial" panose="020B0604020202020204" pitchFamily="34" charset="0"/>
              <a:buChar char="•"/>
            </a:pPr>
            <a:r>
              <a:rPr lang="en-US" sz="2400" dirty="0">
                <a:solidFill>
                  <a:schemeClr val="tx1"/>
                </a:solidFill>
              </a:rPr>
              <a:t>a 14% increased risk of stroke, and</a:t>
            </a:r>
          </a:p>
          <a:p>
            <a:pPr marL="342900" indent="-342900" algn="ctr">
              <a:buFont typeface="Arial" panose="020B0604020202020204" pitchFamily="34" charset="0"/>
              <a:buChar char="•"/>
            </a:pPr>
            <a:r>
              <a:rPr lang="en-US" sz="2400" dirty="0">
                <a:solidFill>
                  <a:schemeClr val="tx1"/>
                </a:solidFill>
              </a:rPr>
              <a:t>a 6% increased risk of death.</a:t>
            </a:r>
            <a:endParaRPr lang="en-IN" sz="2400" dirty="0">
              <a:solidFill>
                <a:schemeClr val="tx1"/>
              </a:solidFill>
            </a:endParaRPr>
          </a:p>
        </p:txBody>
      </p:sp>
      <p:sp>
        <p:nvSpPr>
          <p:cNvPr id="26" name="TextBox 25">
            <a:extLst>
              <a:ext uri="{FF2B5EF4-FFF2-40B4-BE49-F238E27FC236}">
                <a16:creationId xmlns:a16="http://schemas.microsoft.com/office/drawing/2014/main" id="{25F30045-3B90-FE0E-F4E1-DB0BEDF35915}"/>
              </a:ext>
            </a:extLst>
          </p:cNvPr>
          <p:cNvSpPr txBox="1"/>
          <p:nvPr/>
        </p:nvSpPr>
        <p:spPr>
          <a:xfrm>
            <a:off x="187379" y="6108730"/>
            <a:ext cx="12004621" cy="646331"/>
          </a:xfrm>
          <a:prstGeom prst="rect">
            <a:avLst/>
          </a:prstGeom>
          <a:noFill/>
        </p:spPr>
        <p:txBody>
          <a:bodyPr wrap="square">
            <a:spAutoFit/>
          </a:bodyPr>
          <a:lstStyle/>
          <a:p>
            <a:r>
              <a:rPr lang="en-US" dirty="0"/>
              <a:t>In the REGARDS study (Reasons for Geographic and Racial Differences in Stroke), uncontrolled RH was associated with a 2-fold increased risk of coronary heart disease compared with controlled RH.</a:t>
            </a:r>
            <a:endParaRPr lang="en-IN" dirty="0"/>
          </a:p>
        </p:txBody>
      </p:sp>
    </p:spTree>
    <p:extLst>
      <p:ext uri="{BB962C8B-B14F-4D97-AF65-F5344CB8AC3E}">
        <p14:creationId xmlns:p14="http://schemas.microsoft.com/office/powerpoint/2010/main" val="2301668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68EB495-509E-3822-B771-E868093C49C8}"/>
              </a:ext>
            </a:extLst>
          </p:cNvPr>
          <p:cNvPicPr>
            <a:picLocks noChangeAspect="1"/>
          </p:cNvPicPr>
          <p:nvPr/>
        </p:nvPicPr>
        <p:blipFill>
          <a:blip r:embed="rId2"/>
          <a:stretch>
            <a:fillRect/>
          </a:stretch>
        </p:blipFill>
        <p:spPr>
          <a:xfrm>
            <a:off x="4327922" y="0"/>
            <a:ext cx="3536156" cy="6858000"/>
          </a:xfrm>
          <a:prstGeom prst="rect">
            <a:avLst/>
          </a:prstGeom>
        </p:spPr>
      </p:pic>
    </p:spTree>
    <p:extLst>
      <p:ext uri="{BB962C8B-B14F-4D97-AF65-F5344CB8AC3E}">
        <p14:creationId xmlns:p14="http://schemas.microsoft.com/office/powerpoint/2010/main" val="1218063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D1097A-A556-86E6-4B40-336FB2532F4D}"/>
              </a:ext>
            </a:extLst>
          </p:cNvPr>
          <p:cNvSpPr>
            <a:spLocks noGrp="1"/>
          </p:cNvSpPr>
          <p:nvPr>
            <p:ph type="title"/>
          </p:nvPr>
        </p:nvSpPr>
        <p:spPr>
          <a:xfrm>
            <a:off x="1298448" y="1546224"/>
            <a:ext cx="10021824" cy="1252728"/>
          </a:xfrm>
        </p:spPr>
        <p:txBody>
          <a:bodyPr/>
          <a:lstStyle/>
          <a:p>
            <a:r>
              <a:rPr lang="en-IN" sz="6000" b="1" dirty="0"/>
              <a:t>GENETICS IN RH</a:t>
            </a:r>
          </a:p>
        </p:txBody>
      </p:sp>
      <p:sp>
        <p:nvSpPr>
          <p:cNvPr id="4" name="Slide Number Placeholder 3">
            <a:extLst>
              <a:ext uri="{FF2B5EF4-FFF2-40B4-BE49-F238E27FC236}">
                <a16:creationId xmlns:a16="http://schemas.microsoft.com/office/drawing/2014/main" id="{EF02F5B1-E751-B5B0-12A8-074CF6FDC10C}"/>
              </a:ext>
            </a:extLst>
          </p:cNvPr>
          <p:cNvSpPr>
            <a:spLocks noGrp="1"/>
          </p:cNvSpPr>
          <p:nvPr>
            <p:ph type="sldNum" sz="quarter" idx="10"/>
          </p:nvPr>
        </p:nvSpPr>
        <p:spPr/>
        <p:txBody>
          <a:bodyPr/>
          <a:lstStyle/>
          <a:p>
            <a:fld id="{75DF2D63-3FF5-D547-96B9-BE9CCD1ABA58}" type="slidenum">
              <a:rPr lang="en-US" sz="1600" b="1" smtClean="0"/>
              <a:pPr/>
              <a:t>13</a:t>
            </a:fld>
            <a:endParaRPr lang="en-US" sz="1600" b="1" dirty="0"/>
          </a:p>
        </p:txBody>
      </p:sp>
      <p:sp>
        <p:nvSpPr>
          <p:cNvPr id="5" name="Footer Placeholder 4">
            <a:extLst>
              <a:ext uri="{FF2B5EF4-FFF2-40B4-BE49-F238E27FC236}">
                <a16:creationId xmlns:a16="http://schemas.microsoft.com/office/drawing/2014/main" id="{2D757175-985B-CC39-81B0-0CFB94412E8F}"/>
              </a:ext>
            </a:extLst>
          </p:cNvPr>
          <p:cNvSpPr>
            <a:spLocks noGrp="1"/>
          </p:cNvSpPr>
          <p:nvPr>
            <p:ph type="ftr" sz="quarter" idx="11"/>
          </p:nvPr>
        </p:nvSpPr>
        <p:spPr>
          <a:xfrm rot="16200000">
            <a:off x="-394023" y="1300424"/>
            <a:ext cx="1952626" cy="323328"/>
          </a:xfrm>
        </p:spPr>
        <p:txBody>
          <a:bodyPr/>
          <a:lstStyle/>
          <a:p>
            <a:r>
              <a:rPr lang="en-IN" sz="1600" b="1" dirty="0"/>
              <a:t>GENETICS IN RH</a:t>
            </a:r>
            <a:endParaRPr lang="en-US" sz="1600" b="1" dirty="0"/>
          </a:p>
        </p:txBody>
      </p:sp>
      <p:sp>
        <p:nvSpPr>
          <p:cNvPr id="7" name="Text Placeholder 6">
            <a:extLst>
              <a:ext uri="{FF2B5EF4-FFF2-40B4-BE49-F238E27FC236}">
                <a16:creationId xmlns:a16="http://schemas.microsoft.com/office/drawing/2014/main" id="{6816F870-C1F9-C733-2A13-F9A1920F8191}"/>
              </a:ext>
            </a:extLst>
          </p:cNvPr>
          <p:cNvSpPr>
            <a:spLocks noGrp="1"/>
          </p:cNvSpPr>
          <p:nvPr>
            <p:ph type="body" sz="quarter" idx="17"/>
          </p:nvPr>
        </p:nvSpPr>
        <p:spPr/>
        <p:txBody>
          <a:bodyPr/>
          <a:lstStyle/>
          <a:p>
            <a:r>
              <a:rPr lang="en-IN" sz="1800" b="1" dirty="0"/>
              <a:t>2 beta &amp;gamma ENaC gene </a:t>
            </a:r>
            <a:r>
              <a:rPr lang="en-IN" sz="1800" b="1" dirty="0" err="1"/>
              <a:t>varients</a:t>
            </a:r>
            <a:endParaRPr lang="en-IN" sz="1800" b="1" dirty="0"/>
          </a:p>
        </p:txBody>
      </p:sp>
      <p:sp>
        <p:nvSpPr>
          <p:cNvPr id="9" name="Text Placeholder 8">
            <a:extLst>
              <a:ext uri="{FF2B5EF4-FFF2-40B4-BE49-F238E27FC236}">
                <a16:creationId xmlns:a16="http://schemas.microsoft.com/office/drawing/2014/main" id="{C65F0727-00D1-BB28-A46B-01E8F48D5B56}"/>
              </a:ext>
            </a:extLst>
          </p:cNvPr>
          <p:cNvSpPr>
            <a:spLocks noGrp="1"/>
          </p:cNvSpPr>
          <p:nvPr>
            <p:ph type="body" sz="quarter" idx="19"/>
          </p:nvPr>
        </p:nvSpPr>
        <p:spPr/>
        <p:txBody>
          <a:bodyPr/>
          <a:lstStyle/>
          <a:p>
            <a:r>
              <a:rPr lang="en-IN" sz="1800" b="1" dirty="0"/>
              <a:t>11 beta hydroxysteroid dehydrogenase II</a:t>
            </a:r>
          </a:p>
        </p:txBody>
      </p:sp>
      <p:sp>
        <p:nvSpPr>
          <p:cNvPr id="11" name="Text Placeholder 10">
            <a:extLst>
              <a:ext uri="{FF2B5EF4-FFF2-40B4-BE49-F238E27FC236}">
                <a16:creationId xmlns:a16="http://schemas.microsoft.com/office/drawing/2014/main" id="{363BE0FB-5C70-BFCE-18F7-9EE48897BE28}"/>
              </a:ext>
            </a:extLst>
          </p:cNvPr>
          <p:cNvSpPr>
            <a:spLocks noGrp="1"/>
          </p:cNvSpPr>
          <p:nvPr>
            <p:ph type="body" sz="quarter" idx="21"/>
          </p:nvPr>
        </p:nvSpPr>
        <p:spPr/>
        <p:txBody>
          <a:bodyPr/>
          <a:lstStyle/>
          <a:p>
            <a:r>
              <a:rPr lang="en-IN" sz="1800" b="1" dirty="0"/>
              <a:t>INVEST STUDY</a:t>
            </a:r>
          </a:p>
          <a:p>
            <a:r>
              <a:rPr lang="en-IN" sz="1800" b="1" dirty="0"/>
              <a:t>ATP2B1</a:t>
            </a:r>
          </a:p>
        </p:txBody>
      </p:sp>
      <p:sp>
        <p:nvSpPr>
          <p:cNvPr id="13" name="Text Placeholder 12">
            <a:extLst>
              <a:ext uri="{FF2B5EF4-FFF2-40B4-BE49-F238E27FC236}">
                <a16:creationId xmlns:a16="http://schemas.microsoft.com/office/drawing/2014/main" id="{07591BE0-A266-2CF5-8E45-53906037CB10}"/>
              </a:ext>
            </a:extLst>
          </p:cNvPr>
          <p:cNvSpPr>
            <a:spLocks noGrp="1"/>
          </p:cNvSpPr>
          <p:nvPr>
            <p:ph type="body" sz="quarter" idx="23"/>
          </p:nvPr>
        </p:nvSpPr>
        <p:spPr/>
        <p:txBody>
          <a:bodyPr/>
          <a:lstStyle/>
          <a:p>
            <a:r>
              <a:rPr lang="en-IN" sz="1800" b="1" dirty="0"/>
              <a:t>CACNB2</a:t>
            </a:r>
          </a:p>
          <a:p>
            <a:r>
              <a:rPr lang="en-IN" sz="1800" b="1" dirty="0"/>
              <a:t>PDE5A</a:t>
            </a:r>
          </a:p>
          <a:p>
            <a:r>
              <a:rPr lang="en-IN" sz="1800" b="1" dirty="0"/>
              <a:t>AGT</a:t>
            </a:r>
          </a:p>
          <a:p>
            <a:r>
              <a:rPr lang="en-IN" sz="1800" b="1" dirty="0"/>
              <a:t>ADRB1</a:t>
            </a:r>
          </a:p>
        </p:txBody>
      </p:sp>
      <p:sp>
        <p:nvSpPr>
          <p:cNvPr id="15" name="Text Placeholder 14">
            <a:extLst>
              <a:ext uri="{FF2B5EF4-FFF2-40B4-BE49-F238E27FC236}">
                <a16:creationId xmlns:a16="http://schemas.microsoft.com/office/drawing/2014/main" id="{4085C804-D67D-9B14-982B-CF8834A69D2E}"/>
              </a:ext>
            </a:extLst>
          </p:cNvPr>
          <p:cNvSpPr>
            <a:spLocks noGrp="1"/>
          </p:cNvSpPr>
          <p:nvPr>
            <p:ph type="body" sz="quarter" idx="29"/>
          </p:nvPr>
        </p:nvSpPr>
        <p:spPr/>
        <p:txBody>
          <a:bodyPr/>
          <a:lstStyle/>
          <a:p>
            <a:r>
              <a:rPr lang="en-IN" sz="1800" b="1" dirty="0" err="1"/>
              <a:t>GenHAT</a:t>
            </a:r>
            <a:r>
              <a:rPr lang="en-IN" sz="1800" b="1" dirty="0"/>
              <a:t> study</a:t>
            </a:r>
          </a:p>
        </p:txBody>
      </p:sp>
      <p:pic>
        <p:nvPicPr>
          <p:cNvPr id="17" name="Picture 16">
            <a:extLst>
              <a:ext uri="{FF2B5EF4-FFF2-40B4-BE49-F238E27FC236}">
                <a16:creationId xmlns:a16="http://schemas.microsoft.com/office/drawing/2014/main" id="{FAC9AE97-85FB-5951-D196-F91D817E8F6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4873752"/>
            <a:ext cx="12192000" cy="1952625"/>
          </a:xfrm>
          <a:prstGeom prst="rect">
            <a:avLst/>
          </a:prstGeom>
        </p:spPr>
      </p:pic>
    </p:spTree>
    <p:extLst>
      <p:ext uri="{BB962C8B-B14F-4D97-AF65-F5344CB8AC3E}">
        <p14:creationId xmlns:p14="http://schemas.microsoft.com/office/powerpoint/2010/main" val="4118471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9856F-92A5-9936-EAA5-B01FC81B4FF8}"/>
              </a:ext>
            </a:extLst>
          </p:cNvPr>
          <p:cNvSpPr>
            <a:spLocks noGrp="1"/>
          </p:cNvSpPr>
          <p:nvPr>
            <p:ph type="title"/>
          </p:nvPr>
        </p:nvSpPr>
        <p:spPr/>
        <p:txBody>
          <a:bodyPr/>
          <a:lstStyle/>
          <a:p>
            <a:r>
              <a:rPr lang="en-US" dirty="0"/>
              <a:t>PATHOGENESIS</a:t>
            </a:r>
          </a:p>
        </p:txBody>
      </p:sp>
      <p:sp>
        <p:nvSpPr>
          <p:cNvPr id="5" name="Footer Placeholder 4">
            <a:extLst>
              <a:ext uri="{FF2B5EF4-FFF2-40B4-BE49-F238E27FC236}">
                <a16:creationId xmlns:a16="http://schemas.microsoft.com/office/drawing/2014/main" id="{F55E31DF-7A65-925F-3A83-F62DFCE2A228}"/>
              </a:ext>
            </a:extLst>
          </p:cNvPr>
          <p:cNvSpPr>
            <a:spLocks noGrp="1"/>
          </p:cNvSpPr>
          <p:nvPr>
            <p:ph type="ftr" sz="quarter" idx="12"/>
          </p:nvPr>
        </p:nvSpPr>
        <p:spPr/>
        <p:txBody>
          <a:bodyPr/>
          <a:lstStyle/>
          <a:p>
            <a:r>
              <a:rPr lang="en-US" dirty="0"/>
              <a:t>RESISTANT HTN</a:t>
            </a:r>
          </a:p>
        </p:txBody>
      </p:sp>
      <p:sp>
        <p:nvSpPr>
          <p:cNvPr id="4" name="Slide Number Placeholder 3">
            <a:extLst>
              <a:ext uri="{FF2B5EF4-FFF2-40B4-BE49-F238E27FC236}">
                <a16:creationId xmlns:a16="http://schemas.microsoft.com/office/drawing/2014/main" id="{AB34DDCD-707A-A5D7-B2C6-B463856CE28B}"/>
              </a:ext>
            </a:extLst>
          </p:cNvPr>
          <p:cNvSpPr>
            <a:spLocks noGrp="1"/>
          </p:cNvSpPr>
          <p:nvPr>
            <p:ph type="sldNum" sz="quarter" idx="11"/>
          </p:nvPr>
        </p:nvSpPr>
        <p:spPr/>
        <p:txBody>
          <a:bodyPr/>
          <a:lstStyle/>
          <a:p>
            <a:fld id="{75DF2D63-3FF5-D547-96B9-BE9CCD1ABA58}" type="slidenum">
              <a:rPr lang="en-US" smtClean="0"/>
              <a:pPr/>
              <a:t>14</a:t>
            </a:fld>
            <a:endParaRPr lang="en-US" dirty="0"/>
          </a:p>
        </p:txBody>
      </p:sp>
      <p:pic>
        <p:nvPicPr>
          <p:cNvPr id="9" name="Content Placeholder 8">
            <a:extLst>
              <a:ext uri="{FF2B5EF4-FFF2-40B4-BE49-F238E27FC236}">
                <a16:creationId xmlns:a16="http://schemas.microsoft.com/office/drawing/2014/main" id="{991C44FB-C769-C1B7-E67A-02167F59EF17}"/>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743953" y="2295732"/>
            <a:ext cx="5087623" cy="3370550"/>
          </a:xfrm>
        </p:spPr>
      </p:pic>
      <p:graphicFrame>
        <p:nvGraphicFramePr>
          <p:cNvPr id="12" name="Diagram 11">
            <a:extLst>
              <a:ext uri="{FF2B5EF4-FFF2-40B4-BE49-F238E27FC236}">
                <a16:creationId xmlns:a16="http://schemas.microsoft.com/office/drawing/2014/main" id="{7FE33EB4-3AE4-8903-FA08-476C73C4873D}"/>
              </a:ext>
            </a:extLst>
          </p:cNvPr>
          <p:cNvGraphicFramePr/>
          <p:nvPr>
            <p:extLst>
              <p:ext uri="{D42A27DB-BD31-4B8C-83A1-F6EECF244321}">
                <p14:modId xmlns:p14="http://schemas.microsoft.com/office/powerpoint/2010/main" val="916380665"/>
              </p:ext>
            </p:extLst>
          </p:nvPr>
        </p:nvGraphicFramePr>
        <p:xfrm>
          <a:off x="5831576" y="2216972"/>
          <a:ext cx="5939800" cy="40314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63875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DAADF85-A479-7797-B775-BEC735484239}"/>
              </a:ext>
            </a:extLst>
          </p:cNvPr>
          <p:cNvSpPr>
            <a:spLocks noGrp="1"/>
          </p:cNvSpPr>
          <p:nvPr>
            <p:ph type="ftr" sz="quarter" idx="12"/>
          </p:nvPr>
        </p:nvSpPr>
        <p:spPr/>
        <p:txBody>
          <a:bodyPr/>
          <a:lstStyle/>
          <a:p>
            <a:r>
              <a:rPr lang="en-US" dirty="0"/>
              <a:t>RESISTANT HTN</a:t>
            </a:r>
          </a:p>
        </p:txBody>
      </p:sp>
      <p:sp>
        <p:nvSpPr>
          <p:cNvPr id="4" name="Slide Number Placeholder 3">
            <a:extLst>
              <a:ext uri="{FF2B5EF4-FFF2-40B4-BE49-F238E27FC236}">
                <a16:creationId xmlns:a16="http://schemas.microsoft.com/office/drawing/2014/main" id="{4D573E4D-D096-DA02-6E8D-C161D57C298E}"/>
              </a:ext>
            </a:extLst>
          </p:cNvPr>
          <p:cNvSpPr>
            <a:spLocks noGrp="1"/>
          </p:cNvSpPr>
          <p:nvPr>
            <p:ph type="sldNum" sz="quarter" idx="11"/>
          </p:nvPr>
        </p:nvSpPr>
        <p:spPr/>
        <p:txBody>
          <a:bodyPr/>
          <a:lstStyle/>
          <a:p>
            <a:fld id="{75DF2D63-3FF5-D547-96B9-BE9CCD1ABA58}" type="slidenum">
              <a:rPr lang="en-US" smtClean="0"/>
              <a:pPr/>
              <a:t>15</a:t>
            </a:fld>
            <a:endParaRPr lang="en-US" dirty="0"/>
          </a:p>
        </p:txBody>
      </p:sp>
      <mc:AlternateContent xmlns:mc="http://schemas.openxmlformats.org/markup-compatibility/2006">
        <mc:Choice xmlns:am3d="http://schemas.microsoft.com/office/drawing/2017/model3d" Requires="am3d">
          <p:graphicFrame>
            <p:nvGraphicFramePr>
              <p:cNvPr id="8" name="3D Model 7" descr="Stylized Human Kidney And Urinary System">
                <a:extLst>
                  <a:ext uri="{FF2B5EF4-FFF2-40B4-BE49-F238E27FC236}">
                    <a16:creationId xmlns:a16="http://schemas.microsoft.com/office/drawing/2014/main" id="{B6D46964-8744-C73B-DA11-07CC065CA17F}"/>
                  </a:ext>
                </a:extLst>
              </p:cNvPr>
              <p:cNvGraphicFramePr>
                <a:graphicFrameLocks noChangeAspect="1"/>
              </p:cNvGraphicFramePr>
              <p:nvPr>
                <p:extLst>
                  <p:ext uri="{D42A27DB-BD31-4B8C-83A1-F6EECF244321}">
                    <p14:modId xmlns:p14="http://schemas.microsoft.com/office/powerpoint/2010/main" val="4168499816"/>
                  </p:ext>
                </p:extLst>
              </p:nvPr>
            </p:nvGraphicFramePr>
            <p:xfrm>
              <a:off x="9558705" y="963007"/>
              <a:ext cx="2218588" cy="4572219"/>
            </p:xfrm>
            <a:graphic>
              <a:graphicData uri="http://schemas.microsoft.com/office/drawing/2017/model3d">
                <am3d:model3d r:embed="rId2">
                  <am3d:spPr>
                    <a:xfrm>
                      <a:off x="0" y="0"/>
                      <a:ext cx="2218588" cy="4572219"/>
                    </a:xfrm>
                    <a:prstGeom prst="rect">
                      <a:avLst/>
                    </a:prstGeom>
                  </am3d:spPr>
                  <am3d:camera>
                    <am3d:pos x="0" y="0" z="52883990"/>
                    <am3d:up dx="0" dy="36000000" dz="0"/>
                    <am3d:lookAt x="0" y="0" z="0"/>
                    <am3d:perspective fov="2700000"/>
                  </am3d:camera>
                  <am3d:trans>
                    <am3d:meterPerModelUnit n="1703824" d="1000000"/>
                    <am3d:preTrans dx="0" dy="947674" dz="0"/>
                    <am3d:scale>
                      <am3d:sx n="1000000" d="1000000"/>
                      <am3d:sy n="1000000" d="1000000"/>
                      <am3d:sz n="1000000" d="1000000"/>
                    </am3d:scale>
                    <am3d:rot/>
                    <am3d:postTrans dx="0" dy="0" dz="0"/>
                  </am3d:trans>
                  <am3d:raster rName="Office3DRenderer" rVer="16.0.8326">
                    <am3d:blip r:embed="rId3"/>
                  </am3d:raster>
                  <am3d:objViewport viewportSz="530531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Stylized Human Kidney And Urinary System">
                <a:extLst>
                  <a:ext uri="{FF2B5EF4-FFF2-40B4-BE49-F238E27FC236}">
                    <a16:creationId xmlns:a16="http://schemas.microsoft.com/office/drawing/2014/main" id="{B6D46964-8744-C73B-DA11-07CC065CA17F}"/>
                  </a:ext>
                </a:extLst>
              </p:cNvPr>
              <p:cNvPicPr>
                <a:picLocks noGrp="1" noRot="1" noChangeAspect="1" noMove="1" noResize="1" noEditPoints="1" noAdjustHandles="1" noChangeArrowheads="1" noChangeShapeType="1" noCrop="1"/>
              </p:cNvPicPr>
              <p:nvPr/>
            </p:nvPicPr>
            <p:blipFill>
              <a:blip r:embed="rId3"/>
              <a:stretch>
                <a:fillRect/>
              </a:stretch>
            </p:blipFill>
            <p:spPr>
              <a:xfrm>
                <a:off x="9558705" y="963007"/>
                <a:ext cx="2218588" cy="4572219"/>
              </a:xfrm>
              <a:prstGeom prst="rect">
                <a:avLst/>
              </a:prstGeom>
            </p:spPr>
          </p:pic>
        </mc:Fallback>
      </mc:AlternateContent>
      <p:graphicFrame>
        <p:nvGraphicFramePr>
          <p:cNvPr id="11" name="Diagram 10">
            <a:extLst>
              <a:ext uri="{FF2B5EF4-FFF2-40B4-BE49-F238E27FC236}">
                <a16:creationId xmlns:a16="http://schemas.microsoft.com/office/drawing/2014/main" id="{502B169D-0BA6-B2D2-3165-02C5C34C4BF4}"/>
              </a:ext>
            </a:extLst>
          </p:cNvPr>
          <p:cNvGraphicFramePr/>
          <p:nvPr>
            <p:extLst>
              <p:ext uri="{D42A27DB-BD31-4B8C-83A1-F6EECF244321}">
                <p14:modId xmlns:p14="http://schemas.microsoft.com/office/powerpoint/2010/main" val="54597614"/>
              </p:ext>
            </p:extLst>
          </p:nvPr>
        </p:nvGraphicFramePr>
        <p:xfrm>
          <a:off x="877824" y="580625"/>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3935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fill="hold" nodeType="withEffect">
                                  <p:stCondLst>
                                    <p:cond delay="0"/>
                                  </p:stCondLst>
                                  <p:childTnLst>
                                    <p:animRot by="21600000">
                                      <p:cBhvr>
                                        <p:cTn id="6" dur="25250" fill="hold"/>
                                        <p:tgtEl>
                                          <p:spTgt spid="8"/>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Test tubes with one test tube in orange with drops">
            <a:extLst>
              <a:ext uri="{FF2B5EF4-FFF2-40B4-BE49-F238E27FC236}">
                <a16:creationId xmlns:a16="http://schemas.microsoft.com/office/drawing/2014/main" id="{B085A606-2989-65E2-7F4F-7E3355B7763A}"/>
              </a:ext>
            </a:extLst>
          </p:cNvPr>
          <p:cNvPicPr>
            <a:picLocks noGrp="1" noChangeAspect="1"/>
          </p:cNvPicPr>
          <p:nvPr>
            <p:ph type="pic" sz="quarter" idx="10"/>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p:blipFill>
        <p:spPr/>
      </p:pic>
      <p:sp>
        <p:nvSpPr>
          <p:cNvPr id="2" name="Title 1">
            <a:extLst>
              <a:ext uri="{FF2B5EF4-FFF2-40B4-BE49-F238E27FC236}">
                <a16:creationId xmlns:a16="http://schemas.microsoft.com/office/drawing/2014/main" id="{CD3927EA-A6AD-97BC-1ADB-6D8D1A4FCEBA}"/>
              </a:ext>
            </a:extLst>
          </p:cNvPr>
          <p:cNvSpPr>
            <a:spLocks noGrp="1"/>
          </p:cNvSpPr>
          <p:nvPr>
            <p:ph type="title"/>
          </p:nvPr>
        </p:nvSpPr>
        <p:spPr>
          <a:xfrm>
            <a:off x="0" y="2670048"/>
            <a:ext cx="5157216" cy="2670048"/>
          </a:xfrm>
        </p:spPr>
        <p:txBody>
          <a:bodyPr/>
          <a:lstStyle/>
          <a:p>
            <a:pPr algn="ctr"/>
            <a:r>
              <a:rPr lang="en-US" dirty="0"/>
              <a:t>Diagnosis</a:t>
            </a:r>
            <a:br>
              <a:rPr lang="en-US" dirty="0"/>
            </a:br>
            <a:r>
              <a:rPr lang="en-US" dirty="0"/>
              <a:t>&amp;</a:t>
            </a:r>
            <a:br>
              <a:rPr lang="en-US" dirty="0"/>
            </a:br>
            <a:r>
              <a:rPr lang="en-US" dirty="0"/>
              <a:t>Treatment</a:t>
            </a:r>
          </a:p>
        </p:txBody>
      </p:sp>
      <p:sp>
        <p:nvSpPr>
          <p:cNvPr id="4" name="Footer Placeholder 3">
            <a:extLst>
              <a:ext uri="{FF2B5EF4-FFF2-40B4-BE49-F238E27FC236}">
                <a16:creationId xmlns:a16="http://schemas.microsoft.com/office/drawing/2014/main" id="{6D8B5CE3-4B9A-F4CE-7CFA-737572BD3527}"/>
              </a:ext>
            </a:extLst>
          </p:cNvPr>
          <p:cNvSpPr>
            <a:spLocks noGrp="1"/>
          </p:cNvSpPr>
          <p:nvPr>
            <p:ph type="ftr" sz="quarter" idx="12"/>
          </p:nvPr>
        </p:nvSpPr>
        <p:spPr/>
        <p:txBody>
          <a:bodyPr/>
          <a:lstStyle/>
          <a:p>
            <a:r>
              <a:rPr lang="en-US" dirty="0"/>
              <a:t>Resistant </a:t>
            </a:r>
            <a:r>
              <a:rPr lang="en-US" dirty="0" err="1"/>
              <a:t>htn</a:t>
            </a:r>
            <a:endParaRPr lang="en-US" dirty="0"/>
          </a:p>
        </p:txBody>
      </p:sp>
      <p:sp>
        <p:nvSpPr>
          <p:cNvPr id="3" name="Slide Number Placeholder 2">
            <a:extLst>
              <a:ext uri="{FF2B5EF4-FFF2-40B4-BE49-F238E27FC236}">
                <a16:creationId xmlns:a16="http://schemas.microsoft.com/office/drawing/2014/main" id="{3153FD9C-E800-BC25-A5D0-315AB602F483}"/>
              </a:ext>
            </a:extLst>
          </p:cNvPr>
          <p:cNvSpPr>
            <a:spLocks noGrp="1"/>
          </p:cNvSpPr>
          <p:nvPr>
            <p:ph type="sldNum" sz="quarter" idx="11"/>
          </p:nvPr>
        </p:nvSpPr>
        <p:spPr/>
        <p:txBody>
          <a:bodyPr/>
          <a:lstStyle/>
          <a:p>
            <a:fld id="{75DF2D63-3FF5-D547-96B9-BE9CCD1ABA58}" type="slidenum">
              <a:rPr lang="en-US" smtClean="0"/>
              <a:pPr/>
              <a:t>16</a:t>
            </a:fld>
            <a:endParaRPr lang="en-US" dirty="0"/>
          </a:p>
        </p:txBody>
      </p:sp>
    </p:spTree>
    <p:extLst>
      <p:ext uri="{BB962C8B-B14F-4D97-AF65-F5344CB8AC3E}">
        <p14:creationId xmlns:p14="http://schemas.microsoft.com/office/powerpoint/2010/main" val="2590855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86C5A0A-0DC2-70E3-2E5B-22BC8AABFB70}"/>
              </a:ext>
            </a:extLst>
          </p:cNvPr>
          <p:cNvPicPr>
            <a:picLocks noChangeAspect="1"/>
          </p:cNvPicPr>
          <p:nvPr/>
        </p:nvPicPr>
        <p:blipFill>
          <a:blip r:embed="rId2"/>
          <a:stretch>
            <a:fillRect/>
          </a:stretch>
        </p:blipFill>
        <p:spPr>
          <a:xfrm>
            <a:off x="4831212" y="0"/>
            <a:ext cx="5827412" cy="6858000"/>
          </a:xfrm>
          <a:prstGeom prst="rect">
            <a:avLst/>
          </a:prstGeom>
        </p:spPr>
      </p:pic>
      <p:sp>
        <p:nvSpPr>
          <p:cNvPr id="9" name="TextBox 8">
            <a:extLst>
              <a:ext uri="{FF2B5EF4-FFF2-40B4-BE49-F238E27FC236}">
                <a16:creationId xmlns:a16="http://schemas.microsoft.com/office/drawing/2014/main" id="{EBCA685F-8BDB-72E0-BFB4-DA9915109D7F}"/>
              </a:ext>
            </a:extLst>
          </p:cNvPr>
          <p:cNvSpPr txBox="1"/>
          <p:nvPr/>
        </p:nvSpPr>
        <p:spPr>
          <a:xfrm>
            <a:off x="629587" y="4871804"/>
            <a:ext cx="3892219" cy="584775"/>
          </a:xfrm>
          <a:prstGeom prst="rect">
            <a:avLst/>
          </a:prstGeom>
          <a:noFill/>
        </p:spPr>
        <p:txBody>
          <a:bodyPr wrap="none" rtlCol="0">
            <a:spAutoFit/>
          </a:bodyPr>
          <a:lstStyle/>
          <a:p>
            <a:r>
              <a:rPr lang="en-IN" sz="3200" b="1" dirty="0"/>
              <a:t>TREATMENT ALGORITHM</a:t>
            </a:r>
          </a:p>
        </p:txBody>
      </p:sp>
    </p:spTree>
    <p:extLst>
      <p:ext uri="{BB962C8B-B14F-4D97-AF65-F5344CB8AC3E}">
        <p14:creationId xmlns:p14="http://schemas.microsoft.com/office/powerpoint/2010/main" val="3794496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5AE2D8-DD3A-C2C4-DAE0-89BB7A838B3E}"/>
              </a:ext>
            </a:extLst>
          </p:cNvPr>
          <p:cNvPicPr>
            <a:picLocks noChangeAspect="1"/>
          </p:cNvPicPr>
          <p:nvPr/>
        </p:nvPicPr>
        <p:blipFill rotWithShape="1">
          <a:blip r:embed="rId2"/>
          <a:srcRect b="17061"/>
          <a:stretch/>
        </p:blipFill>
        <p:spPr>
          <a:xfrm>
            <a:off x="4876799" y="1690295"/>
            <a:ext cx="7315201" cy="4393625"/>
          </a:xfrm>
          <a:prstGeom prst="rect">
            <a:avLst/>
          </a:prstGeom>
        </p:spPr>
      </p:pic>
      <p:sp>
        <p:nvSpPr>
          <p:cNvPr id="9" name="TextBox 8">
            <a:extLst>
              <a:ext uri="{FF2B5EF4-FFF2-40B4-BE49-F238E27FC236}">
                <a16:creationId xmlns:a16="http://schemas.microsoft.com/office/drawing/2014/main" id="{EBCA685F-8BDB-72E0-BFB4-DA9915109D7F}"/>
              </a:ext>
            </a:extLst>
          </p:cNvPr>
          <p:cNvSpPr txBox="1"/>
          <p:nvPr/>
        </p:nvSpPr>
        <p:spPr>
          <a:xfrm>
            <a:off x="702157" y="3536489"/>
            <a:ext cx="5988927" cy="1631216"/>
          </a:xfrm>
          <a:prstGeom prst="rect">
            <a:avLst/>
          </a:prstGeom>
          <a:noFill/>
        </p:spPr>
        <p:txBody>
          <a:bodyPr wrap="square" rtlCol="0">
            <a:spAutoFit/>
          </a:bodyPr>
          <a:lstStyle/>
          <a:p>
            <a:r>
              <a:rPr lang="en-US" sz="2000" b="1" i="1" dirty="0"/>
              <a:t>Journal of hypertension dec 2023</a:t>
            </a:r>
          </a:p>
          <a:p>
            <a:r>
              <a:rPr lang="en-US" sz="2000" b="1" dirty="0"/>
              <a:t>-2023 ESH Guidelines for the management of arterial hypertension </a:t>
            </a:r>
            <a:r>
              <a:rPr lang="en-US" sz="2000" b="1" i="1" dirty="0"/>
              <a:t>The Task Force for the management of arterial hypertension of the European Society of Hypertension</a:t>
            </a:r>
            <a:endParaRPr lang="en-US" sz="2000" b="1" dirty="0"/>
          </a:p>
          <a:p>
            <a:endParaRPr lang="en-IN" sz="2000" b="1" dirty="0"/>
          </a:p>
        </p:txBody>
      </p:sp>
    </p:spTree>
    <p:extLst>
      <p:ext uri="{BB962C8B-B14F-4D97-AF65-F5344CB8AC3E}">
        <p14:creationId xmlns:p14="http://schemas.microsoft.com/office/powerpoint/2010/main" val="542242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8A2B64-7E81-441A-5D9E-2ADDACC84140}"/>
              </a:ext>
            </a:extLst>
          </p:cNvPr>
          <p:cNvSpPr>
            <a:spLocks noGrp="1"/>
          </p:cNvSpPr>
          <p:nvPr>
            <p:ph type="sldNum" sz="quarter" idx="11"/>
          </p:nvPr>
        </p:nvSpPr>
        <p:spPr/>
        <p:txBody>
          <a:bodyPr/>
          <a:lstStyle/>
          <a:p>
            <a:fld id="{75DF2D63-3FF5-D547-96B9-BE9CCD1ABA58}" type="slidenum">
              <a:rPr lang="en-US" smtClean="0"/>
              <a:t>19</a:t>
            </a:fld>
            <a:endParaRPr lang="en-US" dirty="0"/>
          </a:p>
        </p:txBody>
      </p:sp>
      <p:sp>
        <p:nvSpPr>
          <p:cNvPr id="3" name="Footer Placeholder 2">
            <a:extLst>
              <a:ext uri="{FF2B5EF4-FFF2-40B4-BE49-F238E27FC236}">
                <a16:creationId xmlns:a16="http://schemas.microsoft.com/office/drawing/2014/main" id="{66FB5322-0A89-21DD-40DB-E4752D1379D0}"/>
              </a:ext>
            </a:extLst>
          </p:cNvPr>
          <p:cNvSpPr>
            <a:spLocks noGrp="1"/>
          </p:cNvSpPr>
          <p:nvPr>
            <p:ph type="ftr" sz="quarter" idx="12"/>
          </p:nvPr>
        </p:nvSpPr>
        <p:spPr/>
        <p:txBody>
          <a:bodyPr/>
          <a:lstStyle/>
          <a:p>
            <a:r>
              <a:rPr lang="en-US" dirty="0"/>
              <a:t>Aha guidelines</a:t>
            </a:r>
          </a:p>
        </p:txBody>
      </p:sp>
      <p:pic>
        <p:nvPicPr>
          <p:cNvPr id="9" name="Picture 8">
            <a:extLst>
              <a:ext uri="{FF2B5EF4-FFF2-40B4-BE49-F238E27FC236}">
                <a16:creationId xmlns:a16="http://schemas.microsoft.com/office/drawing/2014/main" id="{343D9BC2-EE3D-1F1E-1CD0-75A77960AFB0}"/>
              </a:ext>
            </a:extLst>
          </p:cNvPr>
          <p:cNvPicPr>
            <a:picLocks noChangeAspect="1"/>
          </p:cNvPicPr>
          <p:nvPr/>
        </p:nvPicPr>
        <p:blipFill>
          <a:blip r:embed="rId2"/>
          <a:stretch>
            <a:fillRect/>
          </a:stretch>
        </p:blipFill>
        <p:spPr>
          <a:xfrm>
            <a:off x="2979850" y="358279"/>
            <a:ext cx="5680756" cy="6499721"/>
          </a:xfrm>
          <a:prstGeom prst="rect">
            <a:avLst/>
          </a:prstGeom>
        </p:spPr>
      </p:pic>
      <p:sp>
        <p:nvSpPr>
          <p:cNvPr id="11" name="TextBox 10">
            <a:extLst>
              <a:ext uri="{FF2B5EF4-FFF2-40B4-BE49-F238E27FC236}">
                <a16:creationId xmlns:a16="http://schemas.microsoft.com/office/drawing/2014/main" id="{C1AD224A-9BFA-8133-A145-1061BACA84D1}"/>
              </a:ext>
            </a:extLst>
          </p:cNvPr>
          <p:cNvSpPr txBox="1"/>
          <p:nvPr/>
        </p:nvSpPr>
        <p:spPr>
          <a:xfrm rot="16200000">
            <a:off x="6916745" y="3051363"/>
            <a:ext cx="6858000" cy="755271"/>
          </a:xfrm>
          <a:prstGeom prst="rect">
            <a:avLst/>
          </a:prstGeom>
          <a:noFill/>
        </p:spPr>
        <p:txBody>
          <a:bodyPr wrap="square">
            <a:spAutoFit/>
          </a:bodyPr>
          <a:lstStyle/>
          <a:p>
            <a:pPr algn="l">
              <a:lnSpc>
                <a:spcPts val="2660"/>
              </a:lnSpc>
              <a:spcBef>
                <a:spcPts val="0"/>
              </a:spcBef>
            </a:pPr>
            <a:r>
              <a:rPr lang="en-US" dirty="0"/>
              <a:t>Resistant Hypertension: Detection, Evaluation, and Management: A Scientific Statement From the American Heart Association 2018</a:t>
            </a:r>
          </a:p>
        </p:txBody>
      </p:sp>
    </p:spTree>
    <p:extLst>
      <p:ext uri="{BB962C8B-B14F-4D97-AF65-F5344CB8AC3E}">
        <p14:creationId xmlns:p14="http://schemas.microsoft.com/office/powerpoint/2010/main" val="3375374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B422-1287-FCEB-63CE-599FDC8468D8}"/>
              </a:ext>
            </a:extLst>
          </p:cNvPr>
          <p:cNvSpPr>
            <a:spLocks noGrp="1"/>
          </p:cNvSpPr>
          <p:nvPr>
            <p:ph type="title"/>
          </p:nvPr>
        </p:nvSpPr>
        <p:spPr/>
        <p:txBody>
          <a:bodyPr/>
          <a:lstStyle/>
          <a:p>
            <a:r>
              <a:rPr lang="en-US" dirty="0"/>
              <a:t>Agenda</a:t>
            </a:r>
          </a:p>
        </p:txBody>
      </p:sp>
      <p:sp>
        <p:nvSpPr>
          <p:cNvPr id="5" name="Footer Placeholder 4">
            <a:extLst>
              <a:ext uri="{FF2B5EF4-FFF2-40B4-BE49-F238E27FC236}">
                <a16:creationId xmlns:a16="http://schemas.microsoft.com/office/drawing/2014/main" id="{DE9EDB55-C0CF-1610-24F0-07462C63BCEB}"/>
              </a:ext>
            </a:extLst>
          </p:cNvPr>
          <p:cNvSpPr>
            <a:spLocks noGrp="1"/>
          </p:cNvSpPr>
          <p:nvPr>
            <p:ph type="ftr" sz="quarter" idx="12"/>
          </p:nvPr>
        </p:nvSpPr>
        <p:spPr/>
        <p:txBody>
          <a:bodyPr/>
          <a:lstStyle/>
          <a:p>
            <a:r>
              <a:rPr lang="en-US" dirty="0"/>
              <a:t>RESISTANT HYPERTENSION</a:t>
            </a:r>
          </a:p>
        </p:txBody>
      </p:sp>
      <p:sp>
        <p:nvSpPr>
          <p:cNvPr id="4" name="Slide Number Placeholder 3">
            <a:extLst>
              <a:ext uri="{FF2B5EF4-FFF2-40B4-BE49-F238E27FC236}">
                <a16:creationId xmlns:a16="http://schemas.microsoft.com/office/drawing/2014/main" id="{43D6DE2E-F5E3-8CAF-A5C3-E67C03F538DF}"/>
              </a:ext>
            </a:extLst>
          </p:cNvPr>
          <p:cNvSpPr>
            <a:spLocks noGrp="1"/>
          </p:cNvSpPr>
          <p:nvPr>
            <p:ph type="sldNum" sz="quarter" idx="11"/>
          </p:nvPr>
        </p:nvSpPr>
        <p:spPr/>
        <p:txBody>
          <a:bodyPr/>
          <a:lstStyle/>
          <a:p>
            <a:fld id="{75DF2D63-3FF5-D547-96B9-BE9CCD1ABA58}" type="slidenum">
              <a:rPr lang="en-US" smtClean="0"/>
              <a:pPr/>
              <a:t>2</a:t>
            </a:fld>
            <a:endParaRPr lang="en-US" dirty="0"/>
          </a:p>
        </p:txBody>
      </p:sp>
      <p:sp>
        <p:nvSpPr>
          <p:cNvPr id="3" name="Content Placeholder 2">
            <a:extLst>
              <a:ext uri="{FF2B5EF4-FFF2-40B4-BE49-F238E27FC236}">
                <a16:creationId xmlns:a16="http://schemas.microsoft.com/office/drawing/2014/main" id="{4D038CD2-9585-7E51-5359-D52935A77DF0}"/>
              </a:ext>
            </a:extLst>
          </p:cNvPr>
          <p:cNvSpPr>
            <a:spLocks noGrp="1"/>
          </p:cNvSpPr>
          <p:nvPr>
            <p:ph idx="1"/>
          </p:nvPr>
        </p:nvSpPr>
        <p:spPr/>
        <p:txBody>
          <a:bodyPr/>
          <a:lstStyle/>
          <a:p>
            <a:r>
              <a:rPr lang="en-US" dirty="0"/>
              <a:t>Introduction</a:t>
            </a:r>
          </a:p>
          <a:p>
            <a:r>
              <a:rPr lang="en-US" dirty="0"/>
              <a:t>pathogenesis</a:t>
            </a:r>
          </a:p>
          <a:p>
            <a:r>
              <a:rPr lang="en-US" dirty="0"/>
              <a:t>diagnosis</a:t>
            </a:r>
          </a:p>
          <a:p>
            <a:r>
              <a:rPr lang="en-US" dirty="0"/>
              <a:t>treatment</a:t>
            </a:r>
          </a:p>
          <a:p>
            <a:r>
              <a:rPr lang="en-US" dirty="0"/>
              <a:t>Summary</a:t>
            </a:r>
          </a:p>
          <a:p>
            <a:endParaRPr lang="en-US" dirty="0"/>
          </a:p>
          <a:p>
            <a:endParaRPr lang="en-US" dirty="0"/>
          </a:p>
        </p:txBody>
      </p:sp>
      <p:pic>
        <p:nvPicPr>
          <p:cNvPr id="8" name="Picture Placeholder 7" descr="Pipette diffusing dyes in flasks">
            <a:extLst>
              <a:ext uri="{FF2B5EF4-FFF2-40B4-BE49-F238E27FC236}">
                <a16:creationId xmlns:a16="http://schemas.microsoft.com/office/drawing/2014/main" id="{9DA934D8-2609-4227-78DF-CF8F07A2F9C7}"/>
              </a:ext>
            </a:extLst>
          </p:cNvPr>
          <p:cNvPicPr>
            <a:picLocks noGrp="1" noChangeAspect="1"/>
          </p:cNvPicPr>
          <p:nvPr>
            <p:ph type="pic" sz="quarter" idx="13"/>
          </p:nvPr>
        </p:nvPicPr>
        <p:blipFill rotWithShape="1">
          <a:blip r:embed="rId2">
            <a:alphaModFix/>
            <a:extLst>
              <a:ext uri="{28A0092B-C50C-407E-A947-70E740481C1C}">
                <a14:useLocalDpi xmlns:a14="http://schemas.microsoft.com/office/drawing/2010/main" val="0"/>
              </a:ext>
            </a:extLst>
          </a:blip>
          <a:srcRect t="79" b="79"/>
          <a:stretch/>
        </p:blipFill>
        <p:spPr/>
      </p:pic>
    </p:spTree>
    <p:extLst>
      <p:ext uri="{BB962C8B-B14F-4D97-AF65-F5344CB8AC3E}">
        <p14:creationId xmlns:p14="http://schemas.microsoft.com/office/powerpoint/2010/main" val="2910866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85B73C-FBEA-9417-453A-BC77F475FFE2}"/>
              </a:ext>
            </a:extLst>
          </p:cNvPr>
          <p:cNvSpPr>
            <a:spLocks noGrp="1"/>
          </p:cNvSpPr>
          <p:nvPr>
            <p:ph type="sldNum" sz="quarter" idx="11"/>
          </p:nvPr>
        </p:nvSpPr>
        <p:spPr/>
        <p:txBody>
          <a:bodyPr/>
          <a:lstStyle/>
          <a:p>
            <a:fld id="{75DF2D63-3FF5-D547-96B9-BE9CCD1ABA58}" type="slidenum">
              <a:rPr lang="en-US" smtClean="0"/>
              <a:t>20</a:t>
            </a:fld>
            <a:endParaRPr lang="en-US" dirty="0"/>
          </a:p>
        </p:txBody>
      </p:sp>
      <p:sp>
        <p:nvSpPr>
          <p:cNvPr id="3" name="Footer Placeholder 2">
            <a:extLst>
              <a:ext uri="{FF2B5EF4-FFF2-40B4-BE49-F238E27FC236}">
                <a16:creationId xmlns:a16="http://schemas.microsoft.com/office/drawing/2014/main" id="{12E3DC47-F1A6-51E5-4106-173757C3F9A8}"/>
              </a:ext>
            </a:extLst>
          </p:cNvPr>
          <p:cNvSpPr>
            <a:spLocks noGrp="1"/>
          </p:cNvSpPr>
          <p:nvPr>
            <p:ph type="ftr" sz="quarter" idx="12"/>
          </p:nvPr>
        </p:nvSpPr>
        <p:spPr/>
        <p:txBody>
          <a:bodyPr/>
          <a:lstStyle/>
          <a:p>
            <a:r>
              <a:rPr lang="en-US"/>
              <a:t>presentation title</a:t>
            </a:r>
            <a:endParaRPr lang="en-US" dirty="0"/>
          </a:p>
        </p:txBody>
      </p:sp>
      <p:pic>
        <p:nvPicPr>
          <p:cNvPr id="12" name="Picture 11">
            <a:extLst>
              <a:ext uri="{FF2B5EF4-FFF2-40B4-BE49-F238E27FC236}">
                <a16:creationId xmlns:a16="http://schemas.microsoft.com/office/drawing/2014/main" id="{DAD1029C-C2E5-828B-E7DB-7E2BCB1F8430}"/>
              </a:ext>
            </a:extLst>
          </p:cNvPr>
          <p:cNvPicPr>
            <a:picLocks noChangeAspect="1"/>
          </p:cNvPicPr>
          <p:nvPr/>
        </p:nvPicPr>
        <p:blipFill>
          <a:blip r:embed="rId2"/>
          <a:stretch>
            <a:fillRect/>
          </a:stretch>
        </p:blipFill>
        <p:spPr>
          <a:xfrm>
            <a:off x="3636119" y="276605"/>
            <a:ext cx="4753138" cy="6554577"/>
          </a:xfrm>
          <a:prstGeom prst="rect">
            <a:avLst/>
          </a:prstGeom>
        </p:spPr>
      </p:pic>
      <p:sp>
        <p:nvSpPr>
          <p:cNvPr id="15" name="TextBox 14">
            <a:extLst>
              <a:ext uri="{FF2B5EF4-FFF2-40B4-BE49-F238E27FC236}">
                <a16:creationId xmlns:a16="http://schemas.microsoft.com/office/drawing/2014/main" id="{F76DAF9E-B021-F9C6-FEE2-82841CCF3D85}"/>
              </a:ext>
            </a:extLst>
          </p:cNvPr>
          <p:cNvSpPr txBox="1"/>
          <p:nvPr/>
        </p:nvSpPr>
        <p:spPr>
          <a:xfrm rot="16200000">
            <a:off x="6916745" y="3051363"/>
            <a:ext cx="6858000" cy="755271"/>
          </a:xfrm>
          <a:prstGeom prst="rect">
            <a:avLst/>
          </a:prstGeom>
          <a:noFill/>
        </p:spPr>
        <p:txBody>
          <a:bodyPr wrap="square">
            <a:spAutoFit/>
          </a:bodyPr>
          <a:lstStyle/>
          <a:p>
            <a:pPr algn="l">
              <a:lnSpc>
                <a:spcPts val="2660"/>
              </a:lnSpc>
              <a:spcBef>
                <a:spcPts val="0"/>
              </a:spcBef>
            </a:pPr>
            <a:r>
              <a:rPr lang="en-US" dirty="0"/>
              <a:t>Resistant Hypertension: Detection, Evaluation, and Management: A Scientific Statement From the American Heart Association 2018</a:t>
            </a:r>
          </a:p>
        </p:txBody>
      </p:sp>
    </p:spTree>
    <p:extLst>
      <p:ext uri="{BB962C8B-B14F-4D97-AF65-F5344CB8AC3E}">
        <p14:creationId xmlns:p14="http://schemas.microsoft.com/office/powerpoint/2010/main" val="3194562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500AC-AB75-E189-9960-2E3AF81E3D89}"/>
            </a:ext>
          </a:extLst>
        </p:cNvPr>
        <p:cNvGrpSpPr/>
        <p:nvPr/>
      </p:nvGrpSpPr>
      <p:grpSpPr>
        <a:xfrm>
          <a:off x="0" y="0"/>
          <a:ext cx="0" cy="0"/>
          <a:chOff x="0" y="0"/>
          <a:chExt cx="0" cy="0"/>
        </a:xfrm>
      </p:grpSpPr>
      <p:pic>
        <p:nvPicPr>
          <p:cNvPr id="39" name="Picture Placeholder 38" descr="White DNA structure">
            <a:extLst>
              <a:ext uri="{FF2B5EF4-FFF2-40B4-BE49-F238E27FC236}">
                <a16:creationId xmlns:a16="http://schemas.microsoft.com/office/drawing/2014/main" id="{8E2C4F19-53D3-128E-58A7-5A6C47851BA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48" name="Rectangle 47">
            <a:extLst>
              <a:ext uri="{FF2B5EF4-FFF2-40B4-BE49-F238E27FC236}">
                <a16:creationId xmlns:a16="http://schemas.microsoft.com/office/drawing/2014/main" id="{0D0A5C62-401F-ACC8-2FC2-62EFB3384843}"/>
              </a:ext>
              <a:ext uri="{C183D7F6-B498-43B3-948B-1728B52AA6E4}">
                <adec:decorative xmlns:adec="http://schemas.microsoft.com/office/drawing/2017/decorative" val="1"/>
              </a:ext>
            </a:extLst>
          </p:cNvPr>
          <p:cNvSpPr/>
          <p:nvPr/>
        </p:nvSpPr>
        <p:spPr>
          <a:xfrm>
            <a:off x="2120552" y="12357"/>
            <a:ext cx="10071448" cy="6858000"/>
          </a:xfrm>
          <a:prstGeom prst="rect">
            <a:avLst/>
          </a:prstGeom>
          <a:gradFill>
            <a:gsLst>
              <a:gs pos="0">
                <a:schemeClr val="bg1">
                  <a:alpha val="0"/>
                </a:schemeClr>
              </a:gs>
              <a:gs pos="42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2503ED11-7A62-B020-269E-72FAB5C624C7}"/>
              </a:ext>
            </a:extLst>
          </p:cNvPr>
          <p:cNvSpPr>
            <a:spLocks noGrp="1"/>
          </p:cNvSpPr>
          <p:nvPr>
            <p:ph type="title"/>
          </p:nvPr>
        </p:nvSpPr>
        <p:spPr>
          <a:xfrm>
            <a:off x="1298448" y="609600"/>
            <a:ext cx="10339056" cy="530352"/>
          </a:xfrm>
        </p:spPr>
        <p:txBody>
          <a:bodyPr/>
          <a:lstStyle/>
          <a:p>
            <a:r>
              <a:rPr lang="en-IN" b="1" dirty="0"/>
              <a:t>PSEUDORESISTANT HTN</a:t>
            </a:r>
          </a:p>
        </p:txBody>
      </p:sp>
      <p:sp>
        <p:nvSpPr>
          <p:cNvPr id="9" name="Footer Placeholder 8">
            <a:extLst>
              <a:ext uri="{FF2B5EF4-FFF2-40B4-BE49-F238E27FC236}">
                <a16:creationId xmlns:a16="http://schemas.microsoft.com/office/drawing/2014/main" id="{3BC5310A-BEDC-CE06-C512-5640257B7298}"/>
              </a:ext>
            </a:extLst>
          </p:cNvPr>
          <p:cNvSpPr>
            <a:spLocks noGrp="1"/>
          </p:cNvSpPr>
          <p:nvPr>
            <p:ph type="ftr" sz="quarter" idx="12"/>
          </p:nvPr>
        </p:nvSpPr>
        <p:spPr>
          <a:xfrm rot="16200000">
            <a:off x="-530900" y="1085395"/>
            <a:ext cx="2438402" cy="267609"/>
          </a:xfrm>
        </p:spPr>
        <p:txBody>
          <a:bodyPr/>
          <a:lstStyle/>
          <a:p>
            <a:r>
              <a:rPr lang="en-US" dirty="0"/>
              <a:t>DIAGNOSIS &amp; TREATMENT</a:t>
            </a:r>
          </a:p>
        </p:txBody>
      </p:sp>
      <p:sp>
        <p:nvSpPr>
          <p:cNvPr id="8" name="Slide Number Placeholder 7">
            <a:extLst>
              <a:ext uri="{FF2B5EF4-FFF2-40B4-BE49-F238E27FC236}">
                <a16:creationId xmlns:a16="http://schemas.microsoft.com/office/drawing/2014/main" id="{08E182DF-E8B7-2A60-4CB6-5521DB33D3A1}"/>
              </a:ext>
            </a:extLst>
          </p:cNvPr>
          <p:cNvSpPr>
            <a:spLocks noGrp="1"/>
          </p:cNvSpPr>
          <p:nvPr>
            <p:ph type="sldNum" sz="quarter" idx="11"/>
          </p:nvPr>
        </p:nvSpPr>
        <p:spPr/>
        <p:txBody>
          <a:bodyPr/>
          <a:lstStyle/>
          <a:p>
            <a:fld id="{75DF2D63-3FF5-D547-96B9-BE9CCD1ABA58}" type="slidenum">
              <a:rPr lang="en-US" smtClean="0"/>
              <a:pPr/>
              <a:t>21</a:t>
            </a:fld>
            <a:endParaRPr lang="en-US" dirty="0"/>
          </a:p>
        </p:txBody>
      </p:sp>
      <p:sp>
        <p:nvSpPr>
          <p:cNvPr id="5" name="Content Placeholder 4">
            <a:extLst>
              <a:ext uri="{FF2B5EF4-FFF2-40B4-BE49-F238E27FC236}">
                <a16:creationId xmlns:a16="http://schemas.microsoft.com/office/drawing/2014/main" id="{7D3AEBB9-7F9A-1574-81AF-CF05F9CB6F09}"/>
              </a:ext>
            </a:extLst>
          </p:cNvPr>
          <p:cNvSpPr>
            <a:spLocks noGrp="1"/>
          </p:cNvSpPr>
          <p:nvPr>
            <p:ph sz="half" idx="2"/>
          </p:nvPr>
        </p:nvSpPr>
        <p:spPr/>
        <p:txBody>
          <a:bodyPr/>
          <a:lstStyle/>
          <a:p>
            <a:endParaRPr lang="en-US" dirty="0"/>
          </a:p>
        </p:txBody>
      </p:sp>
      <p:sp>
        <p:nvSpPr>
          <p:cNvPr id="7" name="Content Placeholder 6">
            <a:extLst>
              <a:ext uri="{FF2B5EF4-FFF2-40B4-BE49-F238E27FC236}">
                <a16:creationId xmlns:a16="http://schemas.microsoft.com/office/drawing/2014/main" id="{346CCB76-CB6C-6433-2784-9FF74167971B}"/>
              </a:ext>
            </a:extLst>
          </p:cNvPr>
          <p:cNvSpPr>
            <a:spLocks noGrp="1"/>
          </p:cNvSpPr>
          <p:nvPr>
            <p:ph sz="quarter" idx="4"/>
          </p:nvPr>
        </p:nvSpPr>
        <p:spPr>
          <a:xfrm>
            <a:off x="6976872" y="3505201"/>
            <a:ext cx="3886200" cy="2514600"/>
          </a:xfrm>
        </p:spPr>
        <p:txBody>
          <a:bodyPr/>
          <a:lstStyle/>
          <a:p>
            <a:pPr marL="285750" indent="-285750">
              <a:buFont typeface="Arial" panose="020B0604020202020204" pitchFamily="34" charset="0"/>
              <a:buChar char="•"/>
            </a:pPr>
            <a:endParaRPr lang="en-US" dirty="0"/>
          </a:p>
        </p:txBody>
      </p:sp>
      <p:cxnSp>
        <p:nvCxnSpPr>
          <p:cNvPr id="27" name="Straight Connector 26">
            <a:extLst>
              <a:ext uri="{FF2B5EF4-FFF2-40B4-BE49-F238E27FC236}">
                <a16:creationId xmlns:a16="http://schemas.microsoft.com/office/drawing/2014/main" id="{6DBBD2BA-E5F5-E9F6-851B-11807B6C86CE}"/>
              </a:ext>
              <a:ext uri="{C183D7F6-B498-43B3-948B-1728B52AA6E4}">
                <adec:decorative xmlns:adec="http://schemas.microsoft.com/office/drawing/2017/decorative" val="1"/>
              </a:ext>
            </a:extLst>
          </p:cNvPr>
          <p:cNvCxnSpPr>
            <a:cxnSpLocks/>
          </p:cNvCxnSpPr>
          <p:nvPr/>
        </p:nvCxnSpPr>
        <p:spPr>
          <a:xfrm>
            <a:off x="649224" y="2667000"/>
            <a:ext cx="0" cy="31242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3A46765-62A8-5033-76C1-98DE7CFF0362}"/>
              </a:ext>
            </a:extLst>
          </p:cNvPr>
          <p:cNvPicPr>
            <a:picLocks noChangeAspect="1"/>
          </p:cNvPicPr>
          <p:nvPr/>
        </p:nvPicPr>
        <p:blipFill>
          <a:blip r:embed="rId3"/>
          <a:stretch>
            <a:fillRect/>
          </a:stretch>
        </p:blipFill>
        <p:spPr>
          <a:xfrm>
            <a:off x="893846" y="1737195"/>
            <a:ext cx="11298154" cy="4846908"/>
          </a:xfrm>
          <a:prstGeom prst="rect">
            <a:avLst/>
          </a:prstGeom>
        </p:spPr>
      </p:pic>
    </p:spTree>
    <p:extLst>
      <p:ext uri="{BB962C8B-B14F-4D97-AF65-F5344CB8AC3E}">
        <p14:creationId xmlns:p14="http://schemas.microsoft.com/office/powerpoint/2010/main" val="2724597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D97CF-D095-B60F-41BA-7F749A4C57C8}"/>
            </a:ext>
          </a:extLst>
        </p:cNvPr>
        <p:cNvGrpSpPr/>
        <p:nvPr/>
      </p:nvGrpSpPr>
      <p:grpSpPr>
        <a:xfrm>
          <a:off x="0" y="0"/>
          <a:ext cx="0" cy="0"/>
          <a:chOff x="0" y="0"/>
          <a:chExt cx="0" cy="0"/>
        </a:xfrm>
      </p:grpSpPr>
      <p:pic>
        <p:nvPicPr>
          <p:cNvPr id="39" name="Picture Placeholder 38" descr="White DNA structure">
            <a:extLst>
              <a:ext uri="{FF2B5EF4-FFF2-40B4-BE49-F238E27FC236}">
                <a16:creationId xmlns:a16="http://schemas.microsoft.com/office/drawing/2014/main" id="{66EBCADE-61C6-1501-35D0-06A36CBAB92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48" name="Rectangle 47">
            <a:extLst>
              <a:ext uri="{FF2B5EF4-FFF2-40B4-BE49-F238E27FC236}">
                <a16:creationId xmlns:a16="http://schemas.microsoft.com/office/drawing/2014/main" id="{B3E26230-2E08-9101-3968-1467E93A22DE}"/>
              </a:ext>
              <a:ext uri="{C183D7F6-B498-43B3-948B-1728B52AA6E4}">
                <adec:decorative xmlns:adec="http://schemas.microsoft.com/office/drawing/2017/decorative" val="1"/>
              </a:ext>
            </a:extLst>
          </p:cNvPr>
          <p:cNvSpPr/>
          <p:nvPr/>
        </p:nvSpPr>
        <p:spPr>
          <a:xfrm>
            <a:off x="2120552" y="12357"/>
            <a:ext cx="10071448" cy="6858000"/>
          </a:xfrm>
          <a:prstGeom prst="rect">
            <a:avLst/>
          </a:prstGeom>
          <a:gradFill>
            <a:gsLst>
              <a:gs pos="0">
                <a:schemeClr val="bg1">
                  <a:alpha val="0"/>
                </a:schemeClr>
              </a:gs>
              <a:gs pos="42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143D45D4-20CA-D617-A071-873501ACF5B5}"/>
              </a:ext>
            </a:extLst>
          </p:cNvPr>
          <p:cNvSpPr>
            <a:spLocks noGrp="1"/>
          </p:cNvSpPr>
          <p:nvPr>
            <p:ph type="title"/>
          </p:nvPr>
        </p:nvSpPr>
        <p:spPr/>
        <p:txBody>
          <a:bodyPr/>
          <a:lstStyle/>
          <a:p>
            <a:r>
              <a:rPr lang="en-US" dirty="0"/>
              <a:t>ASSESSMENT OF ADHERENCE</a:t>
            </a:r>
          </a:p>
        </p:txBody>
      </p:sp>
      <p:sp>
        <p:nvSpPr>
          <p:cNvPr id="9" name="Footer Placeholder 8">
            <a:extLst>
              <a:ext uri="{FF2B5EF4-FFF2-40B4-BE49-F238E27FC236}">
                <a16:creationId xmlns:a16="http://schemas.microsoft.com/office/drawing/2014/main" id="{BA7C6B93-765A-FEE5-B793-7BF4E4EE803E}"/>
              </a:ext>
            </a:extLst>
          </p:cNvPr>
          <p:cNvSpPr>
            <a:spLocks noGrp="1"/>
          </p:cNvSpPr>
          <p:nvPr>
            <p:ph type="ftr" sz="quarter" idx="12"/>
          </p:nvPr>
        </p:nvSpPr>
        <p:spPr>
          <a:xfrm rot="16200000">
            <a:off x="-530900" y="1085395"/>
            <a:ext cx="2438402" cy="267609"/>
          </a:xfrm>
        </p:spPr>
        <p:txBody>
          <a:bodyPr/>
          <a:lstStyle/>
          <a:p>
            <a:r>
              <a:rPr lang="en-US" dirty="0"/>
              <a:t>DIAGNOSIS &amp; TREATMENT</a:t>
            </a:r>
          </a:p>
        </p:txBody>
      </p:sp>
      <p:sp>
        <p:nvSpPr>
          <p:cNvPr id="8" name="Slide Number Placeholder 7">
            <a:extLst>
              <a:ext uri="{FF2B5EF4-FFF2-40B4-BE49-F238E27FC236}">
                <a16:creationId xmlns:a16="http://schemas.microsoft.com/office/drawing/2014/main" id="{BD7D5EFB-0BFD-FADA-2868-BFE60ECE1E31}"/>
              </a:ext>
            </a:extLst>
          </p:cNvPr>
          <p:cNvSpPr>
            <a:spLocks noGrp="1"/>
          </p:cNvSpPr>
          <p:nvPr>
            <p:ph type="sldNum" sz="quarter" idx="11"/>
          </p:nvPr>
        </p:nvSpPr>
        <p:spPr/>
        <p:txBody>
          <a:bodyPr/>
          <a:lstStyle/>
          <a:p>
            <a:fld id="{75DF2D63-3FF5-D547-96B9-BE9CCD1ABA58}" type="slidenum">
              <a:rPr lang="en-US" smtClean="0"/>
              <a:pPr/>
              <a:t>22</a:t>
            </a:fld>
            <a:endParaRPr lang="en-US" dirty="0"/>
          </a:p>
        </p:txBody>
      </p:sp>
      <p:sp>
        <p:nvSpPr>
          <p:cNvPr id="4" name="Text Placeholder 3">
            <a:extLst>
              <a:ext uri="{FF2B5EF4-FFF2-40B4-BE49-F238E27FC236}">
                <a16:creationId xmlns:a16="http://schemas.microsoft.com/office/drawing/2014/main" id="{D15D7294-172F-A32D-4F82-2DD5F2AFE077}"/>
              </a:ext>
            </a:extLst>
          </p:cNvPr>
          <p:cNvSpPr>
            <a:spLocks noGrp="1"/>
          </p:cNvSpPr>
          <p:nvPr>
            <p:ph type="body" idx="1"/>
          </p:nvPr>
        </p:nvSpPr>
        <p:spPr/>
        <p:txBody>
          <a:bodyPr/>
          <a:lstStyle/>
          <a:p>
            <a:r>
              <a:rPr lang="en-US" dirty="0"/>
              <a:t>ADHERENCE</a:t>
            </a:r>
          </a:p>
        </p:txBody>
      </p:sp>
      <p:sp>
        <p:nvSpPr>
          <p:cNvPr id="5" name="Content Placeholder 4">
            <a:extLst>
              <a:ext uri="{FF2B5EF4-FFF2-40B4-BE49-F238E27FC236}">
                <a16:creationId xmlns:a16="http://schemas.microsoft.com/office/drawing/2014/main" id="{E67FE9F4-8CF3-AA06-35DB-B70F96EBE200}"/>
              </a:ext>
            </a:extLst>
          </p:cNvPr>
          <p:cNvSpPr>
            <a:spLocks noGrp="1"/>
          </p:cNvSpPr>
          <p:nvPr>
            <p:ph sz="half" idx="2"/>
          </p:nvPr>
        </p:nvSpPr>
        <p:spPr/>
        <p:txBody>
          <a:bodyPr/>
          <a:lstStyle/>
          <a:p>
            <a:r>
              <a:rPr lang="en-US" dirty="0"/>
              <a:t>There is no gold standard for measuring adherence. </a:t>
            </a:r>
          </a:p>
          <a:p>
            <a:r>
              <a:rPr lang="en-US" dirty="0"/>
              <a:t>Indirect methods such as pill count, self-report, and prescription refill data are simple, inexpensive, and widely used.</a:t>
            </a:r>
          </a:p>
          <a:p>
            <a:endParaRPr lang="en-US" dirty="0"/>
          </a:p>
          <a:p>
            <a:r>
              <a:rPr lang="en-US" dirty="0"/>
              <a:t>educate patients, their families, and caregivers about hypertension, the consequences of hypertension, and the possible adverse effects of medications. </a:t>
            </a:r>
          </a:p>
          <a:p>
            <a:endParaRPr lang="en-US" dirty="0"/>
          </a:p>
          <a:p>
            <a:r>
              <a:rPr lang="en-US" dirty="0"/>
              <a:t>An informed patient is better able to collaborate to establish shared goals of therapy and a plan of care.</a:t>
            </a:r>
          </a:p>
        </p:txBody>
      </p:sp>
      <p:sp>
        <p:nvSpPr>
          <p:cNvPr id="6" name="Text Placeholder 5">
            <a:extLst>
              <a:ext uri="{FF2B5EF4-FFF2-40B4-BE49-F238E27FC236}">
                <a16:creationId xmlns:a16="http://schemas.microsoft.com/office/drawing/2014/main" id="{896482B2-1E38-05F8-54B5-FE9E8AE3BC53}"/>
              </a:ext>
            </a:extLst>
          </p:cNvPr>
          <p:cNvSpPr>
            <a:spLocks noGrp="1"/>
          </p:cNvSpPr>
          <p:nvPr>
            <p:ph type="body" sz="quarter" idx="3"/>
          </p:nvPr>
        </p:nvSpPr>
        <p:spPr>
          <a:xfrm>
            <a:off x="6705600" y="2209800"/>
            <a:ext cx="4495744" cy="4635843"/>
          </a:xfrm>
        </p:spPr>
        <p:txBody>
          <a:bodyPr/>
          <a:lstStyle/>
          <a:p>
            <a:r>
              <a:rPr lang="en-US" dirty="0"/>
              <a:t>Effective strategies for improving adherence to antihypertensive medications</a:t>
            </a:r>
          </a:p>
        </p:txBody>
      </p:sp>
      <p:sp>
        <p:nvSpPr>
          <p:cNvPr id="7" name="Content Placeholder 6">
            <a:extLst>
              <a:ext uri="{FF2B5EF4-FFF2-40B4-BE49-F238E27FC236}">
                <a16:creationId xmlns:a16="http://schemas.microsoft.com/office/drawing/2014/main" id="{FA756D1A-1AF1-1833-991F-BD322103B8C0}"/>
              </a:ext>
            </a:extLst>
          </p:cNvPr>
          <p:cNvSpPr>
            <a:spLocks noGrp="1"/>
          </p:cNvSpPr>
          <p:nvPr>
            <p:ph sz="quarter" idx="4"/>
          </p:nvPr>
        </p:nvSpPr>
        <p:spPr>
          <a:xfrm>
            <a:off x="7010372" y="4212911"/>
            <a:ext cx="3886200" cy="2514600"/>
          </a:xfrm>
        </p:spPr>
        <p:txBody>
          <a:bodyPr/>
          <a:lstStyle/>
          <a:p>
            <a:pPr marL="285750" indent="-285750">
              <a:buFont typeface="Arial" panose="020B0604020202020204" pitchFamily="34" charset="0"/>
              <a:buChar char="•"/>
            </a:pPr>
            <a:r>
              <a:rPr lang="en-US" dirty="0"/>
              <a:t>using agents that are dosed once daily over those that require multiple daily doses and using fixed-dose combination agents when available</a:t>
            </a:r>
          </a:p>
          <a:p>
            <a:pPr marL="285750" indent="-285750">
              <a:buFont typeface="Arial" panose="020B0604020202020204" pitchFamily="34" charset="0"/>
              <a:buChar char="•"/>
            </a:pPr>
            <a:r>
              <a:rPr lang="en-US" dirty="0"/>
              <a:t>using low-cost and generic antihypertensives, particularly when cost of care is a barrier(patients with RH often have multiple chronic conditions requiring pharmacotherapy)</a:t>
            </a:r>
          </a:p>
          <a:p>
            <a:pPr marL="285750" indent="-285750">
              <a:buFont typeface="Arial" panose="020B0604020202020204" pitchFamily="34" charset="0"/>
              <a:buChar char="•"/>
            </a:pPr>
            <a:r>
              <a:rPr lang="en-US" dirty="0"/>
              <a:t>consolidating refills, that is, minimizing the number of trips to the pharmacy to obtain all prescribed medications.</a:t>
            </a:r>
          </a:p>
        </p:txBody>
      </p:sp>
      <p:cxnSp>
        <p:nvCxnSpPr>
          <p:cNvPr id="27" name="Straight Connector 26">
            <a:extLst>
              <a:ext uri="{FF2B5EF4-FFF2-40B4-BE49-F238E27FC236}">
                <a16:creationId xmlns:a16="http://schemas.microsoft.com/office/drawing/2014/main" id="{6668AF64-4C6D-FA46-FC07-2D484A0FAF93}"/>
              </a:ext>
              <a:ext uri="{C183D7F6-B498-43B3-948B-1728B52AA6E4}">
                <adec:decorative xmlns:adec="http://schemas.microsoft.com/office/drawing/2017/decorative" val="1"/>
              </a:ext>
            </a:extLst>
          </p:cNvPr>
          <p:cNvCxnSpPr>
            <a:cxnSpLocks/>
          </p:cNvCxnSpPr>
          <p:nvPr/>
        </p:nvCxnSpPr>
        <p:spPr>
          <a:xfrm>
            <a:off x="649224" y="2667000"/>
            <a:ext cx="0" cy="31242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206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500"/>
                                        <p:tgtEl>
                                          <p:spTgt spid="7">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500"/>
                                        <p:tgtEl>
                                          <p:spTgt spid="7">
                                            <p:txEl>
                                              <p:pRg st="2" end="2"/>
                                            </p:txEl>
                                          </p:spTgt>
                                        </p:tgtEl>
                                      </p:cBhvr>
                                    </p:animEffect>
                                  </p:childTnLst>
                                </p:cTn>
                              </p:par>
                              <p:par>
                                <p:cTn id="20" presetID="22" presetClass="exit" presetSubtype="4" fill="hold" grpId="0" nodeType="withEffect">
                                  <p:stCondLst>
                                    <p:cond delay="0"/>
                                  </p:stCondLst>
                                  <p:childTnLst>
                                    <p:animEffect transition="out" filter="wipe(down)">
                                      <p:cBhvr>
                                        <p:cTn id="21" dur="500"/>
                                        <p:tgtEl>
                                          <p:spTgt spid="4">
                                            <p:txEl>
                                              <p:pRg st="0" end="0"/>
                                            </p:txEl>
                                          </p:spTgt>
                                        </p:tgtEl>
                                      </p:cBhvr>
                                    </p:animEffect>
                                    <p:set>
                                      <p:cBhvr>
                                        <p:cTn id="22" dur="1" fill="hold">
                                          <p:stCondLst>
                                            <p:cond delay="499"/>
                                          </p:stCondLst>
                                        </p:cTn>
                                        <p:tgtEl>
                                          <p:spTgt spid="4">
                                            <p:txEl>
                                              <p:pRg st="0" end="0"/>
                                            </p:txEl>
                                          </p:spTgt>
                                        </p:tgtEl>
                                        <p:attrNameLst>
                                          <p:attrName>style.visibility</p:attrName>
                                        </p:attrNameLst>
                                      </p:cBhvr>
                                      <p:to>
                                        <p:strVal val="hidden"/>
                                      </p:to>
                                    </p:set>
                                  </p:childTnLst>
                                </p:cTn>
                              </p:par>
                              <p:par>
                                <p:cTn id="23" presetID="22" presetClass="exit" presetSubtype="4" fill="hold" grpId="0" nodeType="withEffect">
                                  <p:stCondLst>
                                    <p:cond delay="0"/>
                                  </p:stCondLst>
                                  <p:childTnLst>
                                    <p:animEffect transition="out" filter="wipe(down)">
                                      <p:cBhvr>
                                        <p:cTn id="24" dur="500"/>
                                        <p:tgtEl>
                                          <p:spTgt spid="4">
                                            <p:bg/>
                                          </p:spTgt>
                                        </p:tgtEl>
                                      </p:cBhvr>
                                    </p:animEffect>
                                    <p:set>
                                      <p:cBhvr>
                                        <p:cTn id="25" dur="1" fill="hold">
                                          <p:stCondLst>
                                            <p:cond delay="499"/>
                                          </p:stCondLst>
                                        </p:cTn>
                                        <p:tgtEl>
                                          <p:spTgt spid="4">
                                            <p:bg/>
                                          </p:spTgt>
                                        </p:tgtEl>
                                        <p:attrNameLst>
                                          <p:attrName>style.visibility</p:attrName>
                                        </p:attrNameLst>
                                      </p:cBhvr>
                                      <p:to>
                                        <p:strVal val="hidden"/>
                                      </p:to>
                                    </p:set>
                                  </p:childTnLst>
                                </p:cTn>
                              </p:par>
                            </p:childTnLst>
                          </p:cTn>
                        </p:par>
                        <p:par>
                          <p:cTn id="26" fill="hold">
                            <p:stCondLst>
                              <p:cond delay="500"/>
                            </p:stCondLst>
                            <p:childTnLst>
                              <p:par>
                                <p:cTn id="27" presetID="42" presetClass="exit" presetSubtype="0" fill="hold" nodeType="afterEffect">
                                  <p:stCondLst>
                                    <p:cond delay="0"/>
                                  </p:stCondLst>
                                  <p:childTnLst>
                                    <p:animEffect transition="out" filter="fade">
                                      <p:cBhvr>
                                        <p:cTn id="28" dur="1000"/>
                                        <p:tgtEl>
                                          <p:spTgt spid="5">
                                            <p:txEl>
                                              <p:pRg st="0" end="0"/>
                                            </p:txEl>
                                          </p:spTgt>
                                        </p:tgtEl>
                                      </p:cBhvr>
                                    </p:animEffect>
                                    <p:anim calcmode="lin" valueType="num">
                                      <p:cBhvr>
                                        <p:cTn id="29" dur="1000"/>
                                        <p:tgtEl>
                                          <p:spTgt spid="5">
                                            <p:txEl>
                                              <p:pRg st="0" end="0"/>
                                            </p:txEl>
                                          </p:spTgt>
                                        </p:tgtEl>
                                        <p:attrNameLst>
                                          <p:attrName>ppt_x</p:attrName>
                                        </p:attrNameLst>
                                      </p:cBhvr>
                                      <p:tavLst>
                                        <p:tav tm="0">
                                          <p:val>
                                            <p:strVal val="ppt_x"/>
                                          </p:val>
                                        </p:tav>
                                        <p:tav tm="100000">
                                          <p:val>
                                            <p:strVal val="ppt_x"/>
                                          </p:val>
                                        </p:tav>
                                      </p:tavLst>
                                    </p:anim>
                                    <p:anim calcmode="lin" valueType="num">
                                      <p:cBhvr>
                                        <p:cTn id="30" dur="1000"/>
                                        <p:tgtEl>
                                          <p:spTgt spid="5">
                                            <p:txEl>
                                              <p:pRg st="0" end="0"/>
                                            </p:txEl>
                                          </p:spTgt>
                                        </p:tgtEl>
                                        <p:attrNameLst>
                                          <p:attrName>ppt_y</p:attrName>
                                        </p:attrNameLst>
                                      </p:cBhvr>
                                      <p:tavLst>
                                        <p:tav tm="0">
                                          <p:val>
                                            <p:strVal val="ppt_y"/>
                                          </p:val>
                                        </p:tav>
                                        <p:tav tm="100000">
                                          <p:val>
                                            <p:strVal val="ppt_y+.1"/>
                                          </p:val>
                                        </p:tav>
                                      </p:tavLst>
                                    </p:anim>
                                    <p:set>
                                      <p:cBhvr>
                                        <p:cTn id="31" dur="1" fill="hold">
                                          <p:stCondLst>
                                            <p:cond delay="999"/>
                                          </p:stCondLst>
                                        </p:cTn>
                                        <p:tgtEl>
                                          <p:spTgt spid="5">
                                            <p:txEl>
                                              <p:pRg st="0" end="0"/>
                                            </p:txEl>
                                          </p:spTgt>
                                        </p:tgtEl>
                                        <p:attrNameLst>
                                          <p:attrName>style.visibility</p:attrName>
                                        </p:attrNameLst>
                                      </p:cBhvr>
                                      <p:to>
                                        <p:strVal val="hidden"/>
                                      </p:to>
                                    </p:set>
                                  </p:childTnLst>
                                </p:cTn>
                              </p:par>
                              <p:par>
                                <p:cTn id="32" presetID="42" presetClass="exit" presetSubtype="0" fill="hold" nodeType="withEffect">
                                  <p:stCondLst>
                                    <p:cond delay="0"/>
                                  </p:stCondLst>
                                  <p:childTnLst>
                                    <p:animEffect transition="out" filter="fade">
                                      <p:cBhvr>
                                        <p:cTn id="33" dur="1000"/>
                                        <p:tgtEl>
                                          <p:spTgt spid="5">
                                            <p:txEl>
                                              <p:pRg st="1" end="1"/>
                                            </p:txEl>
                                          </p:spTgt>
                                        </p:tgtEl>
                                      </p:cBhvr>
                                    </p:animEffect>
                                    <p:anim calcmode="lin" valueType="num">
                                      <p:cBhvr>
                                        <p:cTn id="34" dur="1000"/>
                                        <p:tgtEl>
                                          <p:spTgt spid="5">
                                            <p:txEl>
                                              <p:pRg st="1" end="1"/>
                                            </p:txEl>
                                          </p:spTgt>
                                        </p:tgtEl>
                                        <p:attrNameLst>
                                          <p:attrName>ppt_x</p:attrName>
                                        </p:attrNameLst>
                                      </p:cBhvr>
                                      <p:tavLst>
                                        <p:tav tm="0">
                                          <p:val>
                                            <p:strVal val="ppt_x"/>
                                          </p:val>
                                        </p:tav>
                                        <p:tav tm="100000">
                                          <p:val>
                                            <p:strVal val="ppt_x"/>
                                          </p:val>
                                        </p:tav>
                                      </p:tavLst>
                                    </p:anim>
                                    <p:anim calcmode="lin" valueType="num">
                                      <p:cBhvr>
                                        <p:cTn id="35" dur="1000"/>
                                        <p:tgtEl>
                                          <p:spTgt spid="5">
                                            <p:txEl>
                                              <p:pRg st="1" end="1"/>
                                            </p:txEl>
                                          </p:spTgt>
                                        </p:tgtEl>
                                        <p:attrNameLst>
                                          <p:attrName>ppt_y</p:attrName>
                                        </p:attrNameLst>
                                      </p:cBhvr>
                                      <p:tavLst>
                                        <p:tav tm="0">
                                          <p:val>
                                            <p:strVal val="ppt_y"/>
                                          </p:val>
                                        </p:tav>
                                        <p:tav tm="100000">
                                          <p:val>
                                            <p:strVal val="ppt_y+.1"/>
                                          </p:val>
                                        </p:tav>
                                      </p:tavLst>
                                    </p:anim>
                                    <p:set>
                                      <p:cBhvr>
                                        <p:cTn id="36" dur="1" fill="hold">
                                          <p:stCondLst>
                                            <p:cond delay="999"/>
                                          </p:stCondLst>
                                        </p:cTn>
                                        <p:tgtEl>
                                          <p:spTgt spid="5">
                                            <p:txEl>
                                              <p:pRg st="1" end="1"/>
                                            </p:txEl>
                                          </p:spTgt>
                                        </p:tgtEl>
                                        <p:attrNameLst>
                                          <p:attrName>style.visibility</p:attrName>
                                        </p:attrNameLst>
                                      </p:cBhvr>
                                      <p:to>
                                        <p:strVal val="hidden"/>
                                      </p:to>
                                    </p:set>
                                  </p:childTnLst>
                                </p:cTn>
                              </p:par>
                              <p:par>
                                <p:cTn id="37" presetID="42" presetClass="exit" presetSubtype="0" fill="hold" nodeType="withEffect">
                                  <p:stCondLst>
                                    <p:cond delay="0"/>
                                  </p:stCondLst>
                                  <p:childTnLst>
                                    <p:animEffect transition="out" filter="fade">
                                      <p:cBhvr>
                                        <p:cTn id="38" dur="1000"/>
                                        <p:tgtEl>
                                          <p:spTgt spid="5">
                                            <p:txEl>
                                              <p:pRg st="3" end="3"/>
                                            </p:txEl>
                                          </p:spTgt>
                                        </p:tgtEl>
                                      </p:cBhvr>
                                    </p:animEffect>
                                    <p:anim calcmode="lin" valueType="num">
                                      <p:cBhvr>
                                        <p:cTn id="39" dur="1000"/>
                                        <p:tgtEl>
                                          <p:spTgt spid="5">
                                            <p:txEl>
                                              <p:pRg st="3" end="3"/>
                                            </p:txEl>
                                          </p:spTgt>
                                        </p:tgtEl>
                                        <p:attrNameLst>
                                          <p:attrName>ppt_x</p:attrName>
                                        </p:attrNameLst>
                                      </p:cBhvr>
                                      <p:tavLst>
                                        <p:tav tm="0">
                                          <p:val>
                                            <p:strVal val="ppt_x"/>
                                          </p:val>
                                        </p:tav>
                                        <p:tav tm="100000">
                                          <p:val>
                                            <p:strVal val="ppt_x"/>
                                          </p:val>
                                        </p:tav>
                                      </p:tavLst>
                                    </p:anim>
                                    <p:anim calcmode="lin" valueType="num">
                                      <p:cBhvr>
                                        <p:cTn id="40" dur="1000"/>
                                        <p:tgtEl>
                                          <p:spTgt spid="5">
                                            <p:txEl>
                                              <p:pRg st="3" end="3"/>
                                            </p:txEl>
                                          </p:spTgt>
                                        </p:tgtEl>
                                        <p:attrNameLst>
                                          <p:attrName>ppt_y</p:attrName>
                                        </p:attrNameLst>
                                      </p:cBhvr>
                                      <p:tavLst>
                                        <p:tav tm="0">
                                          <p:val>
                                            <p:strVal val="ppt_y"/>
                                          </p:val>
                                        </p:tav>
                                        <p:tav tm="100000">
                                          <p:val>
                                            <p:strVal val="ppt_y+.1"/>
                                          </p:val>
                                        </p:tav>
                                      </p:tavLst>
                                    </p:anim>
                                    <p:set>
                                      <p:cBhvr>
                                        <p:cTn id="41" dur="1" fill="hold">
                                          <p:stCondLst>
                                            <p:cond delay="999"/>
                                          </p:stCondLst>
                                        </p:cTn>
                                        <p:tgtEl>
                                          <p:spTgt spid="5">
                                            <p:txEl>
                                              <p:pRg st="3" end="3"/>
                                            </p:txEl>
                                          </p:spTgt>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5">
                                            <p:txEl>
                                              <p:pRg st="5" end="5"/>
                                            </p:txEl>
                                          </p:spTgt>
                                        </p:tgtEl>
                                      </p:cBhvr>
                                    </p:animEffect>
                                    <p:anim calcmode="lin" valueType="num">
                                      <p:cBhvr>
                                        <p:cTn id="44" dur="1000"/>
                                        <p:tgtEl>
                                          <p:spTgt spid="5">
                                            <p:txEl>
                                              <p:pRg st="5" end="5"/>
                                            </p:txEl>
                                          </p:spTgt>
                                        </p:tgtEl>
                                        <p:attrNameLst>
                                          <p:attrName>ppt_x</p:attrName>
                                        </p:attrNameLst>
                                      </p:cBhvr>
                                      <p:tavLst>
                                        <p:tav tm="0">
                                          <p:val>
                                            <p:strVal val="ppt_x"/>
                                          </p:val>
                                        </p:tav>
                                        <p:tav tm="100000">
                                          <p:val>
                                            <p:strVal val="ppt_x"/>
                                          </p:val>
                                        </p:tav>
                                      </p:tavLst>
                                    </p:anim>
                                    <p:anim calcmode="lin" valueType="num">
                                      <p:cBhvr>
                                        <p:cTn id="45" dur="1000"/>
                                        <p:tgtEl>
                                          <p:spTgt spid="5">
                                            <p:txEl>
                                              <p:pRg st="5" end="5"/>
                                            </p:txEl>
                                          </p:spTgt>
                                        </p:tgtEl>
                                        <p:attrNameLst>
                                          <p:attrName>ppt_y</p:attrName>
                                        </p:attrNameLst>
                                      </p:cBhvr>
                                      <p:tavLst>
                                        <p:tav tm="0">
                                          <p:val>
                                            <p:strVal val="ppt_y"/>
                                          </p:val>
                                        </p:tav>
                                        <p:tav tm="100000">
                                          <p:val>
                                            <p:strVal val="ppt_y+.1"/>
                                          </p:val>
                                        </p:tav>
                                      </p:tavLst>
                                    </p:anim>
                                    <p:set>
                                      <p:cBhvr>
                                        <p:cTn id="46" dur="1" fill="hold">
                                          <p:stCondLst>
                                            <p:cond delay="999"/>
                                          </p:stCondLst>
                                        </p:cTn>
                                        <p:tgtEl>
                                          <p:spTgt spid="5">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6" grpId="0" uiExpand="1"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2B07C-36B7-4E25-7776-59132CB84433}"/>
            </a:ext>
          </a:extLst>
        </p:cNvPr>
        <p:cNvGrpSpPr/>
        <p:nvPr/>
      </p:nvGrpSpPr>
      <p:grpSpPr>
        <a:xfrm>
          <a:off x="0" y="0"/>
          <a:ext cx="0" cy="0"/>
          <a:chOff x="0" y="0"/>
          <a:chExt cx="0" cy="0"/>
        </a:xfrm>
      </p:grpSpPr>
      <p:pic>
        <p:nvPicPr>
          <p:cNvPr id="39" name="Picture Placeholder 38" descr="White DNA structure">
            <a:extLst>
              <a:ext uri="{FF2B5EF4-FFF2-40B4-BE49-F238E27FC236}">
                <a16:creationId xmlns:a16="http://schemas.microsoft.com/office/drawing/2014/main" id="{B2BAD93C-CD29-3143-2B0D-7549AFC4047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48" name="Rectangle 47">
            <a:extLst>
              <a:ext uri="{FF2B5EF4-FFF2-40B4-BE49-F238E27FC236}">
                <a16:creationId xmlns:a16="http://schemas.microsoft.com/office/drawing/2014/main" id="{3ED38327-4CCC-A236-500D-406E9F79FE27}"/>
              </a:ext>
              <a:ext uri="{C183D7F6-B498-43B3-948B-1728B52AA6E4}">
                <adec:decorative xmlns:adec="http://schemas.microsoft.com/office/drawing/2017/decorative" val="1"/>
              </a:ext>
            </a:extLst>
          </p:cNvPr>
          <p:cNvSpPr/>
          <p:nvPr/>
        </p:nvSpPr>
        <p:spPr>
          <a:xfrm>
            <a:off x="2120552" y="12357"/>
            <a:ext cx="10071448" cy="6858000"/>
          </a:xfrm>
          <a:prstGeom prst="rect">
            <a:avLst/>
          </a:prstGeom>
          <a:gradFill>
            <a:gsLst>
              <a:gs pos="0">
                <a:schemeClr val="bg1">
                  <a:alpha val="0"/>
                </a:schemeClr>
              </a:gs>
              <a:gs pos="42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43D0B091-023A-0015-2997-DC49E33F399E}"/>
              </a:ext>
            </a:extLst>
          </p:cNvPr>
          <p:cNvSpPr>
            <a:spLocks noGrp="1"/>
          </p:cNvSpPr>
          <p:nvPr>
            <p:ph type="title"/>
          </p:nvPr>
        </p:nvSpPr>
        <p:spPr>
          <a:xfrm>
            <a:off x="1298448" y="609600"/>
            <a:ext cx="10339056" cy="530352"/>
          </a:xfrm>
        </p:spPr>
        <p:txBody>
          <a:bodyPr/>
          <a:lstStyle/>
          <a:p>
            <a:r>
              <a:rPr lang="en-IN" b="1" dirty="0"/>
              <a:t>Poor BP Measurement Technique</a:t>
            </a:r>
          </a:p>
        </p:txBody>
      </p:sp>
      <p:sp>
        <p:nvSpPr>
          <p:cNvPr id="9" name="Footer Placeholder 8">
            <a:extLst>
              <a:ext uri="{FF2B5EF4-FFF2-40B4-BE49-F238E27FC236}">
                <a16:creationId xmlns:a16="http://schemas.microsoft.com/office/drawing/2014/main" id="{37A9628C-E785-6679-719B-49A9F7DBB571}"/>
              </a:ext>
            </a:extLst>
          </p:cNvPr>
          <p:cNvSpPr>
            <a:spLocks noGrp="1"/>
          </p:cNvSpPr>
          <p:nvPr>
            <p:ph type="ftr" sz="quarter" idx="12"/>
          </p:nvPr>
        </p:nvSpPr>
        <p:spPr>
          <a:xfrm rot="16200000">
            <a:off x="-530900" y="1085395"/>
            <a:ext cx="2438402" cy="267609"/>
          </a:xfrm>
        </p:spPr>
        <p:txBody>
          <a:bodyPr/>
          <a:lstStyle/>
          <a:p>
            <a:r>
              <a:rPr lang="en-US" dirty="0"/>
              <a:t>DIAGNOSIS &amp; TREATMENT</a:t>
            </a:r>
          </a:p>
        </p:txBody>
      </p:sp>
      <p:sp>
        <p:nvSpPr>
          <p:cNvPr id="8" name="Slide Number Placeholder 7">
            <a:extLst>
              <a:ext uri="{FF2B5EF4-FFF2-40B4-BE49-F238E27FC236}">
                <a16:creationId xmlns:a16="http://schemas.microsoft.com/office/drawing/2014/main" id="{3AE8826F-6151-FC0E-38A0-DD7C418D9CD2}"/>
              </a:ext>
            </a:extLst>
          </p:cNvPr>
          <p:cNvSpPr>
            <a:spLocks noGrp="1"/>
          </p:cNvSpPr>
          <p:nvPr>
            <p:ph type="sldNum" sz="quarter" idx="11"/>
          </p:nvPr>
        </p:nvSpPr>
        <p:spPr/>
        <p:txBody>
          <a:bodyPr/>
          <a:lstStyle/>
          <a:p>
            <a:fld id="{75DF2D63-3FF5-D547-96B9-BE9CCD1ABA58}" type="slidenum">
              <a:rPr lang="en-US" smtClean="0"/>
              <a:pPr/>
              <a:t>23</a:t>
            </a:fld>
            <a:endParaRPr lang="en-US" dirty="0"/>
          </a:p>
        </p:txBody>
      </p:sp>
      <p:sp>
        <p:nvSpPr>
          <p:cNvPr id="4" name="Text Placeholder 3">
            <a:extLst>
              <a:ext uri="{FF2B5EF4-FFF2-40B4-BE49-F238E27FC236}">
                <a16:creationId xmlns:a16="http://schemas.microsoft.com/office/drawing/2014/main" id="{C980E26B-CD55-70A1-7E2A-73AF5C62EF23}"/>
              </a:ext>
            </a:extLst>
          </p:cNvPr>
          <p:cNvSpPr>
            <a:spLocks noGrp="1"/>
          </p:cNvSpPr>
          <p:nvPr>
            <p:ph type="body" idx="1"/>
          </p:nvPr>
        </p:nvSpPr>
        <p:spPr/>
        <p:txBody>
          <a:bodyPr/>
          <a:lstStyle/>
          <a:p>
            <a:r>
              <a:rPr lang="en-US" dirty="0"/>
              <a:t>BP MEASUREMENTS</a:t>
            </a:r>
          </a:p>
        </p:txBody>
      </p:sp>
      <p:sp>
        <p:nvSpPr>
          <p:cNvPr id="5" name="Content Placeholder 4">
            <a:extLst>
              <a:ext uri="{FF2B5EF4-FFF2-40B4-BE49-F238E27FC236}">
                <a16:creationId xmlns:a16="http://schemas.microsoft.com/office/drawing/2014/main" id="{CCC1FE16-5808-8088-218C-66A904AB869D}"/>
              </a:ext>
            </a:extLst>
          </p:cNvPr>
          <p:cNvSpPr>
            <a:spLocks noGrp="1"/>
          </p:cNvSpPr>
          <p:nvPr>
            <p:ph sz="half" idx="2"/>
          </p:nvPr>
        </p:nvSpPr>
        <p:spPr/>
        <p:txBody>
          <a:bodyPr/>
          <a:lstStyle/>
          <a:p>
            <a:r>
              <a:rPr lang="en-US" dirty="0"/>
              <a:t>Inaccurate measurement of BP can result in the appearance of treatment resistance. </a:t>
            </a:r>
          </a:p>
          <a:p>
            <a:endParaRPr lang="en-US" dirty="0"/>
          </a:p>
          <a:p>
            <a:r>
              <a:rPr lang="en-US" dirty="0"/>
              <a:t>Severe arterial stiffness or medial calcification of the brachial artery may result in an inaccurate detection of Korotkoff sounds when BP is measured with the auscultatory method. </a:t>
            </a:r>
          </a:p>
        </p:txBody>
      </p:sp>
      <p:sp>
        <p:nvSpPr>
          <p:cNvPr id="6" name="Text Placeholder 5">
            <a:extLst>
              <a:ext uri="{FF2B5EF4-FFF2-40B4-BE49-F238E27FC236}">
                <a16:creationId xmlns:a16="http://schemas.microsoft.com/office/drawing/2014/main" id="{F4ECE4E0-647E-EC2E-9513-E267B794E617}"/>
              </a:ext>
            </a:extLst>
          </p:cNvPr>
          <p:cNvSpPr>
            <a:spLocks noGrp="1"/>
          </p:cNvSpPr>
          <p:nvPr>
            <p:ph type="body" sz="quarter" idx="3"/>
          </p:nvPr>
        </p:nvSpPr>
        <p:spPr>
          <a:xfrm>
            <a:off x="6705600" y="2209800"/>
            <a:ext cx="4495744" cy="4635843"/>
          </a:xfrm>
        </p:spPr>
        <p:txBody>
          <a:bodyPr/>
          <a:lstStyle/>
          <a:p>
            <a:r>
              <a:rPr lang="fr-FR" dirty="0" err="1"/>
              <a:t>Proper</a:t>
            </a:r>
            <a:r>
              <a:rPr lang="fr-FR" dirty="0"/>
              <a:t> BP </a:t>
            </a:r>
            <a:r>
              <a:rPr lang="fr-FR" dirty="0" err="1"/>
              <a:t>measurement</a:t>
            </a:r>
            <a:r>
              <a:rPr lang="fr-FR" dirty="0"/>
              <a:t> technique entails </a:t>
            </a:r>
            <a:endParaRPr lang="en-US" dirty="0"/>
          </a:p>
        </p:txBody>
      </p:sp>
      <p:sp>
        <p:nvSpPr>
          <p:cNvPr id="7" name="Content Placeholder 6">
            <a:extLst>
              <a:ext uri="{FF2B5EF4-FFF2-40B4-BE49-F238E27FC236}">
                <a16:creationId xmlns:a16="http://schemas.microsoft.com/office/drawing/2014/main" id="{CF6C9B98-B4DA-1502-6EFA-D2A26202F071}"/>
              </a:ext>
            </a:extLst>
          </p:cNvPr>
          <p:cNvSpPr>
            <a:spLocks noGrp="1"/>
          </p:cNvSpPr>
          <p:nvPr>
            <p:ph sz="quarter" idx="4"/>
          </p:nvPr>
        </p:nvSpPr>
        <p:spPr>
          <a:xfrm>
            <a:off x="6976872" y="3505201"/>
            <a:ext cx="3886200" cy="2514600"/>
          </a:xfrm>
        </p:spPr>
        <p:txBody>
          <a:bodyPr/>
          <a:lstStyle/>
          <a:p>
            <a:pPr marL="285750" indent="-285750">
              <a:buFont typeface="Arial" panose="020B0604020202020204" pitchFamily="34" charset="0"/>
              <a:buChar char="•"/>
            </a:pPr>
            <a:r>
              <a:rPr lang="en-US" dirty="0"/>
              <a:t>preparing the individual by emptying a full urinary bladder and then sitting with legs uncrossed and back, arm, and feet supported in a quiet room, ideally 5 minutes before the first reading is obtained.</a:t>
            </a:r>
          </a:p>
          <a:p>
            <a:pPr marL="285750" indent="-285750">
              <a:buFont typeface="Arial" panose="020B0604020202020204" pitchFamily="34" charset="0"/>
              <a:buChar char="•"/>
            </a:pPr>
            <a:r>
              <a:rPr lang="en-US" dirty="0"/>
              <a:t>choosing a BP cuff with a bladder length of at least 80% and width of at least 40% of the arm circumference.</a:t>
            </a:r>
          </a:p>
          <a:p>
            <a:pPr marL="285750" indent="-285750">
              <a:buFont typeface="Arial" panose="020B0604020202020204" pitchFamily="34" charset="0"/>
              <a:buChar char="•"/>
            </a:pPr>
            <a:r>
              <a:rPr lang="en-US" dirty="0"/>
              <a:t>placing the cuff directly on the skin of the upper arm at the level of the heart on the supported arm</a:t>
            </a:r>
          </a:p>
          <a:p>
            <a:pPr marL="285750" indent="-285750">
              <a:buFont typeface="Arial" panose="020B0604020202020204" pitchFamily="34" charset="0"/>
              <a:buChar char="•"/>
            </a:pPr>
            <a:r>
              <a:rPr lang="en-US" dirty="0"/>
              <a:t>obtaining a minimum of 2 readings 1 minute apart</a:t>
            </a:r>
          </a:p>
        </p:txBody>
      </p:sp>
      <p:cxnSp>
        <p:nvCxnSpPr>
          <p:cNvPr id="27" name="Straight Connector 26">
            <a:extLst>
              <a:ext uri="{FF2B5EF4-FFF2-40B4-BE49-F238E27FC236}">
                <a16:creationId xmlns:a16="http://schemas.microsoft.com/office/drawing/2014/main" id="{A4CDABED-0E80-24A6-2F12-9EC7968B8B99}"/>
              </a:ext>
              <a:ext uri="{C183D7F6-B498-43B3-948B-1728B52AA6E4}">
                <adec:decorative xmlns:adec="http://schemas.microsoft.com/office/drawing/2017/decorative" val="1"/>
              </a:ext>
            </a:extLst>
          </p:cNvPr>
          <p:cNvCxnSpPr>
            <a:cxnSpLocks/>
          </p:cNvCxnSpPr>
          <p:nvPr/>
        </p:nvCxnSpPr>
        <p:spPr>
          <a:xfrm>
            <a:off x="649224" y="2667000"/>
            <a:ext cx="0" cy="31242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24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decel="50000" fill="hold">
                                          <p:stCondLst>
                                            <p:cond delay="0"/>
                                          </p:stCondLst>
                                        </p:cTn>
                                        <p:tgtEl>
                                          <p:spTgt spid="4">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4">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4">
                                            <p:bg/>
                                          </p:spTgt>
                                        </p:tgtEl>
                                        <p:attrNameLst>
                                          <p:attrName>style.visibility</p:attrName>
                                        </p:attrNameLst>
                                      </p:cBhvr>
                                      <p:to>
                                        <p:strVal val="visible"/>
                                      </p:to>
                                    </p:set>
                                    <p:anim calcmode="lin" valueType="num">
                                      <p:cBhvr>
                                        <p:cTn id="23" dur="500" fill="hold"/>
                                        <p:tgtEl>
                                          <p:spTgt spid="4">
                                            <p:bg/>
                                          </p:spTgt>
                                        </p:tgtEl>
                                        <p:attrNameLst>
                                          <p:attrName>ppt_w</p:attrName>
                                        </p:attrNameLst>
                                      </p:cBhvr>
                                      <p:tavLst>
                                        <p:tav tm="0">
                                          <p:val>
                                            <p:fltVal val="0"/>
                                          </p:val>
                                        </p:tav>
                                        <p:tav tm="100000">
                                          <p:val>
                                            <p:strVal val="#ppt_w"/>
                                          </p:val>
                                        </p:tav>
                                      </p:tavLst>
                                    </p:anim>
                                    <p:anim calcmode="lin" valueType="num">
                                      <p:cBhvr>
                                        <p:cTn id="24" dur="500" fill="hold"/>
                                        <p:tgtEl>
                                          <p:spTgt spid="4">
                                            <p:bg/>
                                          </p:spTgt>
                                        </p:tgtEl>
                                        <p:attrNameLst>
                                          <p:attrName>ppt_h</p:attrName>
                                        </p:attrNameLst>
                                      </p:cBhvr>
                                      <p:tavLst>
                                        <p:tav tm="0">
                                          <p:val>
                                            <p:fltVal val="0"/>
                                          </p:val>
                                        </p:tav>
                                        <p:tav tm="100000">
                                          <p:val>
                                            <p:strVal val="#ppt_h"/>
                                          </p:val>
                                        </p:tav>
                                      </p:tavLst>
                                    </p:anim>
                                    <p:animEffect transition="in" filter="fade">
                                      <p:cBhvr>
                                        <p:cTn id="25" dur="500"/>
                                        <p:tgtEl>
                                          <p:spTgt spid="4">
                                            <p:bg/>
                                          </p:spTgt>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p:cTn id="28"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grpId="1" nodeType="clickEffect">
                                  <p:stCondLst>
                                    <p:cond delay="0"/>
                                  </p:stCondLst>
                                  <p:childTnLst>
                                    <p:anim calcmode="lin" valueType="num">
                                      <p:cBhvr>
                                        <p:cTn id="34" dur="500"/>
                                        <p:tgtEl>
                                          <p:spTgt spid="4">
                                            <p:txEl>
                                              <p:pRg st="0" end="0"/>
                                            </p:txEl>
                                          </p:spTgt>
                                        </p:tgtEl>
                                        <p:attrNameLst>
                                          <p:attrName>ppt_w</p:attrName>
                                        </p:attrNameLst>
                                      </p:cBhvr>
                                      <p:tavLst>
                                        <p:tav tm="0">
                                          <p:val>
                                            <p:strVal val="ppt_w"/>
                                          </p:val>
                                        </p:tav>
                                        <p:tav tm="100000">
                                          <p:val>
                                            <p:fltVal val="0"/>
                                          </p:val>
                                        </p:tav>
                                      </p:tavLst>
                                    </p:anim>
                                    <p:anim calcmode="lin" valueType="num">
                                      <p:cBhvr>
                                        <p:cTn id="35" dur="500"/>
                                        <p:tgtEl>
                                          <p:spTgt spid="4">
                                            <p:txEl>
                                              <p:pRg st="0" end="0"/>
                                            </p:txEl>
                                          </p:spTgt>
                                        </p:tgtEl>
                                        <p:attrNameLst>
                                          <p:attrName>ppt_h</p:attrName>
                                        </p:attrNameLst>
                                      </p:cBhvr>
                                      <p:tavLst>
                                        <p:tav tm="0">
                                          <p:val>
                                            <p:strVal val="ppt_h"/>
                                          </p:val>
                                        </p:tav>
                                        <p:tav tm="100000">
                                          <p:val>
                                            <p:fltVal val="0"/>
                                          </p:val>
                                        </p:tav>
                                      </p:tavLst>
                                    </p:anim>
                                    <p:animEffect transition="out" filter="fade">
                                      <p:cBhvr>
                                        <p:cTn id="36" dur="500"/>
                                        <p:tgtEl>
                                          <p:spTgt spid="4">
                                            <p:txEl>
                                              <p:pRg st="0" end="0"/>
                                            </p:txEl>
                                          </p:spTgt>
                                        </p:tgtEl>
                                      </p:cBhvr>
                                    </p:animEffect>
                                    <p:set>
                                      <p:cBhvr>
                                        <p:cTn id="37" dur="1" fill="hold">
                                          <p:stCondLst>
                                            <p:cond delay="499"/>
                                          </p:stCondLst>
                                        </p:cTn>
                                        <p:tgtEl>
                                          <p:spTgt spid="4">
                                            <p:txEl>
                                              <p:pRg st="0" end="0"/>
                                            </p:txEl>
                                          </p:spTgt>
                                        </p:tgtEl>
                                        <p:attrNameLst>
                                          <p:attrName>style.visibility</p:attrName>
                                        </p:attrNameLst>
                                      </p:cBhvr>
                                      <p:to>
                                        <p:strVal val="hidden"/>
                                      </p:to>
                                    </p:set>
                                  </p:childTnLst>
                                </p:cTn>
                              </p:par>
                              <p:par>
                                <p:cTn id="38" presetID="53" presetClass="exit" presetSubtype="32" fill="hold" grpId="1" nodeType="withEffect">
                                  <p:stCondLst>
                                    <p:cond delay="0"/>
                                  </p:stCondLst>
                                  <p:childTnLst>
                                    <p:anim calcmode="lin" valueType="num">
                                      <p:cBhvr>
                                        <p:cTn id="39" dur="500"/>
                                        <p:tgtEl>
                                          <p:spTgt spid="4">
                                            <p:bg/>
                                          </p:spTgt>
                                        </p:tgtEl>
                                        <p:attrNameLst>
                                          <p:attrName>ppt_w</p:attrName>
                                        </p:attrNameLst>
                                      </p:cBhvr>
                                      <p:tavLst>
                                        <p:tav tm="0">
                                          <p:val>
                                            <p:strVal val="ppt_w"/>
                                          </p:val>
                                        </p:tav>
                                        <p:tav tm="100000">
                                          <p:val>
                                            <p:fltVal val="0"/>
                                          </p:val>
                                        </p:tav>
                                      </p:tavLst>
                                    </p:anim>
                                    <p:anim calcmode="lin" valueType="num">
                                      <p:cBhvr>
                                        <p:cTn id="40" dur="500"/>
                                        <p:tgtEl>
                                          <p:spTgt spid="4">
                                            <p:bg/>
                                          </p:spTgt>
                                        </p:tgtEl>
                                        <p:attrNameLst>
                                          <p:attrName>ppt_h</p:attrName>
                                        </p:attrNameLst>
                                      </p:cBhvr>
                                      <p:tavLst>
                                        <p:tav tm="0">
                                          <p:val>
                                            <p:strVal val="ppt_h"/>
                                          </p:val>
                                        </p:tav>
                                        <p:tav tm="100000">
                                          <p:val>
                                            <p:fltVal val="0"/>
                                          </p:val>
                                        </p:tav>
                                      </p:tavLst>
                                    </p:anim>
                                    <p:animEffect transition="out" filter="fade">
                                      <p:cBhvr>
                                        <p:cTn id="41" dur="500"/>
                                        <p:tgtEl>
                                          <p:spTgt spid="4">
                                            <p:bg/>
                                          </p:spTgt>
                                        </p:tgtEl>
                                      </p:cBhvr>
                                    </p:animEffect>
                                    <p:set>
                                      <p:cBhvr>
                                        <p:cTn id="42" dur="1" fill="hold">
                                          <p:stCondLst>
                                            <p:cond delay="499"/>
                                          </p:stCondLst>
                                        </p:cTn>
                                        <p:tgtEl>
                                          <p:spTgt spid="4">
                                            <p:bg/>
                                          </p:spTgt>
                                        </p:tgtEl>
                                        <p:attrNameLst>
                                          <p:attrName>style.visibility</p:attrName>
                                        </p:attrNameLst>
                                      </p:cBhvr>
                                      <p:to>
                                        <p:strVal val="hidden"/>
                                      </p:to>
                                    </p:set>
                                  </p:childTnLst>
                                </p:cTn>
                              </p:par>
                            </p:childTnLst>
                          </p:cTn>
                        </p:par>
                        <p:par>
                          <p:cTn id="43" fill="hold">
                            <p:stCondLst>
                              <p:cond delay="500"/>
                            </p:stCondLst>
                            <p:childTnLst>
                              <p:par>
                                <p:cTn id="44" presetID="55" presetClass="exit" presetSubtype="0" fill="hold" nodeType="afterEffect">
                                  <p:stCondLst>
                                    <p:cond delay="0"/>
                                  </p:stCondLst>
                                  <p:childTnLst>
                                    <p:anim calcmode="lin" valueType="num">
                                      <p:cBhvr>
                                        <p:cTn id="45" dur="1000"/>
                                        <p:tgtEl>
                                          <p:spTgt spid="5">
                                            <p:txEl>
                                              <p:pRg st="0" end="0"/>
                                            </p:txEl>
                                          </p:spTgt>
                                        </p:tgtEl>
                                        <p:attrNameLst>
                                          <p:attrName>ppt_w</p:attrName>
                                        </p:attrNameLst>
                                      </p:cBhvr>
                                      <p:tavLst>
                                        <p:tav tm="0">
                                          <p:val>
                                            <p:strVal val="ppt_w"/>
                                          </p:val>
                                        </p:tav>
                                        <p:tav tm="100000">
                                          <p:val>
                                            <p:strVal val="ppt_w*0.70"/>
                                          </p:val>
                                        </p:tav>
                                      </p:tavLst>
                                    </p:anim>
                                    <p:anim calcmode="lin" valueType="num">
                                      <p:cBhvr>
                                        <p:cTn id="46" dur="1000"/>
                                        <p:tgtEl>
                                          <p:spTgt spid="5">
                                            <p:txEl>
                                              <p:pRg st="0" end="0"/>
                                            </p:txEl>
                                          </p:spTgt>
                                        </p:tgtEl>
                                        <p:attrNameLst>
                                          <p:attrName>ppt_h</p:attrName>
                                        </p:attrNameLst>
                                      </p:cBhvr>
                                      <p:tavLst>
                                        <p:tav tm="0">
                                          <p:val>
                                            <p:strVal val="ppt_h"/>
                                          </p:val>
                                        </p:tav>
                                        <p:tav tm="100000">
                                          <p:val>
                                            <p:strVal val="ppt_h"/>
                                          </p:val>
                                        </p:tav>
                                      </p:tavLst>
                                    </p:anim>
                                    <p:animEffect transition="out" filter="fade">
                                      <p:cBhvr>
                                        <p:cTn id="47" dur="1000"/>
                                        <p:tgtEl>
                                          <p:spTgt spid="5">
                                            <p:txEl>
                                              <p:pRg st="0" end="0"/>
                                            </p:txEl>
                                          </p:spTgt>
                                        </p:tgtEl>
                                      </p:cBhvr>
                                    </p:animEffect>
                                    <p:set>
                                      <p:cBhvr>
                                        <p:cTn id="48" dur="1" fill="hold">
                                          <p:stCondLst>
                                            <p:cond delay="999"/>
                                          </p:stCondLst>
                                        </p:cTn>
                                        <p:tgtEl>
                                          <p:spTgt spid="5">
                                            <p:txEl>
                                              <p:pRg st="0" end="0"/>
                                            </p:txEl>
                                          </p:spTgt>
                                        </p:tgtEl>
                                        <p:attrNameLst>
                                          <p:attrName>style.visibility</p:attrName>
                                        </p:attrNameLst>
                                      </p:cBhvr>
                                      <p:to>
                                        <p:strVal val="hidden"/>
                                      </p:to>
                                    </p:set>
                                  </p:childTnLst>
                                </p:cTn>
                              </p:par>
                              <p:par>
                                <p:cTn id="49" presetID="55" presetClass="exit" presetSubtype="0" fill="hold" nodeType="withEffect">
                                  <p:stCondLst>
                                    <p:cond delay="0"/>
                                  </p:stCondLst>
                                  <p:childTnLst>
                                    <p:anim calcmode="lin" valueType="num">
                                      <p:cBhvr>
                                        <p:cTn id="50" dur="1000"/>
                                        <p:tgtEl>
                                          <p:spTgt spid="5">
                                            <p:txEl>
                                              <p:pRg st="2" end="2"/>
                                            </p:txEl>
                                          </p:spTgt>
                                        </p:tgtEl>
                                        <p:attrNameLst>
                                          <p:attrName>ppt_w</p:attrName>
                                        </p:attrNameLst>
                                      </p:cBhvr>
                                      <p:tavLst>
                                        <p:tav tm="0">
                                          <p:val>
                                            <p:strVal val="ppt_w"/>
                                          </p:val>
                                        </p:tav>
                                        <p:tav tm="100000">
                                          <p:val>
                                            <p:strVal val="ppt_w*0.70"/>
                                          </p:val>
                                        </p:tav>
                                      </p:tavLst>
                                    </p:anim>
                                    <p:anim calcmode="lin" valueType="num">
                                      <p:cBhvr>
                                        <p:cTn id="51" dur="1000"/>
                                        <p:tgtEl>
                                          <p:spTgt spid="5">
                                            <p:txEl>
                                              <p:pRg st="2" end="2"/>
                                            </p:txEl>
                                          </p:spTgt>
                                        </p:tgtEl>
                                        <p:attrNameLst>
                                          <p:attrName>ppt_h</p:attrName>
                                        </p:attrNameLst>
                                      </p:cBhvr>
                                      <p:tavLst>
                                        <p:tav tm="0">
                                          <p:val>
                                            <p:strVal val="ppt_h"/>
                                          </p:val>
                                        </p:tav>
                                        <p:tav tm="100000">
                                          <p:val>
                                            <p:strVal val="ppt_h"/>
                                          </p:val>
                                        </p:tav>
                                      </p:tavLst>
                                    </p:anim>
                                    <p:animEffect transition="out" filter="fade">
                                      <p:cBhvr>
                                        <p:cTn id="52" dur="1000"/>
                                        <p:tgtEl>
                                          <p:spTgt spid="5">
                                            <p:txEl>
                                              <p:pRg st="2" end="2"/>
                                            </p:txEl>
                                          </p:spTgt>
                                        </p:tgtEl>
                                      </p:cBhvr>
                                    </p:animEffect>
                                    <p:set>
                                      <p:cBhvr>
                                        <p:cTn id="53" dur="1" fill="hold">
                                          <p:stCondLst>
                                            <p:cond delay="999"/>
                                          </p:stCondLst>
                                        </p:cTn>
                                        <p:tgtEl>
                                          <p:spTgt spid="5">
                                            <p:txEl>
                                              <p:pRg st="2" end="2"/>
                                            </p:txEl>
                                          </p:spTgt>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6">
                                            <p:bg/>
                                          </p:spTgt>
                                        </p:tgtEl>
                                        <p:attrNameLst>
                                          <p:attrName>style.visibility</p:attrName>
                                        </p:attrNameLst>
                                      </p:cBhvr>
                                      <p:to>
                                        <p:strVal val="visible"/>
                                      </p:to>
                                    </p:set>
                                    <p:anim calcmode="lin" valueType="num">
                                      <p:cBhvr>
                                        <p:cTn id="58" dur="500" fill="hold"/>
                                        <p:tgtEl>
                                          <p:spTgt spid="6">
                                            <p:bg/>
                                          </p:spTgt>
                                        </p:tgtEl>
                                        <p:attrNameLst>
                                          <p:attrName>ppt_w</p:attrName>
                                        </p:attrNameLst>
                                      </p:cBhvr>
                                      <p:tavLst>
                                        <p:tav tm="0">
                                          <p:val>
                                            <p:fltVal val="0"/>
                                          </p:val>
                                        </p:tav>
                                        <p:tav tm="100000">
                                          <p:val>
                                            <p:strVal val="#ppt_w"/>
                                          </p:val>
                                        </p:tav>
                                      </p:tavLst>
                                    </p:anim>
                                    <p:anim calcmode="lin" valueType="num">
                                      <p:cBhvr>
                                        <p:cTn id="59" dur="500" fill="hold"/>
                                        <p:tgtEl>
                                          <p:spTgt spid="6">
                                            <p:bg/>
                                          </p:spTgt>
                                        </p:tgtEl>
                                        <p:attrNameLst>
                                          <p:attrName>ppt_h</p:attrName>
                                        </p:attrNameLst>
                                      </p:cBhvr>
                                      <p:tavLst>
                                        <p:tav tm="0">
                                          <p:val>
                                            <p:fltVal val="0"/>
                                          </p:val>
                                        </p:tav>
                                        <p:tav tm="100000">
                                          <p:val>
                                            <p:strVal val="#ppt_h"/>
                                          </p:val>
                                        </p:tav>
                                      </p:tavLst>
                                    </p:anim>
                                    <p:animEffect transition="in" filter="fade">
                                      <p:cBhvr>
                                        <p:cTn id="60" dur="500"/>
                                        <p:tgtEl>
                                          <p:spTgt spid="6">
                                            <p:bg/>
                                          </p:spTgt>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6">
                                            <p:txEl>
                                              <p:pRg st="0" end="0"/>
                                            </p:txEl>
                                          </p:spTgt>
                                        </p:tgtEl>
                                        <p:attrNameLst>
                                          <p:attrName>style.visibility</p:attrName>
                                        </p:attrNameLst>
                                      </p:cBhvr>
                                      <p:to>
                                        <p:strVal val="visible"/>
                                      </p:to>
                                    </p:set>
                                    <p:anim calcmode="lin" valueType="num">
                                      <p:cBhvr>
                                        <p:cTn id="63"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64"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65" dur="500"/>
                                        <p:tgtEl>
                                          <p:spTgt spid="6">
                                            <p:txEl>
                                              <p:pRg st="0" end="0"/>
                                            </p:txEl>
                                          </p:spTgt>
                                        </p:tgtEl>
                                      </p:cBhvr>
                                    </p:animEffect>
                                  </p:childTnLst>
                                </p:cTn>
                              </p:par>
                              <p:par>
                                <p:cTn id="66" presetID="12" presetClass="entr" presetSubtype="4" fill="hold" nodeType="withEffect">
                                  <p:stCondLst>
                                    <p:cond delay="0"/>
                                  </p:stCondLst>
                                  <p:childTnLst>
                                    <p:set>
                                      <p:cBhvr>
                                        <p:cTn id="67" dur="1" fill="hold">
                                          <p:stCondLst>
                                            <p:cond delay="0"/>
                                          </p:stCondLst>
                                        </p:cTn>
                                        <p:tgtEl>
                                          <p:spTgt spid="7">
                                            <p:txEl>
                                              <p:pRg st="0" end="0"/>
                                            </p:txEl>
                                          </p:spTgt>
                                        </p:tgtEl>
                                        <p:attrNameLst>
                                          <p:attrName>style.visibility</p:attrName>
                                        </p:attrNameLst>
                                      </p:cBhvr>
                                      <p:to>
                                        <p:strVal val="visible"/>
                                      </p:to>
                                    </p:set>
                                    <p:anim calcmode="lin" valueType="num">
                                      <p:cBhvr additive="base">
                                        <p:cTn id="68"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69" dur="500"/>
                                        <p:tgtEl>
                                          <p:spTgt spid="7">
                                            <p:txEl>
                                              <p:pRg st="0" end="0"/>
                                            </p:txEl>
                                          </p:spTgt>
                                        </p:tgtEl>
                                      </p:cBhvr>
                                    </p:animEffect>
                                  </p:childTnLst>
                                </p:cTn>
                              </p:par>
                              <p:par>
                                <p:cTn id="70" presetID="12" presetClass="entr" presetSubtype="4" fill="hold" nodeType="withEffect">
                                  <p:stCondLst>
                                    <p:cond delay="0"/>
                                  </p:stCondLst>
                                  <p:childTnLst>
                                    <p:set>
                                      <p:cBhvr>
                                        <p:cTn id="71" dur="1" fill="hold">
                                          <p:stCondLst>
                                            <p:cond delay="0"/>
                                          </p:stCondLst>
                                        </p:cTn>
                                        <p:tgtEl>
                                          <p:spTgt spid="7">
                                            <p:txEl>
                                              <p:pRg st="1" end="1"/>
                                            </p:txEl>
                                          </p:spTgt>
                                        </p:tgtEl>
                                        <p:attrNameLst>
                                          <p:attrName>style.visibility</p:attrName>
                                        </p:attrNameLst>
                                      </p:cBhvr>
                                      <p:to>
                                        <p:strVal val="visible"/>
                                      </p:to>
                                    </p:set>
                                    <p:anim calcmode="lin" valueType="num">
                                      <p:cBhvr additive="base">
                                        <p:cTn id="72"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73" dur="500"/>
                                        <p:tgtEl>
                                          <p:spTgt spid="7">
                                            <p:txEl>
                                              <p:pRg st="1" end="1"/>
                                            </p:txEl>
                                          </p:spTgt>
                                        </p:tgtEl>
                                      </p:cBhvr>
                                    </p:animEffect>
                                  </p:childTnLst>
                                </p:cTn>
                              </p:par>
                              <p:par>
                                <p:cTn id="74" presetID="12" presetClass="entr" presetSubtype="4" fill="hold" nodeType="withEffect">
                                  <p:stCondLst>
                                    <p:cond delay="0"/>
                                  </p:stCondLst>
                                  <p:childTnLst>
                                    <p:set>
                                      <p:cBhvr>
                                        <p:cTn id="75" dur="1" fill="hold">
                                          <p:stCondLst>
                                            <p:cond delay="0"/>
                                          </p:stCondLst>
                                        </p:cTn>
                                        <p:tgtEl>
                                          <p:spTgt spid="7">
                                            <p:txEl>
                                              <p:pRg st="2" end="2"/>
                                            </p:txEl>
                                          </p:spTgt>
                                        </p:tgtEl>
                                        <p:attrNameLst>
                                          <p:attrName>style.visibility</p:attrName>
                                        </p:attrNameLst>
                                      </p:cBhvr>
                                      <p:to>
                                        <p:strVal val="visible"/>
                                      </p:to>
                                    </p:set>
                                    <p:anim calcmode="lin" valueType="num">
                                      <p:cBhvr additive="base">
                                        <p:cTn id="76" dur="500"/>
                                        <p:tgtEl>
                                          <p:spTgt spid="7">
                                            <p:txEl>
                                              <p:pRg st="2" end="2"/>
                                            </p:txEl>
                                          </p:spTgt>
                                        </p:tgtEl>
                                        <p:attrNameLst>
                                          <p:attrName>ppt_y</p:attrName>
                                        </p:attrNameLst>
                                      </p:cBhvr>
                                      <p:tavLst>
                                        <p:tav tm="0">
                                          <p:val>
                                            <p:strVal val="#ppt_y+#ppt_h*1.125000"/>
                                          </p:val>
                                        </p:tav>
                                        <p:tav tm="100000">
                                          <p:val>
                                            <p:strVal val="#ppt_y"/>
                                          </p:val>
                                        </p:tav>
                                      </p:tavLst>
                                    </p:anim>
                                    <p:animEffect transition="in" filter="wipe(up)">
                                      <p:cBhvr>
                                        <p:cTn id="77" dur="500"/>
                                        <p:tgtEl>
                                          <p:spTgt spid="7">
                                            <p:txEl>
                                              <p:pRg st="2" end="2"/>
                                            </p:txEl>
                                          </p:spTgt>
                                        </p:tgtEl>
                                      </p:cBhvr>
                                    </p:animEffect>
                                  </p:childTnLst>
                                </p:cTn>
                              </p:par>
                              <p:par>
                                <p:cTn id="78" presetID="12" presetClass="entr" presetSubtype="4" fill="hold" nodeType="withEffect">
                                  <p:stCondLst>
                                    <p:cond delay="0"/>
                                  </p:stCondLst>
                                  <p:childTnLst>
                                    <p:set>
                                      <p:cBhvr>
                                        <p:cTn id="79" dur="1" fill="hold">
                                          <p:stCondLst>
                                            <p:cond delay="0"/>
                                          </p:stCondLst>
                                        </p:cTn>
                                        <p:tgtEl>
                                          <p:spTgt spid="7">
                                            <p:txEl>
                                              <p:pRg st="3" end="3"/>
                                            </p:txEl>
                                          </p:spTgt>
                                        </p:tgtEl>
                                        <p:attrNameLst>
                                          <p:attrName>style.visibility</p:attrName>
                                        </p:attrNameLst>
                                      </p:cBhvr>
                                      <p:to>
                                        <p:strVal val="visible"/>
                                      </p:to>
                                    </p:set>
                                    <p:anim calcmode="lin" valueType="num">
                                      <p:cBhvr additive="base">
                                        <p:cTn id="80" dur="500"/>
                                        <p:tgtEl>
                                          <p:spTgt spid="7">
                                            <p:txEl>
                                              <p:pRg st="3" end="3"/>
                                            </p:txEl>
                                          </p:spTgt>
                                        </p:tgtEl>
                                        <p:attrNameLst>
                                          <p:attrName>ppt_y</p:attrName>
                                        </p:attrNameLst>
                                      </p:cBhvr>
                                      <p:tavLst>
                                        <p:tav tm="0">
                                          <p:val>
                                            <p:strVal val="#ppt_y+#ppt_h*1.125000"/>
                                          </p:val>
                                        </p:tav>
                                        <p:tav tm="100000">
                                          <p:val>
                                            <p:strVal val="#ppt_y"/>
                                          </p:val>
                                        </p:tav>
                                      </p:tavLst>
                                    </p:anim>
                                    <p:animEffect transition="in" filter="wipe(up)">
                                      <p:cBhvr>
                                        <p:cTn id="81"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4" grpId="1" uiExpand="1" build="p" animBg="1"/>
      <p:bldP spid="5" grpId="0" build="p"/>
      <p:bldP spid="6" grpId="0" uiExpand="1"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6168A-9F8B-AE64-6A3B-DD036396CD45}"/>
              </a:ext>
            </a:extLst>
          </p:cNvPr>
          <p:cNvSpPr>
            <a:spLocks noGrp="1"/>
          </p:cNvSpPr>
          <p:nvPr>
            <p:ph type="title"/>
          </p:nvPr>
        </p:nvSpPr>
        <p:spPr/>
        <p:txBody>
          <a:bodyPr/>
          <a:lstStyle/>
          <a:p>
            <a:r>
              <a:rPr lang="en-US" dirty="0">
                <a:cs typeface="Calibri Light"/>
              </a:rPr>
              <a:t>LIFE STYLE FACTORS</a:t>
            </a:r>
            <a:endParaRPr lang="en-US" dirty="0"/>
          </a:p>
        </p:txBody>
      </p:sp>
      <p:sp>
        <p:nvSpPr>
          <p:cNvPr id="4" name="Footer Placeholder 3">
            <a:extLst>
              <a:ext uri="{FF2B5EF4-FFF2-40B4-BE49-F238E27FC236}">
                <a16:creationId xmlns:a16="http://schemas.microsoft.com/office/drawing/2014/main" id="{8A39D430-6FFC-66C6-AF3D-05E76D9D4BB4}"/>
              </a:ext>
            </a:extLst>
          </p:cNvPr>
          <p:cNvSpPr>
            <a:spLocks noGrp="1"/>
          </p:cNvSpPr>
          <p:nvPr>
            <p:ph type="ftr" sz="quarter" idx="11"/>
          </p:nvPr>
        </p:nvSpPr>
        <p:spPr/>
        <p:txBody>
          <a:bodyPr/>
          <a:lstStyle/>
          <a:p>
            <a:r>
              <a:rPr lang="en-US" dirty="0"/>
              <a:t>RESISTANT HTN</a:t>
            </a:r>
          </a:p>
        </p:txBody>
      </p:sp>
      <p:sp>
        <p:nvSpPr>
          <p:cNvPr id="3" name="Slide Number Placeholder 2">
            <a:extLst>
              <a:ext uri="{FF2B5EF4-FFF2-40B4-BE49-F238E27FC236}">
                <a16:creationId xmlns:a16="http://schemas.microsoft.com/office/drawing/2014/main" id="{F08CF61D-4147-236F-218C-CE2A064E6BD9}"/>
              </a:ext>
            </a:extLst>
          </p:cNvPr>
          <p:cNvSpPr>
            <a:spLocks noGrp="1"/>
          </p:cNvSpPr>
          <p:nvPr>
            <p:ph type="sldNum" sz="quarter" idx="10"/>
          </p:nvPr>
        </p:nvSpPr>
        <p:spPr/>
        <p:txBody>
          <a:bodyPr/>
          <a:lstStyle/>
          <a:p>
            <a:fld id="{75DF2D63-3FF5-D547-96B9-BE9CCD1ABA58}" type="slidenum">
              <a:rPr lang="en-US" smtClean="0"/>
              <a:pPr/>
              <a:t>24</a:t>
            </a:fld>
            <a:endParaRPr lang="en-US" dirty="0"/>
          </a:p>
        </p:txBody>
      </p:sp>
      <p:pic>
        <p:nvPicPr>
          <p:cNvPr id="17" name="Picture Placeholder 25">
            <a:extLst>
              <a:ext uri="{FF2B5EF4-FFF2-40B4-BE49-F238E27FC236}">
                <a16:creationId xmlns:a16="http://schemas.microsoft.com/office/drawing/2014/main" id="{9FE8A44E-4872-96D1-84CB-87AA25C1A65D}"/>
              </a:ext>
            </a:extLst>
          </p:cNvPr>
          <p:cNvPicPr>
            <a:picLocks noGrp="1" noChangeAspect="1"/>
          </p:cNvPicPr>
          <p:nvPr>
            <p:ph type="pic" sz="quarter" idx="12"/>
          </p:nvPr>
        </p:nvPicPr>
        <p:blipFill>
          <a:blip r:embed="rId2">
            <a:extLst>
              <a:ext uri="{837473B0-CC2E-450A-ABE3-18F120FF3D39}">
                <a1611:picAttrSrcUrl xmlns:a1611="http://schemas.microsoft.com/office/drawing/2016/11/main" r:id="rId3"/>
              </a:ext>
            </a:extLst>
          </a:blip>
          <a:srcRect/>
          <a:stretch/>
        </p:blipFill>
        <p:spPr>
          <a:xfrm>
            <a:off x="1298448" y="1524001"/>
            <a:ext cx="1828800" cy="1828800"/>
          </a:xfrm>
          <a:custGeom>
            <a:avLst/>
            <a:gdLst>
              <a:gd name="connsiteX0" fmla="*/ 891540 w 1783080"/>
              <a:gd name="connsiteY0" fmla="*/ 0 h 1783080"/>
              <a:gd name="connsiteX1" fmla="*/ 1783080 w 1783080"/>
              <a:gd name="connsiteY1" fmla="*/ 891540 h 1783080"/>
              <a:gd name="connsiteX2" fmla="*/ 891540 w 1783080"/>
              <a:gd name="connsiteY2" fmla="*/ 1783080 h 1783080"/>
              <a:gd name="connsiteX3" fmla="*/ 0 w 1783080"/>
              <a:gd name="connsiteY3" fmla="*/ 891540 h 1783080"/>
              <a:gd name="connsiteX4" fmla="*/ 891540 w 1783080"/>
              <a:gd name="connsiteY4" fmla="*/ 0 h 1783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080" h="1783080">
                <a:moveTo>
                  <a:pt x="891540" y="0"/>
                </a:moveTo>
                <a:cubicBezTo>
                  <a:pt x="1383924" y="0"/>
                  <a:pt x="1783080" y="399156"/>
                  <a:pt x="1783080" y="891540"/>
                </a:cubicBezTo>
                <a:cubicBezTo>
                  <a:pt x="1783080" y="1383924"/>
                  <a:pt x="1383924" y="1783080"/>
                  <a:pt x="891540" y="1783080"/>
                </a:cubicBezTo>
                <a:cubicBezTo>
                  <a:pt x="399156" y="1783080"/>
                  <a:pt x="0" y="1383924"/>
                  <a:pt x="0" y="891540"/>
                </a:cubicBezTo>
                <a:cubicBezTo>
                  <a:pt x="0" y="399156"/>
                  <a:pt x="399156" y="0"/>
                  <a:pt x="891540" y="0"/>
                </a:cubicBezTo>
                <a:close/>
              </a:path>
            </a:pathLst>
          </a:custGeom>
        </p:spPr>
      </p:pic>
      <p:sp>
        <p:nvSpPr>
          <p:cNvPr id="9" name="Text Placeholder 8">
            <a:extLst>
              <a:ext uri="{FF2B5EF4-FFF2-40B4-BE49-F238E27FC236}">
                <a16:creationId xmlns:a16="http://schemas.microsoft.com/office/drawing/2014/main" id="{4555555B-2DC1-8FAB-836A-FF067294BAB7}"/>
              </a:ext>
            </a:extLst>
          </p:cNvPr>
          <p:cNvSpPr>
            <a:spLocks noGrp="1"/>
          </p:cNvSpPr>
          <p:nvPr>
            <p:ph type="body" sz="quarter" idx="16"/>
          </p:nvPr>
        </p:nvSpPr>
        <p:spPr>
          <a:xfrm>
            <a:off x="1292902" y="3456582"/>
            <a:ext cx="1828800" cy="539496"/>
          </a:xfrm>
        </p:spPr>
        <p:txBody>
          <a:bodyPr/>
          <a:lstStyle/>
          <a:p>
            <a:r>
              <a:rPr lang="en-US" sz="1400" dirty="0">
                <a:effectLst/>
              </a:rPr>
              <a:t>OBESITY</a:t>
            </a:r>
            <a:endParaRPr lang="en-US" sz="1400" dirty="0"/>
          </a:p>
        </p:txBody>
      </p:sp>
      <p:sp>
        <p:nvSpPr>
          <p:cNvPr id="10" name="Text Placeholder 9">
            <a:extLst>
              <a:ext uri="{FF2B5EF4-FFF2-40B4-BE49-F238E27FC236}">
                <a16:creationId xmlns:a16="http://schemas.microsoft.com/office/drawing/2014/main" id="{9231214F-3674-6AA5-28C4-945128C75152}"/>
              </a:ext>
            </a:extLst>
          </p:cNvPr>
          <p:cNvSpPr>
            <a:spLocks noGrp="1"/>
          </p:cNvSpPr>
          <p:nvPr>
            <p:ph type="body" sz="quarter" idx="17"/>
          </p:nvPr>
        </p:nvSpPr>
        <p:spPr>
          <a:xfrm>
            <a:off x="877824" y="4252836"/>
            <a:ext cx="2240280" cy="2492738"/>
          </a:xfrm>
        </p:spPr>
        <p:txBody>
          <a:bodyPr/>
          <a:lstStyle/>
          <a:p>
            <a:pPr algn="l"/>
            <a:r>
              <a:rPr lang="en-US" dirty="0"/>
              <a:t>BMI ≥30 kg/m</a:t>
            </a:r>
            <a:r>
              <a:rPr lang="en-US" baseline="30000" dirty="0"/>
              <a:t>2</a:t>
            </a:r>
            <a:r>
              <a:rPr lang="en-US" dirty="0"/>
              <a:t> approximately doubles the risk.</a:t>
            </a:r>
          </a:p>
          <a:p>
            <a:pPr algn="l"/>
            <a:endParaRPr lang="en-US" dirty="0"/>
          </a:p>
          <a:p>
            <a:pPr algn="l"/>
            <a:r>
              <a:rPr lang="en-US" cap="none" dirty="0"/>
              <a:t>MECHANISM: </a:t>
            </a:r>
            <a:r>
              <a:rPr lang="en-US" dirty="0"/>
              <a:t>enhanced salt sensitivity, vascular dysfunction, activation of the sympathetic nervous system and renin-angiotensin system, high mineralocorticoid activity. </a:t>
            </a:r>
            <a:endParaRPr lang="en-US" cap="none" dirty="0"/>
          </a:p>
        </p:txBody>
      </p:sp>
      <p:pic>
        <p:nvPicPr>
          <p:cNvPr id="18" name="Picture Placeholder 29">
            <a:extLst>
              <a:ext uri="{FF2B5EF4-FFF2-40B4-BE49-F238E27FC236}">
                <a16:creationId xmlns:a16="http://schemas.microsoft.com/office/drawing/2014/main" id="{2D82977F-BE23-77F5-BFCE-00474CDF4069}"/>
              </a:ext>
            </a:extLst>
          </p:cNvPr>
          <p:cNvPicPr>
            <a:picLocks noGrp="1" noChangeAspect="1"/>
          </p:cNvPicPr>
          <p:nvPr>
            <p:ph type="pic" sz="quarter" idx="13"/>
          </p:nvPr>
        </p:nvPicPr>
        <p:blipFill>
          <a:blip r:embed="rId4">
            <a:extLst>
              <a:ext uri="{837473B0-CC2E-450A-ABE3-18F120FF3D39}">
                <a1611:picAttrSrcUrl xmlns:a1611="http://schemas.microsoft.com/office/drawing/2016/11/main" r:id="rId5"/>
              </a:ext>
            </a:extLst>
          </a:blip>
          <a:srcRect/>
          <a:stretch/>
        </p:blipFill>
        <p:spPr>
          <a:xfrm>
            <a:off x="3681743" y="1546224"/>
            <a:ext cx="1828800" cy="1828800"/>
          </a:xfrm>
          <a:custGeom>
            <a:avLst/>
            <a:gdLst>
              <a:gd name="connsiteX0" fmla="*/ 891540 w 1783080"/>
              <a:gd name="connsiteY0" fmla="*/ 0 h 1783080"/>
              <a:gd name="connsiteX1" fmla="*/ 1783080 w 1783080"/>
              <a:gd name="connsiteY1" fmla="*/ 891540 h 1783080"/>
              <a:gd name="connsiteX2" fmla="*/ 891540 w 1783080"/>
              <a:gd name="connsiteY2" fmla="*/ 1783080 h 1783080"/>
              <a:gd name="connsiteX3" fmla="*/ 0 w 1783080"/>
              <a:gd name="connsiteY3" fmla="*/ 891540 h 1783080"/>
              <a:gd name="connsiteX4" fmla="*/ 891540 w 1783080"/>
              <a:gd name="connsiteY4" fmla="*/ 0 h 1783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080" h="1783080">
                <a:moveTo>
                  <a:pt x="891540" y="0"/>
                </a:moveTo>
                <a:cubicBezTo>
                  <a:pt x="1383924" y="0"/>
                  <a:pt x="1783080" y="399156"/>
                  <a:pt x="1783080" y="891540"/>
                </a:cubicBezTo>
                <a:cubicBezTo>
                  <a:pt x="1783080" y="1383924"/>
                  <a:pt x="1383924" y="1783080"/>
                  <a:pt x="891540" y="1783080"/>
                </a:cubicBezTo>
                <a:cubicBezTo>
                  <a:pt x="399156" y="1783080"/>
                  <a:pt x="0" y="1383924"/>
                  <a:pt x="0" y="891540"/>
                </a:cubicBezTo>
                <a:cubicBezTo>
                  <a:pt x="0" y="399156"/>
                  <a:pt x="399156" y="0"/>
                  <a:pt x="891540" y="0"/>
                </a:cubicBezTo>
                <a:close/>
              </a:path>
            </a:pathLst>
          </a:custGeom>
        </p:spPr>
      </p:pic>
      <p:sp>
        <p:nvSpPr>
          <p:cNvPr id="11" name="Text Placeholder 10">
            <a:extLst>
              <a:ext uri="{FF2B5EF4-FFF2-40B4-BE49-F238E27FC236}">
                <a16:creationId xmlns:a16="http://schemas.microsoft.com/office/drawing/2014/main" id="{94001C92-5199-4EEF-9AD8-8F9EEF76C6F4}"/>
              </a:ext>
            </a:extLst>
          </p:cNvPr>
          <p:cNvSpPr>
            <a:spLocks noGrp="1"/>
          </p:cNvSpPr>
          <p:nvPr>
            <p:ph type="body" sz="quarter" idx="18"/>
          </p:nvPr>
        </p:nvSpPr>
        <p:spPr>
          <a:xfrm>
            <a:off x="3526436" y="3502404"/>
            <a:ext cx="1828800" cy="539496"/>
          </a:xfrm>
        </p:spPr>
        <p:txBody>
          <a:bodyPr/>
          <a:lstStyle/>
          <a:p>
            <a:r>
              <a:rPr lang="en-US" sz="1400" dirty="0">
                <a:effectLst/>
              </a:rPr>
              <a:t>Dietary sodium</a:t>
            </a:r>
            <a:endParaRPr lang="en-US" sz="1400" dirty="0"/>
          </a:p>
        </p:txBody>
      </p:sp>
      <p:sp>
        <p:nvSpPr>
          <p:cNvPr id="12" name="Text Placeholder 11">
            <a:extLst>
              <a:ext uri="{FF2B5EF4-FFF2-40B4-BE49-F238E27FC236}">
                <a16:creationId xmlns:a16="http://schemas.microsoft.com/office/drawing/2014/main" id="{9FB3C79A-5A2E-1974-C643-A59B78E2E7CF}"/>
              </a:ext>
            </a:extLst>
          </p:cNvPr>
          <p:cNvSpPr>
            <a:spLocks noGrp="1"/>
          </p:cNvSpPr>
          <p:nvPr>
            <p:ph type="body" sz="quarter" idx="19"/>
          </p:nvPr>
        </p:nvSpPr>
        <p:spPr>
          <a:xfrm>
            <a:off x="3675761" y="4209879"/>
            <a:ext cx="2240280" cy="2475199"/>
          </a:xfrm>
        </p:spPr>
        <p:txBody>
          <a:bodyPr/>
          <a:lstStyle/>
          <a:p>
            <a:pPr algn="l"/>
            <a:r>
              <a:rPr lang="en-US" dirty="0"/>
              <a:t>MECHANISM: </a:t>
            </a:r>
            <a:r>
              <a:rPr lang="en-IN" dirty="0"/>
              <a:t>excess volume retention, including vascular dysfunction, arterial stiffness, sympathetic activation, impaired renin-angiotensin axis suppression, mineralocorticoid receptor activation, and immune cell modulation.</a:t>
            </a:r>
            <a:endParaRPr lang="en-US" dirty="0"/>
          </a:p>
        </p:txBody>
      </p:sp>
      <p:pic>
        <p:nvPicPr>
          <p:cNvPr id="19" name="Picture Placeholder 31">
            <a:extLst>
              <a:ext uri="{FF2B5EF4-FFF2-40B4-BE49-F238E27FC236}">
                <a16:creationId xmlns:a16="http://schemas.microsoft.com/office/drawing/2014/main" id="{F1995D2A-6DEB-36F1-92BE-92F53999C470}"/>
              </a:ext>
            </a:extLst>
          </p:cNvPr>
          <p:cNvPicPr>
            <a:picLocks noGrp="1" noChangeAspect="1"/>
          </p:cNvPicPr>
          <p:nvPr>
            <p:ph type="pic" sz="quarter" idx="14"/>
          </p:nvPr>
        </p:nvPicPr>
        <p:blipFill>
          <a:blip r:embed="rId6">
            <a:extLst>
              <a:ext uri="{837473B0-CC2E-450A-ABE3-18F120FF3D39}">
                <a1611:picAttrSrcUrl xmlns:a1611="http://schemas.microsoft.com/office/drawing/2016/11/main" r:id="rId7"/>
              </a:ext>
            </a:extLst>
          </a:blip>
          <a:srcRect l="16792" r="16792"/>
          <a:stretch/>
        </p:blipFill>
        <p:spPr>
          <a:xfrm>
            <a:off x="6358103" y="1543812"/>
            <a:ext cx="1828800" cy="1828800"/>
          </a:xfrm>
          <a:custGeom>
            <a:avLst/>
            <a:gdLst>
              <a:gd name="connsiteX0" fmla="*/ 891540 w 1783080"/>
              <a:gd name="connsiteY0" fmla="*/ 0 h 1783080"/>
              <a:gd name="connsiteX1" fmla="*/ 1783080 w 1783080"/>
              <a:gd name="connsiteY1" fmla="*/ 891540 h 1783080"/>
              <a:gd name="connsiteX2" fmla="*/ 891540 w 1783080"/>
              <a:gd name="connsiteY2" fmla="*/ 1783080 h 1783080"/>
              <a:gd name="connsiteX3" fmla="*/ 0 w 1783080"/>
              <a:gd name="connsiteY3" fmla="*/ 891540 h 1783080"/>
              <a:gd name="connsiteX4" fmla="*/ 891540 w 1783080"/>
              <a:gd name="connsiteY4" fmla="*/ 0 h 1783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080" h="1783080">
                <a:moveTo>
                  <a:pt x="891540" y="0"/>
                </a:moveTo>
                <a:cubicBezTo>
                  <a:pt x="1383924" y="0"/>
                  <a:pt x="1783080" y="399156"/>
                  <a:pt x="1783080" y="891540"/>
                </a:cubicBezTo>
                <a:cubicBezTo>
                  <a:pt x="1783080" y="1383924"/>
                  <a:pt x="1383924" y="1783080"/>
                  <a:pt x="891540" y="1783080"/>
                </a:cubicBezTo>
                <a:cubicBezTo>
                  <a:pt x="399156" y="1783080"/>
                  <a:pt x="0" y="1383924"/>
                  <a:pt x="0" y="891540"/>
                </a:cubicBezTo>
                <a:cubicBezTo>
                  <a:pt x="0" y="399156"/>
                  <a:pt x="399156" y="0"/>
                  <a:pt x="891540" y="0"/>
                </a:cubicBezTo>
                <a:close/>
              </a:path>
            </a:pathLst>
          </a:custGeom>
        </p:spPr>
      </p:pic>
      <p:sp>
        <p:nvSpPr>
          <p:cNvPr id="13" name="Text Placeholder 12">
            <a:extLst>
              <a:ext uri="{FF2B5EF4-FFF2-40B4-BE49-F238E27FC236}">
                <a16:creationId xmlns:a16="http://schemas.microsoft.com/office/drawing/2014/main" id="{5B78A878-C090-192A-ABA1-84C905B5183C}"/>
              </a:ext>
            </a:extLst>
          </p:cNvPr>
          <p:cNvSpPr>
            <a:spLocks noGrp="1"/>
          </p:cNvSpPr>
          <p:nvPr>
            <p:ph type="body" sz="quarter" idx="20"/>
          </p:nvPr>
        </p:nvSpPr>
        <p:spPr>
          <a:xfrm>
            <a:off x="6358103" y="3502404"/>
            <a:ext cx="1828800" cy="539496"/>
          </a:xfrm>
        </p:spPr>
        <p:txBody>
          <a:bodyPr/>
          <a:lstStyle/>
          <a:p>
            <a:r>
              <a:rPr lang="en-US" sz="1400" dirty="0">
                <a:effectLst/>
              </a:rPr>
              <a:t>alcohol</a:t>
            </a:r>
            <a:endParaRPr lang="en-US" sz="1400" dirty="0"/>
          </a:p>
        </p:txBody>
      </p:sp>
      <p:sp>
        <p:nvSpPr>
          <p:cNvPr id="14" name="Text Placeholder 13">
            <a:extLst>
              <a:ext uri="{FF2B5EF4-FFF2-40B4-BE49-F238E27FC236}">
                <a16:creationId xmlns:a16="http://schemas.microsoft.com/office/drawing/2014/main" id="{45A07B14-2360-0003-C403-44C18346197A}"/>
              </a:ext>
            </a:extLst>
          </p:cNvPr>
          <p:cNvSpPr>
            <a:spLocks noGrp="1"/>
          </p:cNvSpPr>
          <p:nvPr>
            <p:ph type="body" sz="quarter" idx="21"/>
          </p:nvPr>
        </p:nvSpPr>
        <p:spPr>
          <a:xfrm>
            <a:off x="6358102" y="4171692"/>
            <a:ext cx="2240279" cy="2513386"/>
          </a:xfrm>
        </p:spPr>
        <p:txBody>
          <a:bodyPr/>
          <a:lstStyle/>
          <a:p>
            <a:pPr algn="l"/>
            <a:r>
              <a:rPr lang="en-US" dirty="0"/>
              <a:t>The dose-response association may differ between men (linear) and women (J shaped)&amp; can be modified by metabolic genes. </a:t>
            </a:r>
          </a:p>
          <a:p>
            <a:pPr algn="l"/>
            <a:endParaRPr lang="en-US" dirty="0"/>
          </a:p>
          <a:p>
            <a:pPr algn="l"/>
            <a:r>
              <a:rPr lang="en-US" dirty="0"/>
              <a:t>Heavy alcohol intake (&gt;30–50 g/d) is a well-established risk factor for hypertension.</a:t>
            </a:r>
          </a:p>
        </p:txBody>
      </p:sp>
      <p:pic>
        <p:nvPicPr>
          <p:cNvPr id="20" name="Picture Placeholder 33">
            <a:extLst>
              <a:ext uri="{FF2B5EF4-FFF2-40B4-BE49-F238E27FC236}">
                <a16:creationId xmlns:a16="http://schemas.microsoft.com/office/drawing/2014/main" id="{C0F4481F-3B4F-240E-A0EB-A783661AD47C}"/>
              </a:ext>
            </a:extLst>
          </p:cNvPr>
          <p:cNvPicPr>
            <a:picLocks noGrp="1" noChangeAspect="1"/>
          </p:cNvPicPr>
          <p:nvPr>
            <p:ph type="pic" sz="quarter" idx="15"/>
          </p:nvPr>
        </p:nvPicPr>
        <p:blipFill>
          <a:blip r:embed="rId8">
            <a:extLst>
              <a:ext uri="{837473B0-CC2E-450A-ABE3-18F120FF3D39}">
                <a1611:picAttrSrcUrl xmlns:a1611="http://schemas.microsoft.com/office/drawing/2016/11/main" r:id="rId9"/>
              </a:ext>
            </a:extLst>
          </a:blip>
          <a:srcRect/>
          <a:stretch/>
        </p:blipFill>
        <p:spPr>
          <a:xfrm>
            <a:off x="9469178" y="1338022"/>
            <a:ext cx="1828800" cy="1828800"/>
          </a:xfrm>
          <a:custGeom>
            <a:avLst/>
            <a:gdLst>
              <a:gd name="connsiteX0" fmla="*/ 891540 w 1783080"/>
              <a:gd name="connsiteY0" fmla="*/ 0 h 1783080"/>
              <a:gd name="connsiteX1" fmla="*/ 1783080 w 1783080"/>
              <a:gd name="connsiteY1" fmla="*/ 891540 h 1783080"/>
              <a:gd name="connsiteX2" fmla="*/ 891540 w 1783080"/>
              <a:gd name="connsiteY2" fmla="*/ 1783080 h 1783080"/>
              <a:gd name="connsiteX3" fmla="*/ 0 w 1783080"/>
              <a:gd name="connsiteY3" fmla="*/ 891540 h 1783080"/>
              <a:gd name="connsiteX4" fmla="*/ 891540 w 1783080"/>
              <a:gd name="connsiteY4" fmla="*/ 0 h 1783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080" h="1783080">
                <a:moveTo>
                  <a:pt x="891540" y="0"/>
                </a:moveTo>
                <a:cubicBezTo>
                  <a:pt x="1383924" y="0"/>
                  <a:pt x="1783080" y="399156"/>
                  <a:pt x="1783080" y="891540"/>
                </a:cubicBezTo>
                <a:cubicBezTo>
                  <a:pt x="1783080" y="1383924"/>
                  <a:pt x="1383924" y="1783080"/>
                  <a:pt x="891540" y="1783080"/>
                </a:cubicBezTo>
                <a:cubicBezTo>
                  <a:pt x="399156" y="1783080"/>
                  <a:pt x="0" y="1383924"/>
                  <a:pt x="0" y="891540"/>
                </a:cubicBezTo>
                <a:cubicBezTo>
                  <a:pt x="0" y="399156"/>
                  <a:pt x="399156" y="0"/>
                  <a:pt x="891540" y="0"/>
                </a:cubicBezTo>
                <a:close/>
              </a:path>
            </a:pathLst>
          </a:custGeom>
        </p:spPr>
      </p:pic>
      <p:sp>
        <p:nvSpPr>
          <p:cNvPr id="15" name="Text Placeholder 14">
            <a:extLst>
              <a:ext uri="{FF2B5EF4-FFF2-40B4-BE49-F238E27FC236}">
                <a16:creationId xmlns:a16="http://schemas.microsoft.com/office/drawing/2014/main" id="{5DEDE163-143D-DC6B-34E9-732EFB294CA9}"/>
              </a:ext>
            </a:extLst>
          </p:cNvPr>
          <p:cNvSpPr>
            <a:spLocks noGrp="1"/>
          </p:cNvSpPr>
          <p:nvPr>
            <p:ph type="body" sz="quarter" idx="22"/>
          </p:nvPr>
        </p:nvSpPr>
        <p:spPr>
          <a:xfrm>
            <a:off x="9642072" y="3347701"/>
            <a:ext cx="1828800" cy="539496"/>
          </a:xfrm>
        </p:spPr>
        <p:txBody>
          <a:bodyPr/>
          <a:lstStyle/>
          <a:p>
            <a:r>
              <a:rPr lang="en-US" sz="1400" dirty="0">
                <a:effectLst/>
              </a:rPr>
              <a:t>PHYSICAL INACTIVITY</a:t>
            </a:r>
            <a:endParaRPr lang="en-US" sz="1400" dirty="0"/>
          </a:p>
        </p:txBody>
      </p:sp>
      <p:sp>
        <p:nvSpPr>
          <p:cNvPr id="16" name="Text Placeholder 15">
            <a:extLst>
              <a:ext uri="{FF2B5EF4-FFF2-40B4-BE49-F238E27FC236}">
                <a16:creationId xmlns:a16="http://schemas.microsoft.com/office/drawing/2014/main" id="{6659681C-2F2D-40E6-CAFD-944B9E631EA2}"/>
              </a:ext>
            </a:extLst>
          </p:cNvPr>
          <p:cNvSpPr>
            <a:spLocks noGrp="1"/>
          </p:cNvSpPr>
          <p:nvPr>
            <p:ph type="body" sz="quarter" idx="23"/>
          </p:nvPr>
        </p:nvSpPr>
        <p:spPr>
          <a:xfrm>
            <a:off x="8850916" y="4027551"/>
            <a:ext cx="3271055" cy="2567180"/>
          </a:xfrm>
        </p:spPr>
        <p:txBody>
          <a:bodyPr/>
          <a:lstStyle/>
          <a:p>
            <a:pPr algn="l"/>
            <a:r>
              <a:rPr lang="en-US" dirty="0"/>
              <a:t>Both reduced physical activity and lower physical fitness are independent risk factors for hypertension.</a:t>
            </a:r>
          </a:p>
          <a:p>
            <a:pPr algn="l"/>
            <a:endParaRPr lang="en-US" cap="none" dirty="0"/>
          </a:p>
          <a:p>
            <a:pPr algn="l"/>
            <a:r>
              <a:rPr lang="en-US" dirty="0"/>
              <a:t>Sedentary lifestyle itself independently promotes the onset of hypertension.</a:t>
            </a:r>
          </a:p>
          <a:p>
            <a:pPr algn="l"/>
            <a:endParaRPr lang="en-US" dirty="0"/>
          </a:p>
          <a:p>
            <a:pPr algn="l"/>
            <a:r>
              <a:rPr lang="en-US" dirty="0"/>
              <a:t>Thrice-weekly treadmill walking exercise program for 8 to 12 weeks significantly lowered daytime ambulatory BP (6±12/3±7 mm Hg; </a:t>
            </a:r>
            <a:r>
              <a:rPr lang="en-US" i="1" dirty="0"/>
              <a:t>P</a:t>
            </a:r>
            <a:r>
              <a:rPr lang="en-US" dirty="0"/>
              <a:t>=0.03) among 50 treated patients with RH. #</a:t>
            </a:r>
          </a:p>
        </p:txBody>
      </p:sp>
      <p:sp>
        <p:nvSpPr>
          <p:cNvPr id="21" name="TextBox 20">
            <a:extLst>
              <a:ext uri="{FF2B5EF4-FFF2-40B4-BE49-F238E27FC236}">
                <a16:creationId xmlns:a16="http://schemas.microsoft.com/office/drawing/2014/main" id="{B2268193-6344-4E5E-4462-90125A7D3EA0}"/>
              </a:ext>
            </a:extLst>
          </p:cNvPr>
          <p:cNvSpPr txBox="1"/>
          <p:nvPr/>
        </p:nvSpPr>
        <p:spPr>
          <a:xfrm>
            <a:off x="70029" y="6485711"/>
            <a:ext cx="12446758" cy="276999"/>
          </a:xfrm>
          <a:prstGeom prst="rect">
            <a:avLst/>
          </a:prstGeom>
          <a:noFill/>
        </p:spPr>
        <p:txBody>
          <a:bodyPr wrap="square">
            <a:spAutoFit/>
          </a:bodyPr>
          <a:lstStyle/>
          <a:p>
            <a:r>
              <a:rPr lang="en-IN" sz="1200" dirty="0"/>
              <a:t>#- </a:t>
            </a:r>
            <a:r>
              <a:rPr lang="en-IN" sz="1200" dirty="0" err="1"/>
              <a:t>Dimeo</a:t>
            </a:r>
            <a:r>
              <a:rPr lang="en-IN" sz="1200" dirty="0"/>
              <a:t> F, </a:t>
            </a:r>
            <a:r>
              <a:rPr lang="en-IN" sz="1200" dirty="0" err="1"/>
              <a:t>Pagonas</a:t>
            </a:r>
            <a:r>
              <a:rPr lang="en-IN" sz="1200" dirty="0"/>
              <a:t> N, Seibert F, Arndt R, Zidek W, </a:t>
            </a:r>
            <a:r>
              <a:rPr lang="en-IN" sz="1200" dirty="0" err="1"/>
              <a:t>Westhoff</a:t>
            </a:r>
            <a:r>
              <a:rPr lang="en-IN" sz="1200" dirty="0"/>
              <a:t> TH. Aerobic exercise reduces blood pressure in resistant hypertension. Hypertension. 2012 Sep;60(3):653-8. </a:t>
            </a:r>
            <a:r>
              <a:rPr lang="en-IN" sz="1200" dirty="0" err="1"/>
              <a:t>doi</a:t>
            </a:r>
            <a:r>
              <a:rPr lang="en-IN" sz="1200" dirty="0"/>
              <a:t>: 10.1161/HYPERTENSIONAHA.112.197780.</a:t>
            </a:r>
          </a:p>
        </p:txBody>
      </p:sp>
    </p:spTree>
    <p:extLst>
      <p:ext uri="{BB962C8B-B14F-4D97-AF65-F5344CB8AC3E}">
        <p14:creationId xmlns:p14="http://schemas.microsoft.com/office/powerpoint/2010/main" val="414664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1">
                                            <p:txEl>
                                              <p:pRg st="0" end="0"/>
                                            </p:txEl>
                                          </p:spTgt>
                                        </p:tgtEl>
                                      </p:cBhvr>
                                    </p:animEffect>
                                    <p:animScale>
                                      <p:cBhvr>
                                        <p:cTn id="7" dur="250" autoRev="1" fill="hold"/>
                                        <p:tgtEl>
                                          <p:spTgt spid="21">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6168A-9F8B-AE64-6A3B-DD036396CD45}"/>
              </a:ext>
            </a:extLst>
          </p:cNvPr>
          <p:cNvSpPr>
            <a:spLocks noGrp="1"/>
          </p:cNvSpPr>
          <p:nvPr>
            <p:ph type="title"/>
          </p:nvPr>
        </p:nvSpPr>
        <p:spPr/>
        <p:txBody>
          <a:bodyPr/>
          <a:lstStyle/>
          <a:p>
            <a:r>
              <a:rPr lang="en-US" dirty="0">
                <a:cs typeface="Calibri Light"/>
              </a:rPr>
              <a:t>LIFE STYLE FACTORS</a:t>
            </a:r>
            <a:endParaRPr lang="en-US" dirty="0"/>
          </a:p>
        </p:txBody>
      </p:sp>
      <p:sp>
        <p:nvSpPr>
          <p:cNvPr id="4" name="Footer Placeholder 3">
            <a:extLst>
              <a:ext uri="{FF2B5EF4-FFF2-40B4-BE49-F238E27FC236}">
                <a16:creationId xmlns:a16="http://schemas.microsoft.com/office/drawing/2014/main" id="{8A39D430-6FFC-66C6-AF3D-05E76D9D4BB4}"/>
              </a:ext>
            </a:extLst>
          </p:cNvPr>
          <p:cNvSpPr>
            <a:spLocks noGrp="1"/>
          </p:cNvSpPr>
          <p:nvPr>
            <p:ph type="ftr" sz="quarter" idx="11"/>
          </p:nvPr>
        </p:nvSpPr>
        <p:spPr/>
        <p:txBody>
          <a:bodyPr/>
          <a:lstStyle/>
          <a:p>
            <a:r>
              <a:rPr lang="en-US" dirty="0"/>
              <a:t>RESISTANT HTN</a:t>
            </a:r>
          </a:p>
        </p:txBody>
      </p:sp>
      <p:sp>
        <p:nvSpPr>
          <p:cNvPr id="3" name="Slide Number Placeholder 2">
            <a:extLst>
              <a:ext uri="{FF2B5EF4-FFF2-40B4-BE49-F238E27FC236}">
                <a16:creationId xmlns:a16="http://schemas.microsoft.com/office/drawing/2014/main" id="{F08CF61D-4147-236F-218C-CE2A064E6BD9}"/>
              </a:ext>
            </a:extLst>
          </p:cNvPr>
          <p:cNvSpPr>
            <a:spLocks noGrp="1"/>
          </p:cNvSpPr>
          <p:nvPr>
            <p:ph type="sldNum" sz="quarter" idx="10"/>
          </p:nvPr>
        </p:nvSpPr>
        <p:spPr/>
        <p:txBody>
          <a:bodyPr/>
          <a:lstStyle/>
          <a:p>
            <a:fld id="{75DF2D63-3FF5-D547-96B9-BE9CCD1ABA58}" type="slidenum">
              <a:rPr lang="en-US" smtClean="0"/>
              <a:pPr/>
              <a:t>25</a:t>
            </a:fld>
            <a:endParaRPr lang="en-US" dirty="0"/>
          </a:p>
        </p:txBody>
      </p:sp>
      <p:pic>
        <p:nvPicPr>
          <p:cNvPr id="17" name="Picture Placeholder 25">
            <a:extLst>
              <a:ext uri="{FF2B5EF4-FFF2-40B4-BE49-F238E27FC236}">
                <a16:creationId xmlns:a16="http://schemas.microsoft.com/office/drawing/2014/main" id="{9FE8A44E-4872-96D1-84CB-87AA25C1A65D}"/>
              </a:ext>
            </a:extLst>
          </p:cNvPr>
          <p:cNvPicPr>
            <a:picLocks noGrp="1" noChangeAspect="1"/>
          </p:cNvPicPr>
          <p:nvPr>
            <p:ph type="pic" sz="quarter" idx="12"/>
          </p:nvPr>
        </p:nvPicPr>
        <p:blipFill>
          <a:blip r:embed="rId2">
            <a:extLst>
              <a:ext uri="{837473B0-CC2E-450A-ABE3-18F120FF3D39}">
                <a1611:picAttrSrcUrl xmlns:a1611="http://schemas.microsoft.com/office/drawing/2016/11/main" r:id="rId3"/>
              </a:ext>
            </a:extLst>
          </a:blip>
          <a:srcRect/>
          <a:stretch/>
        </p:blipFill>
        <p:spPr>
          <a:xfrm>
            <a:off x="1298448" y="1524001"/>
            <a:ext cx="1828800" cy="1828800"/>
          </a:xfrm>
          <a:custGeom>
            <a:avLst/>
            <a:gdLst>
              <a:gd name="connsiteX0" fmla="*/ 891540 w 1783080"/>
              <a:gd name="connsiteY0" fmla="*/ 0 h 1783080"/>
              <a:gd name="connsiteX1" fmla="*/ 1783080 w 1783080"/>
              <a:gd name="connsiteY1" fmla="*/ 891540 h 1783080"/>
              <a:gd name="connsiteX2" fmla="*/ 891540 w 1783080"/>
              <a:gd name="connsiteY2" fmla="*/ 1783080 h 1783080"/>
              <a:gd name="connsiteX3" fmla="*/ 0 w 1783080"/>
              <a:gd name="connsiteY3" fmla="*/ 891540 h 1783080"/>
              <a:gd name="connsiteX4" fmla="*/ 891540 w 1783080"/>
              <a:gd name="connsiteY4" fmla="*/ 0 h 1783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080" h="1783080">
                <a:moveTo>
                  <a:pt x="891540" y="0"/>
                </a:moveTo>
                <a:cubicBezTo>
                  <a:pt x="1383924" y="0"/>
                  <a:pt x="1783080" y="399156"/>
                  <a:pt x="1783080" y="891540"/>
                </a:cubicBezTo>
                <a:cubicBezTo>
                  <a:pt x="1783080" y="1383924"/>
                  <a:pt x="1383924" y="1783080"/>
                  <a:pt x="891540" y="1783080"/>
                </a:cubicBezTo>
                <a:cubicBezTo>
                  <a:pt x="399156" y="1783080"/>
                  <a:pt x="0" y="1383924"/>
                  <a:pt x="0" y="891540"/>
                </a:cubicBezTo>
                <a:cubicBezTo>
                  <a:pt x="0" y="399156"/>
                  <a:pt x="399156" y="0"/>
                  <a:pt x="891540" y="0"/>
                </a:cubicBezTo>
                <a:close/>
              </a:path>
            </a:pathLst>
          </a:custGeom>
        </p:spPr>
      </p:pic>
      <p:sp>
        <p:nvSpPr>
          <p:cNvPr id="9" name="Text Placeholder 8">
            <a:extLst>
              <a:ext uri="{FF2B5EF4-FFF2-40B4-BE49-F238E27FC236}">
                <a16:creationId xmlns:a16="http://schemas.microsoft.com/office/drawing/2014/main" id="{4555555B-2DC1-8FAB-836A-FF067294BAB7}"/>
              </a:ext>
            </a:extLst>
          </p:cNvPr>
          <p:cNvSpPr>
            <a:spLocks noGrp="1"/>
          </p:cNvSpPr>
          <p:nvPr>
            <p:ph type="body" sz="quarter" idx="16"/>
          </p:nvPr>
        </p:nvSpPr>
        <p:spPr>
          <a:xfrm>
            <a:off x="1292902" y="3456582"/>
            <a:ext cx="1828800" cy="539496"/>
          </a:xfrm>
        </p:spPr>
        <p:txBody>
          <a:bodyPr/>
          <a:lstStyle/>
          <a:p>
            <a:r>
              <a:rPr lang="en-IN" b="1" dirty="0"/>
              <a:t>Dietary Pattern</a:t>
            </a:r>
          </a:p>
        </p:txBody>
      </p:sp>
      <p:sp>
        <p:nvSpPr>
          <p:cNvPr id="10" name="Text Placeholder 9">
            <a:extLst>
              <a:ext uri="{FF2B5EF4-FFF2-40B4-BE49-F238E27FC236}">
                <a16:creationId xmlns:a16="http://schemas.microsoft.com/office/drawing/2014/main" id="{9231214F-3674-6AA5-28C4-945128C75152}"/>
              </a:ext>
            </a:extLst>
          </p:cNvPr>
          <p:cNvSpPr>
            <a:spLocks noGrp="1"/>
          </p:cNvSpPr>
          <p:nvPr>
            <p:ph type="body" sz="quarter" idx="17"/>
          </p:nvPr>
        </p:nvSpPr>
        <p:spPr>
          <a:xfrm>
            <a:off x="877824" y="4252836"/>
            <a:ext cx="2240280" cy="2492738"/>
          </a:xfrm>
        </p:spPr>
        <p:txBody>
          <a:bodyPr/>
          <a:lstStyle/>
          <a:p>
            <a:pPr algn="l"/>
            <a:r>
              <a:rPr lang="en-US" dirty="0"/>
              <a:t>The Dietary Approaches to Stop Hypertension (DASH) eating pattern is well established to reduce BP, by 6.7/3.5 mm Hg in a recent meta-analysis.</a:t>
            </a:r>
          </a:p>
        </p:txBody>
      </p:sp>
      <p:pic>
        <p:nvPicPr>
          <p:cNvPr id="18" name="Picture Placeholder 29">
            <a:extLst>
              <a:ext uri="{FF2B5EF4-FFF2-40B4-BE49-F238E27FC236}">
                <a16:creationId xmlns:a16="http://schemas.microsoft.com/office/drawing/2014/main" id="{2D82977F-BE23-77F5-BFCE-00474CDF4069}"/>
              </a:ext>
            </a:extLst>
          </p:cNvPr>
          <p:cNvPicPr>
            <a:picLocks noGrp="1" noChangeAspect="1"/>
          </p:cNvPicPr>
          <p:nvPr>
            <p:ph type="pic" sz="quarter" idx="13"/>
          </p:nvPr>
        </p:nvPicPr>
        <p:blipFill>
          <a:blip r:embed="rId4">
            <a:extLst>
              <a:ext uri="{837473B0-CC2E-450A-ABE3-18F120FF3D39}">
                <a1611:picAttrSrcUrl xmlns:a1611="http://schemas.microsoft.com/office/drawing/2016/11/main" r:id="rId5"/>
              </a:ext>
            </a:extLst>
          </a:blip>
          <a:srcRect/>
          <a:stretch/>
        </p:blipFill>
        <p:spPr>
          <a:xfrm>
            <a:off x="3681743" y="1546224"/>
            <a:ext cx="1828800" cy="1828800"/>
          </a:xfrm>
          <a:custGeom>
            <a:avLst/>
            <a:gdLst>
              <a:gd name="connsiteX0" fmla="*/ 891540 w 1783080"/>
              <a:gd name="connsiteY0" fmla="*/ 0 h 1783080"/>
              <a:gd name="connsiteX1" fmla="*/ 1783080 w 1783080"/>
              <a:gd name="connsiteY1" fmla="*/ 891540 h 1783080"/>
              <a:gd name="connsiteX2" fmla="*/ 891540 w 1783080"/>
              <a:gd name="connsiteY2" fmla="*/ 1783080 h 1783080"/>
              <a:gd name="connsiteX3" fmla="*/ 0 w 1783080"/>
              <a:gd name="connsiteY3" fmla="*/ 891540 h 1783080"/>
              <a:gd name="connsiteX4" fmla="*/ 891540 w 1783080"/>
              <a:gd name="connsiteY4" fmla="*/ 0 h 1783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080" h="1783080">
                <a:moveTo>
                  <a:pt x="891540" y="0"/>
                </a:moveTo>
                <a:cubicBezTo>
                  <a:pt x="1383924" y="0"/>
                  <a:pt x="1783080" y="399156"/>
                  <a:pt x="1783080" y="891540"/>
                </a:cubicBezTo>
                <a:cubicBezTo>
                  <a:pt x="1783080" y="1383924"/>
                  <a:pt x="1383924" y="1783080"/>
                  <a:pt x="891540" y="1783080"/>
                </a:cubicBezTo>
                <a:cubicBezTo>
                  <a:pt x="399156" y="1783080"/>
                  <a:pt x="0" y="1383924"/>
                  <a:pt x="0" y="891540"/>
                </a:cubicBezTo>
                <a:cubicBezTo>
                  <a:pt x="0" y="399156"/>
                  <a:pt x="399156" y="0"/>
                  <a:pt x="891540" y="0"/>
                </a:cubicBezTo>
                <a:close/>
              </a:path>
            </a:pathLst>
          </a:custGeom>
        </p:spPr>
      </p:pic>
      <p:sp>
        <p:nvSpPr>
          <p:cNvPr id="11" name="Text Placeholder 10">
            <a:extLst>
              <a:ext uri="{FF2B5EF4-FFF2-40B4-BE49-F238E27FC236}">
                <a16:creationId xmlns:a16="http://schemas.microsoft.com/office/drawing/2014/main" id="{94001C92-5199-4EEF-9AD8-8F9EEF76C6F4}"/>
              </a:ext>
            </a:extLst>
          </p:cNvPr>
          <p:cNvSpPr>
            <a:spLocks noGrp="1"/>
          </p:cNvSpPr>
          <p:nvPr>
            <p:ph type="body" sz="quarter" idx="18"/>
          </p:nvPr>
        </p:nvSpPr>
        <p:spPr>
          <a:xfrm>
            <a:off x="3526436" y="3502404"/>
            <a:ext cx="1828800" cy="539496"/>
          </a:xfrm>
        </p:spPr>
        <p:txBody>
          <a:bodyPr/>
          <a:lstStyle/>
          <a:p>
            <a:r>
              <a:rPr lang="en-IN" b="1" dirty="0"/>
              <a:t>Drug-Related RH</a:t>
            </a:r>
          </a:p>
        </p:txBody>
      </p:sp>
      <p:sp>
        <p:nvSpPr>
          <p:cNvPr id="12" name="Text Placeholder 11">
            <a:extLst>
              <a:ext uri="{FF2B5EF4-FFF2-40B4-BE49-F238E27FC236}">
                <a16:creationId xmlns:a16="http://schemas.microsoft.com/office/drawing/2014/main" id="{9FB3C79A-5A2E-1974-C643-A59B78E2E7CF}"/>
              </a:ext>
            </a:extLst>
          </p:cNvPr>
          <p:cNvSpPr>
            <a:spLocks noGrp="1"/>
          </p:cNvSpPr>
          <p:nvPr>
            <p:ph type="body" sz="quarter" idx="19"/>
          </p:nvPr>
        </p:nvSpPr>
        <p:spPr>
          <a:xfrm>
            <a:off x="3675761" y="4209879"/>
            <a:ext cx="2240280" cy="2475199"/>
          </a:xfrm>
        </p:spPr>
        <p:txBody>
          <a:bodyPr/>
          <a:lstStyle/>
          <a:p>
            <a:pPr algn="l"/>
            <a:r>
              <a:rPr lang="en-US" dirty="0"/>
              <a:t>Highly individualized- little effect to severe BP elevations.</a:t>
            </a:r>
          </a:p>
        </p:txBody>
      </p:sp>
      <p:pic>
        <p:nvPicPr>
          <p:cNvPr id="19" name="Picture Placeholder 31" descr="Target with solid fill">
            <a:extLst>
              <a:ext uri="{FF2B5EF4-FFF2-40B4-BE49-F238E27FC236}">
                <a16:creationId xmlns:a16="http://schemas.microsoft.com/office/drawing/2014/main" id="{F1995D2A-6DEB-36F1-92BE-92F53999C470}"/>
              </a:ext>
            </a:extLst>
          </p:cNvPr>
          <p:cNvPicPr>
            <a:picLocks noGrp="1" noChangeAspect="1"/>
          </p:cNvPicPr>
          <p:nvPr>
            <p:ph type="pic" sz="quarter" idx="14"/>
          </p:nvPr>
        </p:nvPicPr>
        <p:blipFill>
          <a:blip r:embed="rId6">
            <a:extLst>
              <a:ext uri="{96DAC541-7B7A-43D3-8B79-37D633B846F1}">
                <asvg:svgBlip xmlns:asvg="http://schemas.microsoft.com/office/drawing/2016/SVG/main" r:embed="rId7"/>
              </a:ext>
            </a:extLst>
          </a:blip>
          <a:srcRect/>
          <a:stretch/>
        </p:blipFill>
        <p:spPr>
          <a:xfrm>
            <a:off x="7025760" y="1278888"/>
            <a:ext cx="1828800" cy="1828800"/>
          </a:xfrm>
          <a:custGeom>
            <a:avLst/>
            <a:gdLst>
              <a:gd name="connsiteX0" fmla="*/ 891540 w 1783080"/>
              <a:gd name="connsiteY0" fmla="*/ 0 h 1783080"/>
              <a:gd name="connsiteX1" fmla="*/ 1783080 w 1783080"/>
              <a:gd name="connsiteY1" fmla="*/ 891540 h 1783080"/>
              <a:gd name="connsiteX2" fmla="*/ 891540 w 1783080"/>
              <a:gd name="connsiteY2" fmla="*/ 1783080 h 1783080"/>
              <a:gd name="connsiteX3" fmla="*/ 0 w 1783080"/>
              <a:gd name="connsiteY3" fmla="*/ 891540 h 1783080"/>
              <a:gd name="connsiteX4" fmla="*/ 891540 w 1783080"/>
              <a:gd name="connsiteY4" fmla="*/ 0 h 1783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080" h="1783080">
                <a:moveTo>
                  <a:pt x="891540" y="0"/>
                </a:moveTo>
                <a:cubicBezTo>
                  <a:pt x="1383924" y="0"/>
                  <a:pt x="1783080" y="399156"/>
                  <a:pt x="1783080" y="891540"/>
                </a:cubicBezTo>
                <a:cubicBezTo>
                  <a:pt x="1783080" y="1383924"/>
                  <a:pt x="1383924" y="1783080"/>
                  <a:pt x="891540" y="1783080"/>
                </a:cubicBezTo>
                <a:cubicBezTo>
                  <a:pt x="399156" y="1783080"/>
                  <a:pt x="0" y="1383924"/>
                  <a:pt x="0" y="891540"/>
                </a:cubicBezTo>
                <a:cubicBezTo>
                  <a:pt x="0" y="399156"/>
                  <a:pt x="399156" y="0"/>
                  <a:pt x="891540" y="0"/>
                </a:cubicBezTo>
                <a:close/>
              </a:path>
            </a:pathLst>
          </a:custGeom>
        </p:spPr>
      </p:pic>
      <p:sp>
        <p:nvSpPr>
          <p:cNvPr id="13" name="Text Placeholder 12">
            <a:extLst>
              <a:ext uri="{FF2B5EF4-FFF2-40B4-BE49-F238E27FC236}">
                <a16:creationId xmlns:a16="http://schemas.microsoft.com/office/drawing/2014/main" id="{5B78A878-C090-192A-ABA1-84C905B5183C}"/>
              </a:ext>
            </a:extLst>
          </p:cNvPr>
          <p:cNvSpPr>
            <a:spLocks noGrp="1"/>
          </p:cNvSpPr>
          <p:nvPr>
            <p:ph type="body" sz="quarter" idx="20"/>
          </p:nvPr>
        </p:nvSpPr>
        <p:spPr>
          <a:xfrm>
            <a:off x="6947302" y="3197319"/>
            <a:ext cx="2122998" cy="539496"/>
          </a:xfrm>
        </p:spPr>
        <p:txBody>
          <a:bodyPr/>
          <a:lstStyle/>
          <a:p>
            <a:r>
              <a:rPr lang="en-US" sz="1400" b="1" dirty="0">
                <a:effectLst/>
              </a:rPr>
              <a:t>Other factors</a:t>
            </a:r>
            <a:endParaRPr lang="en-US" sz="1400" b="1" dirty="0"/>
          </a:p>
        </p:txBody>
      </p:sp>
      <p:sp>
        <p:nvSpPr>
          <p:cNvPr id="14" name="Text Placeholder 13">
            <a:extLst>
              <a:ext uri="{FF2B5EF4-FFF2-40B4-BE49-F238E27FC236}">
                <a16:creationId xmlns:a16="http://schemas.microsoft.com/office/drawing/2014/main" id="{45A07B14-2360-0003-C403-44C18346197A}"/>
              </a:ext>
            </a:extLst>
          </p:cNvPr>
          <p:cNvSpPr>
            <a:spLocks noGrp="1"/>
          </p:cNvSpPr>
          <p:nvPr>
            <p:ph type="body" sz="quarter" idx="21"/>
          </p:nvPr>
        </p:nvSpPr>
        <p:spPr>
          <a:xfrm>
            <a:off x="6473698" y="3897120"/>
            <a:ext cx="5508037" cy="2960880"/>
          </a:xfrm>
        </p:spPr>
        <p:txBody>
          <a:bodyPr/>
          <a:lstStyle/>
          <a:p>
            <a:pPr algn="l"/>
            <a:r>
              <a:rPr lang="en-US" dirty="0"/>
              <a:t>Psychosocial stressors (</a:t>
            </a:r>
            <a:r>
              <a:rPr lang="en-US" dirty="0" err="1"/>
              <a:t>eg</a:t>
            </a:r>
            <a:r>
              <a:rPr lang="en-US" dirty="0"/>
              <a:t>, occupational stress, low social support),</a:t>
            </a:r>
          </a:p>
          <a:p>
            <a:pPr algn="l"/>
            <a:endParaRPr lang="en-US" dirty="0"/>
          </a:p>
          <a:p>
            <a:pPr algn="l"/>
            <a:r>
              <a:rPr lang="en-US" dirty="0"/>
              <a:t>negative personality traits (anxiety, anger, depression),</a:t>
            </a:r>
          </a:p>
          <a:p>
            <a:pPr algn="l"/>
            <a:endParaRPr lang="en-US" dirty="0"/>
          </a:p>
          <a:p>
            <a:pPr algn="l"/>
            <a:r>
              <a:rPr lang="en-US" dirty="0"/>
              <a:t>reduced sleep duration/quality</a:t>
            </a:r>
          </a:p>
          <a:p>
            <a:pPr algn="l"/>
            <a:endParaRPr lang="en-US" dirty="0"/>
          </a:p>
          <a:p>
            <a:pPr algn="l"/>
            <a:r>
              <a:rPr lang="en-US" dirty="0"/>
              <a:t>loud noises (</a:t>
            </a:r>
            <a:r>
              <a:rPr lang="en-US" dirty="0" err="1"/>
              <a:t>eg</a:t>
            </a:r>
            <a:r>
              <a:rPr lang="en-US" dirty="0"/>
              <a:t>, traffic), </a:t>
            </a:r>
          </a:p>
          <a:p>
            <a:pPr algn="l"/>
            <a:endParaRPr lang="en-US" dirty="0"/>
          </a:p>
          <a:p>
            <a:pPr algn="l"/>
            <a:r>
              <a:rPr lang="en-US" dirty="0"/>
              <a:t>colder temperatures, </a:t>
            </a:r>
          </a:p>
          <a:p>
            <a:pPr algn="l"/>
            <a:endParaRPr lang="en-US" dirty="0"/>
          </a:p>
          <a:p>
            <a:pPr algn="l"/>
            <a:r>
              <a:rPr lang="en-US" dirty="0"/>
              <a:t>higher altitudes</a:t>
            </a:r>
          </a:p>
          <a:p>
            <a:pPr algn="l"/>
            <a:endParaRPr lang="en-US" dirty="0"/>
          </a:p>
          <a:p>
            <a:pPr algn="l"/>
            <a:r>
              <a:rPr lang="en-US" dirty="0"/>
              <a:t>air pollutants</a:t>
            </a:r>
          </a:p>
        </p:txBody>
      </p:sp>
      <p:pic>
        <p:nvPicPr>
          <p:cNvPr id="6" name="Picture 5">
            <a:extLst>
              <a:ext uri="{FF2B5EF4-FFF2-40B4-BE49-F238E27FC236}">
                <a16:creationId xmlns:a16="http://schemas.microsoft.com/office/drawing/2014/main" id="{8B8C5BB4-4DD9-4C7A-11CD-295096B1CE9A}"/>
              </a:ext>
            </a:extLst>
          </p:cNvPr>
          <p:cNvPicPr>
            <a:picLocks noChangeAspect="1"/>
          </p:cNvPicPr>
          <p:nvPr/>
        </p:nvPicPr>
        <p:blipFill>
          <a:blip r:embed="rId8"/>
          <a:stretch>
            <a:fillRect/>
          </a:stretch>
        </p:blipFill>
        <p:spPr>
          <a:xfrm>
            <a:off x="6491195" y="1278888"/>
            <a:ext cx="4307421" cy="5462845"/>
          </a:xfrm>
          <a:prstGeom prst="rect">
            <a:avLst/>
          </a:prstGeom>
        </p:spPr>
      </p:pic>
    </p:spTree>
    <p:extLst>
      <p:ext uri="{BB962C8B-B14F-4D97-AF65-F5344CB8AC3E}">
        <p14:creationId xmlns:p14="http://schemas.microsoft.com/office/powerpoint/2010/main" val="310550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742D6848-0A78-5149-45EA-E8E252EAF71C}"/>
              </a:ext>
            </a:extLst>
          </p:cNvPr>
          <p:cNvPicPr>
            <a:picLocks noChangeAspect="1"/>
          </p:cNvPicPr>
          <p:nvPr/>
        </p:nvPicPr>
        <p:blipFill>
          <a:blip r:embed="rId2"/>
          <a:stretch>
            <a:fillRect/>
          </a:stretch>
        </p:blipFill>
        <p:spPr>
          <a:xfrm>
            <a:off x="769257" y="90714"/>
            <a:ext cx="10057472" cy="6676571"/>
          </a:xfrm>
          <a:prstGeom prst="rect">
            <a:avLst/>
          </a:prstGeom>
        </p:spPr>
      </p:pic>
      <p:sp>
        <p:nvSpPr>
          <p:cNvPr id="37" name="Oval 36">
            <a:extLst>
              <a:ext uri="{FF2B5EF4-FFF2-40B4-BE49-F238E27FC236}">
                <a16:creationId xmlns:a16="http://schemas.microsoft.com/office/drawing/2014/main" id="{4EAC9661-94E5-9F4B-22FF-CBD97E9EDD7D}"/>
              </a:ext>
            </a:extLst>
          </p:cNvPr>
          <p:cNvSpPr/>
          <p:nvPr/>
        </p:nvSpPr>
        <p:spPr>
          <a:xfrm>
            <a:off x="-841829" y="1291771"/>
            <a:ext cx="12787086" cy="1422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41" name="Straight Connector 40">
            <a:extLst>
              <a:ext uri="{FF2B5EF4-FFF2-40B4-BE49-F238E27FC236}">
                <a16:creationId xmlns:a16="http://schemas.microsoft.com/office/drawing/2014/main" id="{F8BE8222-BCEB-04B3-E728-06EB6E9E634E}"/>
              </a:ext>
            </a:extLst>
          </p:cNvPr>
          <p:cNvCxnSpPr/>
          <p:nvPr/>
        </p:nvCxnSpPr>
        <p:spPr>
          <a:xfrm>
            <a:off x="6981372" y="3846285"/>
            <a:ext cx="26996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00E492C-EE0A-E575-BE35-0D4A7E337362}"/>
              </a:ext>
            </a:extLst>
          </p:cNvPr>
          <p:cNvCxnSpPr/>
          <p:nvPr/>
        </p:nvCxnSpPr>
        <p:spPr>
          <a:xfrm>
            <a:off x="6981372" y="5363028"/>
            <a:ext cx="26996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552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104B64-2566-D007-385E-306A3402CD00}"/>
              </a:ext>
            </a:extLst>
          </p:cNvPr>
          <p:cNvPicPr>
            <a:picLocks noChangeAspect="1"/>
          </p:cNvPicPr>
          <p:nvPr/>
        </p:nvPicPr>
        <p:blipFill>
          <a:blip r:embed="rId2"/>
          <a:stretch>
            <a:fillRect/>
          </a:stretch>
        </p:blipFill>
        <p:spPr>
          <a:xfrm>
            <a:off x="1175657" y="363389"/>
            <a:ext cx="9869714" cy="6111790"/>
          </a:xfrm>
          <a:prstGeom prst="rect">
            <a:avLst/>
          </a:prstGeom>
        </p:spPr>
      </p:pic>
      <p:cxnSp>
        <p:nvCxnSpPr>
          <p:cNvPr id="4" name="Straight Connector 3">
            <a:extLst>
              <a:ext uri="{FF2B5EF4-FFF2-40B4-BE49-F238E27FC236}">
                <a16:creationId xmlns:a16="http://schemas.microsoft.com/office/drawing/2014/main" id="{C6154DF7-C40F-D0CC-01B1-8CFD88E483B4}"/>
              </a:ext>
            </a:extLst>
          </p:cNvPr>
          <p:cNvCxnSpPr/>
          <p:nvPr/>
        </p:nvCxnSpPr>
        <p:spPr>
          <a:xfrm>
            <a:off x="7126515" y="4049485"/>
            <a:ext cx="26996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F5073A0-8F86-EBE0-25EE-05BF1FD1F7A7}"/>
              </a:ext>
            </a:extLst>
          </p:cNvPr>
          <p:cNvCxnSpPr/>
          <p:nvPr/>
        </p:nvCxnSpPr>
        <p:spPr>
          <a:xfrm>
            <a:off x="7126515" y="3487056"/>
            <a:ext cx="26996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7B3624F-A0CD-E8CF-9FA4-6CA857A99C8D}"/>
              </a:ext>
            </a:extLst>
          </p:cNvPr>
          <p:cNvCxnSpPr/>
          <p:nvPr/>
        </p:nvCxnSpPr>
        <p:spPr>
          <a:xfrm>
            <a:off x="7126515" y="2685142"/>
            <a:ext cx="26996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1553D2E-0D73-E4B2-CB36-EB8431DF9162}"/>
              </a:ext>
            </a:extLst>
          </p:cNvPr>
          <p:cNvCxnSpPr/>
          <p:nvPr/>
        </p:nvCxnSpPr>
        <p:spPr>
          <a:xfrm>
            <a:off x="7126515" y="798285"/>
            <a:ext cx="26996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3205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4D8C75-2557-0921-B898-3C02A8F841FB}"/>
              </a:ext>
            </a:extLst>
          </p:cNvPr>
          <p:cNvPicPr>
            <a:picLocks noChangeAspect="1"/>
          </p:cNvPicPr>
          <p:nvPr/>
        </p:nvPicPr>
        <p:blipFill>
          <a:blip r:embed="rId2"/>
          <a:stretch>
            <a:fillRect/>
          </a:stretch>
        </p:blipFill>
        <p:spPr>
          <a:xfrm>
            <a:off x="1257962" y="142950"/>
            <a:ext cx="8379524" cy="6694191"/>
          </a:xfrm>
          <a:prstGeom prst="rect">
            <a:avLst/>
          </a:prstGeom>
        </p:spPr>
      </p:pic>
      <p:cxnSp>
        <p:nvCxnSpPr>
          <p:cNvPr id="5" name="Straight Connector 4">
            <a:extLst>
              <a:ext uri="{FF2B5EF4-FFF2-40B4-BE49-F238E27FC236}">
                <a16:creationId xmlns:a16="http://schemas.microsoft.com/office/drawing/2014/main" id="{C5D0634E-C627-998E-A626-C797CC4FE546}"/>
              </a:ext>
            </a:extLst>
          </p:cNvPr>
          <p:cNvCxnSpPr/>
          <p:nvPr/>
        </p:nvCxnSpPr>
        <p:spPr>
          <a:xfrm>
            <a:off x="6096000" y="580570"/>
            <a:ext cx="26996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017569F-8041-2DE7-9B79-104A5B57E23F}"/>
              </a:ext>
            </a:extLst>
          </p:cNvPr>
          <p:cNvCxnSpPr/>
          <p:nvPr/>
        </p:nvCxnSpPr>
        <p:spPr>
          <a:xfrm>
            <a:off x="6241143" y="2264228"/>
            <a:ext cx="26996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554191E-BCA2-D623-FDD4-FA71152EB13B}"/>
              </a:ext>
            </a:extLst>
          </p:cNvPr>
          <p:cNvCxnSpPr/>
          <p:nvPr/>
        </p:nvCxnSpPr>
        <p:spPr>
          <a:xfrm>
            <a:off x="6241143" y="4426857"/>
            <a:ext cx="26996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3262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DBD814B2-C5B4-36C0-0919-10CAF626F2C4}"/>
              </a:ext>
            </a:extLst>
          </p:cNvPr>
          <p:cNvSpPr/>
          <p:nvPr/>
        </p:nvSpPr>
        <p:spPr>
          <a:xfrm>
            <a:off x="6400800" y="3292944"/>
            <a:ext cx="5936343" cy="1926771"/>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a:extLst>
              <a:ext uri="{FF2B5EF4-FFF2-40B4-BE49-F238E27FC236}">
                <a16:creationId xmlns:a16="http://schemas.microsoft.com/office/drawing/2014/main" id="{7E8F5701-C95D-B017-31DF-05886FBF26C4}"/>
              </a:ext>
            </a:extLst>
          </p:cNvPr>
          <p:cNvSpPr/>
          <p:nvPr/>
        </p:nvSpPr>
        <p:spPr>
          <a:xfrm>
            <a:off x="1171606" y="654049"/>
            <a:ext cx="11020394" cy="244227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 name="Picture Placeholder 12" descr="Test tubes with one test tube in orange with drops">
            <a:extLst>
              <a:ext uri="{FF2B5EF4-FFF2-40B4-BE49-F238E27FC236}">
                <a16:creationId xmlns:a16="http://schemas.microsoft.com/office/drawing/2014/main" id="{CDF8C634-1F09-2324-9E27-09AB3F724465}"/>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743953" y="4050779"/>
            <a:ext cx="5656847" cy="2337871"/>
          </a:xfrm>
          <a:prstGeom prst="rect">
            <a:avLst/>
          </a:prstGeom>
        </p:spPr>
      </p:pic>
      <p:sp>
        <p:nvSpPr>
          <p:cNvPr id="2" name="Title 1">
            <a:extLst>
              <a:ext uri="{FF2B5EF4-FFF2-40B4-BE49-F238E27FC236}">
                <a16:creationId xmlns:a16="http://schemas.microsoft.com/office/drawing/2014/main" id="{CD3927EA-A6AD-97BC-1ADB-6D8D1A4FCEBA}"/>
              </a:ext>
            </a:extLst>
          </p:cNvPr>
          <p:cNvSpPr>
            <a:spLocks noGrp="1"/>
          </p:cNvSpPr>
          <p:nvPr>
            <p:ph type="title"/>
          </p:nvPr>
        </p:nvSpPr>
        <p:spPr>
          <a:xfrm>
            <a:off x="877824" y="4190293"/>
            <a:ext cx="5352047" cy="2016000"/>
          </a:xfrm>
        </p:spPr>
        <p:txBody>
          <a:bodyPr/>
          <a:lstStyle/>
          <a:p>
            <a:pPr algn="ctr"/>
            <a:r>
              <a:rPr lang="en-US" dirty="0"/>
              <a:t>Sleep disorders</a:t>
            </a:r>
            <a:br>
              <a:rPr lang="en-US" dirty="0"/>
            </a:br>
            <a:r>
              <a:rPr lang="en-US" dirty="0"/>
              <a:t>&amp;</a:t>
            </a:r>
            <a:br>
              <a:rPr lang="en-US" dirty="0"/>
            </a:br>
            <a:r>
              <a:rPr lang="en-US" dirty="0" err="1"/>
              <a:t>pseudopheochromocytoma</a:t>
            </a:r>
            <a:endParaRPr lang="en-US" dirty="0"/>
          </a:p>
        </p:txBody>
      </p:sp>
      <p:sp>
        <p:nvSpPr>
          <p:cNvPr id="4" name="Footer Placeholder 3">
            <a:extLst>
              <a:ext uri="{FF2B5EF4-FFF2-40B4-BE49-F238E27FC236}">
                <a16:creationId xmlns:a16="http://schemas.microsoft.com/office/drawing/2014/main" id="{6D8B5CE3-4B9A-F4CE-7CFA-737572BD3527}"/>
              </a:ext>
            </a:extLst>
          </p:cNvPr>
          <p:cNvSpPr>
            <a:spLocks noGrp="1"/>
          </p:cNvSpPr>
          <p:nvPr>
            <p:ph type="ftr" sz="quarter" idx="12"/>
          </p:nvPr>
        </p:nvSpPr>
        <p:spPr/>
        <p:txBody>
          <a:bodyPr/>
          <a:lstStyle/>
          <a:p>
            <a:r>
              <a:rPr lang="en-US" dirty="0"/>
              <a:t>Resistant </a:t>
            </a:r>
            <a:r>
              <a:rPr lang="en-US" dirty="0" err="1"/>
              <a:t>htn</a:t>
            </a:r>
            <a:endParaRPr lang="en-US" dirty="0"/>
          </a:p>
        </p:txBody>
      </p:sp>
      <p:sp>
        <p:nvSpPr>
          <p:cNvPr id="3" name="Slide Number Placeholder 2">
            <a:extLst>
              <a:ext uri="{FF2B5EF4-FFF2-40B4-BE49-F238E27FC236}">
                <a16:creationId xmlns:a16="http://schemas.microsoft.com/office/drawing/2014/main" id="{3153FD9C-E800-BC25-A5D0-315AB602F483}"/>
              </a:ext>
            </a:extLst>
          </p:cNvPr>
          <p:cNvSpPr>
            <a:spLocks noGrp="1"/>
          </p:cNvSpPr>
          <p:nvPr>
            <p:ph type="sldNum" sz="quarter" idx="11"/>
          </p:nvPr>
        </p:nvSpPr>
        <p:spPr/>
        <p:txBody>
          <a:bodyPr/>
          <a:lstStyle/>
          <a:p>
            <a:fld id="{75DF2D63-3FF5-D547-96B9-BE9CCD1ABA58}" type="slidenum">
              <a:rPr lang="en-US" smtClean="0"/>
              <a:pPr/>
              <a:t>29</a:t>
            </a:fld>
            <a:endParaRPr lang="en-US" dirty="0"/>
          </a:p>
        </p:txBody>
      </p:sp>
      <p:sp>
        <p:nvSpPr>
          <p:cNvPr id="5" name="TextBox 4">
            <a:extLst>
              <a:ext uri="{FF2B5EF4-FFF2-40B4-BE49-F238E27FC236}">
                <a16:creationId xmlns:a16="http://schemas.microsoft.com/office/drawing/2014/main" id="{26AE3DA6-31CB-5E73-C44D-EA5380D797CC}"/>
              </a:ext>
            </a:extLst>
          </p:cNvPr>
          <p:cNvSpPr txBox="1"/>
          <p:nvPr/>
        </p:nvSpPr>
        <p:spPr>
          <a:xfrm>
            <a:off x="1171606" y="758970"/>
            <a:ext cx="10900228" cy="2308324"/>
          </a:xfrm>
          <a:prstGeom prst="rect">
            <a:avLst/>
          </a:prstGeom>
          <a:noFill/>
        </p:spPr>
        <p:txBody>
          <a:bodyPr wrap="square" rtlCol="0">
            <a:spAutoFit/>
          </a:bodyPr>
          <a:lstStyle/>
          <a:p>
            <a:r>
              <a:rPr lang="en-US" sz="2400" dirty="0"/>
              <a:t>The term, which originated in 1999, describes a pheochromocytoma-like syndrome. </a:t>
            </a:r>
          </a:p>
          <a:p>
            <a:r>
              <a:rPr lang="en-US" sz="2400" dirty="0"/>
              <a:t>Once true pheochromocytoma is excluded, one should consider </a:t>
            </a:r>
            <a:r>
              <a:rPr lang="en-US" sz="2400" dirty="0" err="1"/>
              <a:t>pseudopheochromocytoma</a:t>
            </a:r>
            <a:r>
              <a:rPr lang="en-US" sz="2400" dirty="0"/>
              <a:t>, a syndrome characterized by the presence of paroxysmal hypertension with 3 distinct features: </a:t>
            </a:r>
          </a:p>
          <a:p>
            <a:r>
              <a:rPr lang="en-US" sz="2400" dirty="0"/>
              <a:t>	abrupt elevation of BP, </a:t>
            </a:r>
          </a:p>
          <a:p>
            <a:r>
              <a:rPr lang="en-US" sz="2400" dirty="0"/>
              <a:t>	equally abrupt onset of distressful physical symptoms, and</a:t>
            </a:r>
          </a:p>
          <a:p>
            <a:r>
              <a:rPr lang="en-US" sz="2400" dirty="0"/>
              <a:t>	absence of reported fear or panic at the onset of attacks. </a:t>
            </a:r>
          </a:p>
        </p:txBody>
      </p:sp>
      <p:sp>
        <p:nvSpPr>
          <p:cNvPr id="7" name="TextBox 6">
            <a:extLst>
              <a:ext uri="{FF2B5EF4-FFF2-40B4-BE49-F238E27FC236}">
                <a16:creationId xmlns:a16="http://schemas.microsoft.com/office/drawing/2014/main" id="{55054C02-8117-3A39-4CBF-6E9834B50665}"/>
              </a:ext>
            </a:extLst>
          </p:cNvPr>
          <p:cNvSpPr txBox="1"/>
          <p:nvPr/>
        </p:nvSpPr>
        <p:spPr>
          <a:xfrm>
            <a:off x="7114192" y="3643450"/>
            <a:ext cx="4891315" cy="1200329"/>
          </a:xfrm>
          <a:prstGeom prst="rect">
            <a:avLst/>
          </a:prstGeom>
          <a:noFill/>
        </p:spPr>
        <p:txBody>
          <a:bodyPr wrap="square">
            <a:spAutoFit/>
          </a:bodyPr>
          <a:lstStyle/>
          <a:p>
            <a:r>
              <a:rPr lang="en-US" sz="1800" dirty="0"/>
              <a:t>The original description involved patients with a history of emotional trauma from an event that they had denied; many improved with antidepressant therapy, β-blockers, and counseling.</a:t>
            </a:r>
            <a:endParaRPr lang="en-IN" sz="1800" dirty="0"/>
          </a:p>
        </p:txBody>
      </p:sp>
    </p:spTree>
    <p:extLst>
      <p:ext uri="{BB962C8B-B14F-4D97-AF65-F5344CB8AC3E}">
        <p14:creationId xmlns:p14="http://schemas.microsoft.com/office/powerpoint/2010/main" val="4269792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84788-646A-CF90-D67D-14752A71745D}"/>
              </a:ext>
            </a:extLst>
          </p:cNvPr>
          <p:cNvSpPr>
            <a:spLocks noGrp="1"/>
          </p:cNvSpPr>
          <p:nvPr>
            <p:ph type="title"/>
          </p:nvPr>
        </p:nvSpPr>
        <p:spPr/>
        <p:txBody>
          <a:bodyPr/>
          <a:lstStyle/>
          <a:p>
            <a:r>
              <a:rPr lang="en-US" dirty="0"/>
              <a:t>Introduction</a:t>
            </a:r>
          </a:p>
        </p:txBody>
      </p:sp>
      <p:sp>
        <p:nvSpPr>
          <p:cNvPr id="5" name="Footer Placeholder 4">
            <a:extLst>
              <a:ext uri="{FF2B5EF4-FFF2-40B4-BE49-F238E27FC236}">
                <a16:creationId xmlns:a16="http://schemas.microsoft.com/office/drawing/2014/main" id="{241D8BC6-DD9D-7F06-3B9F-9F2B462E4984}"/>
              </a:ext>
            </a:extLst>
          </p:cNvPr>
          <p:cNvSpPr>
            <a:spLocks noGrp="1"/>
          </p:cNvSpPr>
          <p:nvPr>
            <p:ph type="ftr" sz="quarter" idx="12"/>
          </p:nvPr>
        </p:nvSpPr>
        <p:spPr/>
        <p:txBody>
          <a:bodyPr/>
          <a:lstStyle/>
          <a:p>
            <a:r>
              <a:rPr lang="en-US" dirty="0"/>
              <a:t>HYPERTENSION</a:t>
            </a:r>
          </a:p>
        </p:txBody>
      </p:sp>
      <p:sp>
        <p:nvSpPr>
          <p:cNvPr id="4" name="Slide Number Placeholder 3">
            <a:extLst>
              <a:ext uri="{FF2B5EF4-FFF2-40B4-BE49-F238E27FC236}">
                <a16:creationId xmlns:a16="http://schemas.microsoft.com/office/drawing/2014/main" id="{B6586F16-C3E1-6E51-D140-EF50382CA456}"/>
              </a:ext>
            </a:extLst>
          </p:cNvPr>
          <p:cNvSpPr>
            <a:spLocks noGrp="1"/>
          </p:cNvSpPr>
          <p:nvPr>
            <p:ph type="sldNum" sz="quarter" idx="11"/>
          </p:nvPr>
        </p:nvSpPr>
        <p:spPr/>
        <p:txBody>
          <a:bodyPr/>
          <a:lstStyle/>
          <a:p>
            <a:fld id="{75DF2D63-3FF5-D547-96B9-BE9CCD1ABA58}" type="slidenum">
              <a:rPr lang="en-US" smtClean="0"/>
              <a:pPr/>
              <a:t>3</a:t>
            </a:fld>
            <a:endParaRPr lang="en-US" dirty="0"/>
          </a:p>
        </p:txBody>
      </p:sp>
      <p:pic>
        <p:nvPicPr>
          <p:cNvPr id="7" name="Picture Placeholder 6" descr="Pipette over three glass jars">
            <a:extLst>
              <a:ext uri="{FF2B5EF4-FFF2-40B4-BE49-F238E27FC236}">
                <a16:creationId xmlns:a16="http://schemas.microsoft.com/office/drawing/2014/main" id="{7FFC92DA-E590-4A49-8738-10A5D4DBBE6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1298575" y="1828800"/>
            <a:ext cx="3200400" cy="3200400"/>
          </a:xfrm>
          <a:custGeom>
            <a:avLst/>
            <a:gdLst>
              <a:gd name="connsiteX0" fmla="*/ 1600200 w 3200400"/>
              <a:gd name="connsiteY0" fmla="*/ 0 h 3200400"/>
              <a:gd name="connsiteX1" fmla="*/ 3200400 w 3200400"/>
              <a:gd name="connsiteY1" fmla="*/ 1600200 h 3200400"/>
              <a:gd name="connsiteX2" fmla="*/ 1600200 w 3200400"/>
              <a:gd name="connsiteY2" fmla="*/ 3200400 h 3200400"/>
              <a:gd name="connsiteX3" fmla="*/ 0 w 3200400"/>
              <a:gd name="connsiteY3" fmla="*/ 1600200 h 3200400"/>
              <a:gd name="connsiteX4" fmla="*/ 1600200 w 3200400"/>
              <a:gd name="connsiteY4" fmla="*/ 0 h 320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400" h="3200400">
                <a:moveTo>
                  <a:pt x="1600200" y="0"/>
                </a:moveTo>
                <a:cubicBezTo>
                  <a:pt x="2483966" y="0"/>
                  <a:pt x="3200400" y="716434"/>
                  <a:pt x="3200400" y="1600200"/>
                </a:cubicBezTo>
                <a:cubicBezTo>
                  <a:pt x="3200400" y="2483966"/>
                  <a:pt x="2483966" y="3200400"/>
                  <a:pt x="1600200" y="3200400"/>
                </a:cubicBezTo>
                <a:cubicBezTo>
                  <a:pt x="716434" y="3200400"/>
                  <a:pt x="0" y="2483966"/>
                  <a:pt x="0" y="1600200"/>
                </a:cubicBezTo>
                <a:cubicBezTo>
                  <a:pt x="0" y="716434"/>
                  <a:pt x="716434" y="0"/>
                  <a:pt x="1600200" y="0"/>
                </a:cubicBezTo>
                <a:close/>
              </a:path>
            </a:pathLst>
          </a:custGeom>
        </p:spPr>
      </p:pic>
      <p:sp>
        <p:nvSpPr>
          <p:cNvPr id="3" name="Content Placeholder 2">
            <a:extLst>
              <a:ext uri="{FF2B5EF4-FFF2-40B4-BE49-F238E27FC236}">
                <a16:creationId xmlns:a16="http://schemas.microsoft.com/office/drawing/2014/main" id="{77C9C890-ADC6-0AA7-BBC0-05E856AA7C3C}"/>
              </a:ext>
            </a:extLst>
          </p:cNvPr>
          <p:cNvSpPr>
            <a:spLocks noGrp="1"/>
          </p:cNvSpPr>
          <p:nvPr>
            <p:ph idx="1"/>
          </p:nvPr>
        </p:nvSpPr>
        <p:spPr>
          <a:xfrm>
            <a:off x="4811843" y="2889504"/>
            <a:ext cx="6959533" cy="3319272"/>
          </a:xfrm>
        </p:spPr>
        <p:txBody>
          <a:bodyPr/>
          <a:lstStyle/>
          <a:p>
            <a:pPr marL="0" indent="0">
              <a:lnSpc>
                <a:spcPts val="2400"/>
              </a:lnSpc>
              <a:buNone/>
            </a:pPr>
            <a:r>
              <a:rPr lang="en-US" sz="2000" spc="0" dirty="0">
                <a:ea typeface="+mn-lt"/>
                <a:cs typeface="+mn-lt"/>
              </a:rPr>
              <a:t>WHO report states that 1.28 billion people between age of 30-79y are affected by HTN worldwide &amp; 2/3</a:t>
            </a:r>
            <a:r>
              <a:rPr lang="en-US" sz="2000" spc="0" baseline="30000" dirty="0">
                <a:ea typeface="+mn-lt"/>
                <a:cs typeface="+mn-lt"/>
              </a:rPr>
              <a:t>rd</a:t>
            </a:r>
            <a:r>
              <a:rPr lang="en-US" sz="2000" spc="0" dirty="0">
                <a:ea typeface="+mn-lt"/>
                <a:cs typeface="+mn-lt"/>
              </a:rPr>
              <a:t> are from low-middle income countries. </a:t>
            </a:r>
          </a:p>
          <a:p>
            <a:pPr marL="0" indent="0">
              <a:lnSpc>
                <a:spcPts val="2400"/>
              </a:lnSpc>
              <a:buNone/>
            </a:pPr>
            <a:endParaRPr lang="en-US" dirty="0">
              <a:ea typeface="+mn-lt"/>
              <a:cs typeface="+mn-lt"/>
            </a:endParaRPr>
          </a:p>
          <a:p>
            <a:pPr marL="0" indent="0">
              <a:lnSpc>
                <a:spcPts val="2400"/>
              </a:lnSpc>
              <a:buNone/>
            </a:pPr>
            <a:r>
              <a:rPr lang="en-US" sz="2000" spc="0" dirty="0">
                <a:ea typeface="+mn-lt"/>
                <a:cs typeface="+mn-lt"/>
              </a:rPr>
              <a:t>Global prevalence: 34% (men) &amp; 32% (women).</a:t>
            </a:r>
          </a:p>
          <a:p>
            <a:pPr marL="0" indent="0">
              <a:lnSpc>
                <a:spcPts val="2400"/>
              </a:lnSpc>
              <a:buNone/>
            </a:pPr>
            <a:endParaRPr lang="en-US" dirty="0">
              <a:ea typeface="+mn-lt"/>
              <a:cs typeface="+mn-lt"/>
            </a:endParaRPr>
          </a:p>
          <a:p>
            <a:pPr marL="0" indent="0">
              <a:lnSpc>
                <a:spcPts val="2400"/>
              </a:lnSpc>
              <a:buNone/>
            </a:pPr>
            <a:r>
              <a:rPr lang="en-US" sz="2000" spc="0" dirty="0">
                <a:ea typeface="+mn-lt"/>
                <a:cs typeface="+mn-lt"/>
              </a:rPr>
              <a:t>Amongst hypertensives, its important to identify &amp; treat “true resistant HTN” as they are at much greater risk of premature CV events, CKD &amp; other end organ damages. </a:t>
            </a:r>
          </a:p>
          <a:p>
            <a:pPr marL="0" indent="0">
              <a:lnSpc>
                <a:spcPts val="2400"/>
              </a:lnSpc>
              <a:buNone/>
            </a:pPr>
            <a:endParaRPr lang="en-US" dirty="0">
              <a:ea typeface="+mn-lt"/>
              <a:cs typeface="+mn-lt"/>
            </a:endParaRPr>
          </a:p>
          <a:p>
            <a:pPr marL="0" indent="0">
              <a:lnSpc>
                <a:spcPts val="2400"/>
              </a:lnSpc>
              <a:buNone/>
            </a:pPr>
            <a:endParaRPr lang="en-US" sz="2000" spc="0" dirty="0"/>
          </a:p>
        </p:txBody>
      </p:sp>
    </p:spTree>
    <p:extLst>
      <p:ext uri="{BB962C8B-B14F-4D97-AF65-F5344CB8AC3E}">
        <p14:creationId xmlns:p14="http://schemas.microsoft.com/office/powerpoint/2010/main" val="28101336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4D7B6-1D87-F4C8-CBEA-AEBB98D18E79}"/>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2C327699-22FA-F397-86BF-0357D22C10D4}"/>
              </a:ext>
            </a:extLst>
          </p:cNvPr>
          <p:cNvSpPr>
            <a:spLocks noGrp="1"/>
          </p:cNvSpPr>
          <p:nvPr>
            <p:ph idx="1"/>
          </p:nvPr>
        </p:nvSpPr>
        <p:spPr/>
        <p:txBody>
          <a:bodyPr/>
          <a:lstStyle/>
          <a:p>
            <a:r>
              <a:rPr lang="en-US" dirty="0"/>
              <a:t>A related problem in many people with </a:t>
            </a:r>
            <a:r>
              <a:rPr lang="en-US" dirty="0" err="1"/>
              <a:t>pseudopheochromocytoma</a:t>
            </a:r>
            <a:r>
              <a:rPr lang="en-US" dirty="0"/>
              <a:t> is poor sleep quality.</a:t>
            </a:r>
          </a:p>
          <a:p>
            <a:r>
              <a:rPr lang="en-US" dirty="0"/>
              <a:t>The mechanism of poor sleep quality contributing to elevated BP and paroxysmal bouts of very high BP relates to activation of both the sympathetic nervous system and the renin-angiotensin-aldosterone system.</a:t>
            </a:r>
          </a:p>
          <a:p>
            <a:r>
              <a:rPr lang="en-US" dirty="0"/>
              <a:t>Data from a post hoc analysis of the SYMPLICITY HTN-3 trial evaluated the effect of renal denervation versus sham control on office and ambulatory (including nocturnal) SBP in patients with OSA. Compared with sham control, renal denervation reduced the 6-month office SBP in subjects with OSA.</a:t>
            </a:r>
            <a:endParaRPr lang="en-IN" dirty="0"/>
          </a:p>
        </p:txBody>
      </p:sp>
      <p:sp>
        <p:nvSpPr>
          <p:cNvPr id="4" name="Slide Number Placeholder 3">
            <a:extLst>
              <a:ext uri="{FF2B5EF4-FFF2-40B4-BE49-F238E27FC236}">
                <a16:creationId xmlns:a16="http://schemas.microsoft.com/office/drawing/2014/main" id="{6834020C-CC1E-8AA4-DB63-0C6574E7F3DE}"/>
              </a:ext>
            </a:extLst>
          </p:cNvPr>
          <p:cNvSpPr>
            <a:spLocks noGrp="1"/>
          </p:cNvSpPr>
          <p:nvPr>
            <p:ph type="sldNum" sz="quarter" idx="11"/>
          </p:nvPr>
        </p:nvSpPr>
        <p:spPr/>
        <p:txBody>
          <a:bodyPr/>
          <a:lstStyle/>
          <a:p>
            <a:fld id="{75DF2D63-3FF5-D547-96B9-BE9CCD1ABA58}" type="slidenum">
              <a:rPr lang="en-US" smtClean="0"/>
              <a:t>30</a:t>
            </a:fld>
            <a:endParaRPr lang="en-US" dirty="0"/>
          </a:p>
        </p:txBody>
      </p:sp>
      <p:sp>
        <p:nvSpPr>
          <p:cNvPr id="5" name="Footer Placeholder 4">
            <a:extLst>
              <a:ext uri="{FF2B5EF4-FFF2-40B4-BE49-F238E27FC236}">
                <a16:creationId xmlns:a16="http://schemas.microsoft.com/office/drawing/2014/main" id="{14113EC1-0687-5E0F-5E20-444B90BA8B98}"/>
              </a:ext>
            </a:extLst>
          </p:cNvPr>
          <p:cNvSpPr>
            <a:spLocks noGrp="1"/>
          </p:cNvSpPr>
          <p:nvPr>
            <p:ph type="ftr" sz="quarter" idx="12"/>
          </p:nvPr>
        </p:nvSpPr>
        <p:spPr/>
        <p:txBody>
          <a:bodyPr/>
          <a:lstStyle/>
          <a:p>
            <a:r>
              <a:rPr lang="en-US" dirty="0" err="1"/>
              <a:t>pseudopheochromocytoma</a:t>
            </a:r>
            <a:endParaRPr lang="en-US" dirty="0"/>
          </a:p>
        </p:txBody>
      </p:sp>
    </p:spTree>
    <p:extLst>
      <p:ext uri="{BB962C8B-B14F-4D97-AF65-F5344CB8AC3E}">
        <p14:creationId xmlns:p14="http://schemas.microsoft.com/office/powerpoint/2010/main" val="2846859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42527E-E8FB-313A-FBD9-589986DBF1A7}"/>
              </a:ext>
            </a:extLst>
          </p:cNvPr>
          <p:cNvSpPr>
            <a:spLocks noGrp="1"/>
          </p:cNvSpPr>
          <p:nvPr>
            <p:ph type="title"/>
          </p:nvPr>
        </p:nvSpPr>
        <p:spPr/>
        <p:txBody>
          <a:bodyPr/>
          <a:lstStyle/>
          <a:p>
            <a:r>
              <a:rPr lang="en-IN" dirty="0"/>
              <a:t>Sleep deprivation</a:t>
            </a:r>
          </a:p>
        </p:txBody>
      </p:sp>
      <p:sp>
        <p:nvSpPr>
          <p:cNvPr id="9" name="Content Placeholder 8">
            <a:extLst>
              <a:ext uri="{FF2B5EF4-FFF2-40B4-BE49-F238E27FC236}">
                <a16:creationId xmlns:a16="http://schemas.microsoft.com/office/drawing/2014/main" id="{65F8BC84-1825-F514-CBDB-F486FC1F5AB1}"/>
              </a:ext>
            </a:extLst>
          </p:cNvPr>
          <p:cNvSpPr>
            <a:spLocks noGrp="1"/>
          </p:cNvSpPr>
          <p:nvPr>
            <p:ph idx="1"/>
          </p:nvPr>
        </p:nvSpPr>
        <p:spPr/>
        <p:txBody>
          <a:bodyPr/>
          <a:lstStyle/>
          <a:p>
            <a:r>
              <a:rPr lang="en-US" dirty="0"/>
              <a:t>defined as less than a minimum of 6 hours of uninterrupted sleep, also have increased sympathetic activity.</a:t>
            </a:r>
          </a:p>
          <a:p>
            <a:r>
              <a:rPr lang="en-US" dirty="0"/>
              <a:t>In this case, it is a consequence of reduced time in non–rapid eye movement or slow-wave sleep that also affects the nocturnal dip in BP.</a:t>
            </a:r>
          </a:p>
          <a:p>
            <a:r>
              <a:rPr lang="en-US" dirty="0"/>
              <a:t>This supports the hypothesis that disturbed non–rapid eye movement sleep quantity or quality is a mechanism by which sleep deprivation or restless leg syndrome leads to an increase in sympathetic tone.</a:t>
            </a:r>
            <a:endParaRPr lang="en-IN" dirty="0"/>
          </a:p>
        </p:txBody>
      </p:sp>
    </p:spTree>
    <p:extLst>
      <p:ext uri="{BB962C8B-B14F-4D97-AF65-F5344CB8AC3E}">
        <p14:creationId xmlns:p14="http://schemas.microsoft.com/office/powerpoint/2010/main" val="20521398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A600A-CD00-32E8-94AD-94897CD9F6E3}"/>
              </a:ext>
            </a:extLst>
          </p:cNvPr>
          <p:cNvSpPr>
            <a:spLocks noGrp="1"/>
          </p:cNvSpPr>
          <p:nvPr>
            <p:ph type="title"/>
          </p:nvPr>
        </p:nvSpPr>
        <p:spPr/>
        <p:txBody>
          <a:bodyPr/>
          <a:lstStyle/>
          <a:p>
            <a:r>
              <a:rPr lang="en-IN" dirty="0"/>
              <a:t>Obstructive sleep </a:t>
            </a:r>
            <a:r>
              <a:rPr lang="en-IN" dirty="0" err="1"/>
              <a:t>apnea</a:t>
            </a:r>
            <a:endParaRPr lang="en-IN" dirty="0"/>
          </a:p>
        </p:txBody>
      </p:sp>
      <p:sp>
        <p:nvSpPr>
          <p:cNvPr id="3" name="Content Placeholder 2">
            <a:extLst>
              <a:ext uri="{FF2B5EF4-FFF2-40B4-BE49-F238E27FC236}">
                <a16:creationId xmlns:a16="http://schemas.microsoft.com/office/drawing/2014/main" id="{E7E283BF-2136-CC3C-B0A2-63307864F7C9}"/>
              </a:ext>
            </a:extLst>
          </p:cNvPr>
          <p:cNvSpPr>
            <a:spLocks noGrp="1"/>
          </p:cNvSpPr>
          <p:nvPr>
            <p:ph idx="1"/>
          </p:nvPr>
        </p:nvSpPr>
        <p:spPr/>
        <p:txBody>
          <a:bodyPr/>
          <a:lstStyle/>
          <a:p>
            <a:r>
              <a:rPr lang="en-US" dirty="0"/>
              <a:t>OSA is extremely common in patients with RH, with prevalence rates as high as 70% to 90%, and when present, OSA is often severe.</a:t>
            </a:r>
          </a:p>
          <a:p>
            <a:r>
              <a:rPr lang="en-US" dirty="0"/>
              <a:t>Attributed to increased fluid retention and accompanying upper airway edema,</a:t>
            </a:r>
          </a:p>
          <a:p>
            <a:r>
              <a:rPr lang="en-US" dirty="0"/>
              <a:t>The increase in sympathetic activity associated with OSA is a function of intermittent hypoxia; the short-term rise in BP parallels the severity of oxygen desaturation at night.</a:t>
            </a:r>
          </a:p>
          <a:p>
            <a:r>
              <a:rPr lang="en-US" dirty="0"/>
              <a:t>Poor BP control is strongly associated with OSA, especially in those patients with an apnea/hypopnea index of at least 30 events per hour.</a:t>
            </a:r>
          </a:p>
          <a:p>
            <a:r>
              <a:rPr lang="en-US" dirty="0"/>
              <a:t>OSA-associated hypertension is only slightly reduced(2-5mmHg) by continuous positive airway pressure (CPAP) treatment.</a:t>
            </a:r>
          </a:p>
          <a:p>
            <a:endParaRPr lang="en-IN" dirty="0"/>
          </a:p>
        </p:txBody>
      </p:sp>
      <p:sp>
        <p:nvSpPr>
          <p:cNvPr id="4" name="Slide Number Placeholder 3">
            <a:extLst>
              <a:ext uri="{FF2B5EF4-FFF2-40B4-BE49-F238E27FC236}">
                <a16:creationId xmlns:a16="http://schemas.microsoft.com/office/drawing/2014/main" id="{FFFA0FC3-9A55-B517-6EF5-B748C01D5437}"/>
              </a:ext>
            </a:extLst>
          </p:cNvPr>
          <p:cNvSpPr>
            <a:spLocks noGrp="1"/>
          </p:cNvSpPr>
          <p:nvPr>
            <p:ph type="sldNum" sz="quarter" idx="11"/>
          </p:nvPr>
        </p:nvSpPr>
        <p:spPr/>
        <p:txBody>
          <a:bodyPr/>
          <a:lstStyle/>
          <a:p>
            <a:fld id="{75DF2D63-3FF5-D547-96B9-BE9CCD1ABA58}" type="slidenum">
              <a:rPr lang="en-US" smtClean="0"/>
              <a:t>32</a:t>
            </a:fld>
            <a:endParaRPr lang="en-US" dirty="0"/>
          </a:p>
        </p:txBody>
      </p:sp>
      <p:sp>
        <p:nvSpPr>
          <p:cNvPr id="5" name="Footer Placeholder 4">
            <a:extLst>
              <a:ext uri="{FF2B5EF4-FFF2-40B4-BE49-F238E27FC236}">
                <a16:creationId xmlns:a16="http://schemas.microsoft.com/office/drawing/2014/main" id="{19C29A87-BC95-9CD2-E09D-030CA5BD836C}"/>
              </a:ext>
            </a:extLst>
          </p:cNvPr>
          <p:cNvSpPr>
            <a:spLocks noGrp="1"/>
          </p:cNvSpPr>
          <p:nvPr>
            <p:ph type="ftr" sz="quarter" idx="12"/>
          </p:nvPr>
        </p:nvSpPr>
        <p:spPr/>
        <p:txBody>
          <a:bodyPr/>
          <a:lstStyle/>
          <a:p>
            <a:r>
              <a:rPr lang="en-IN" dirty="0"/>
              <a:t>Obstructive sleep </a:t>
            </a:r>
            <a:r>
              <a:rPr lang="en-IN" dirty="0" err="1"/>
              <a:t>apnea</a:t>
            </a:r>
            <a:endParaRPr lang="en-US" dirty="0"/>
          </a:p>
        </p:txBody>
      </p:sp>
    </p:spTree>
    <p:extLst>
      <p:ext uri="{BB962C8B-B14F-4D97-AF65-F5344CB8AC3E}">
        <p14:creationId xmlns:p14="http://schemas.microsoft.com/office/powerpoint/2010/main" val="15775543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42C13-91CA-306B-01C2-74234FB69D1E}"/>
              </a:ext>
            </a:extLst>
          </p:cNvPr>
          <p:cNvSpPr>
            <a:spLocks noGrp="1"/>
          </p:cNvSpPr>
          <p:nvPr>
            <p:ph type="title"/>
          </p:nvPr>
        </p:nvSpPr>
        <p:spPr/>
        <p:txBody>
          <a:bodyPr/>
          <a:lstStyle/>
          <a:p>
            <a:r>
              <a:rPr lang="en-IN" dirty="0"/>
              <a:t>Obstructive sleep </a:t>
            </a:r>
            <a:r>
              <a:rPr lang="en-IN" dirty="0" err="1"/>
              <a:t>apnea</a:t>
            </a:r>
            <a:endParaRPr lang="en-IN" dirty="0"/>
          </a:p>
        </p:txBody>
      </p:sp>
      <p:sp>
        <p:nvSpPr>
          <p:cNvPr id="3" name="Content Placeholder 2">
            <a:extLst>
              <a:ext uri="{FF2B5EF4-FFF2-40B4-BE49-F238E27FC236}">
                <a16:creationId xmlns:a16="http://schemas.microsoft.com/office/drawing/2014/main" id="{0543500F-BFBD-2B14-69F0-ACBD194E3BCC}"/>
              </a:ext>
            </a:extLst>
          </p:cNvPr>
          <p:cNvSpPr>
            <a:spLocks noGrp="1"/>
          </p:cNvSpPr>
          <p:nvPr>
            <p:ph idx="1"/>
          </p:nvPr>
        </p:nvSpPr>
        <p:spPr/>
        <p:txBody>
          <a:bodyPr/>
          <a:lstStyle/>
          <a:p>
            <a:r>
              <a:rPr lang="en-US" dirty="0"/>
              <a:t>Excessive accumulation of fluid centrally, including in the neck, as an important contributor to OSA severity in patients with RH by demonstrating increased shifting of fluid from the lower extremities into the upper body during supine sleep.</a:t>
            </a:r>
          </a:p>
          <a:p>
            <a:r>
              <a:rPr lang="en-US" dirty="0"/>
              <a:t>The role of aldosterone in promoting OSA is additionally supported by studies demonstrating that mineralocorticoid receptor antagonists reduce the severity of OSA in patients with RH.</a:t>
            </a:r>
          </a:p>
          <a:p>
            <a:r>
              <a:rPr lang="en-US" dirty="0"/>
              <a:t>This effect is blunted by intensification of diuretic therapy, including the use of spironolactone.</a:t>
            </a:r>
            <a:endParaRPr lang="en-IN" dirty="0"/>
          </a:p>
        </p:txBody>
      </p:sp>
      <p:sp>
        <p:nvSpPr>
          <p:cNvPr id="4" name="Slide Number Placeholder 3">
            <a:extLst>
              <a:ext uri="{FF2B5EF4-FFF2-40B4-BE49-F238E27FC236}">
                <a16:creationId xmlns:a16="http://schemas.microsoft.com/office/drawing/2014/main" id="{94348FD0-72E0-5D15-5D14-F2D57B50FE77}"/>
              </a:ext>
            </a:extLst>
          </p:cNvPr>
          <p:cNvSpPr>
            <a:spLocks noGrp="1"/>
          </p:cNvSpPr>
          <p:nvPr>
            <p:ph type="sldNum" sz="quarter" idx="11"/>
          </p:nvPr>
        </p:nvSpPr>
        <p:spPr/>
        <p:txBody>
          <a:bodyPr/>
          <a:lstStyle/>
          <a:p>
            <a:fld id="{75DF2D63-3FF5-D547-96B9-BE9CCD1ABA58}" type="slidenum">
              <a:rPr lang="en-US" smtClean="0"/>
              <a:t>33</a:t>
            </a:fld>
            <a:endParaRPr lang="en-US" dirty="0"/>
          </a:p>
        </p:txBody>
      </p:sp>
      <p:sp>
        <p:nvSpPr>
          <p:cNvPr id="5" name="Footer Placeholder 4">
            <a:extLst>
              <a:ext uri="{FF2B5EF4-FFF2-40B4-BE49-F238E27FC236}">
                <a16:creationId xmlns:a16="http://schemas.microsoft.com/office/drawing/2014/main" id="{49A0DBA7-29C0-9DA1-A2BB-7B25D631F651}"/>
              </a:ext>
            </a:extLst>
          </p:cNvPr>
          <p:cNvSpPr>
            <a:spLocks noGrp="1"/>
          </p:cNvSpPr>
          <p:nvPr>
            <p:ph type="ftr" sz="quarter" idx="12"/>
          </p:nvPr>
        </p:nvSpPr>
        <p:spPr/>
        <p:txBody>
          <a:bodyPr/>
          <a:lstStyle/>
          <a:p>
            <a:r>
              <a:rPr lang="en-IN" dirty="0"/>
              <a:t>Obstructive sleep </a:t>
            </a:r>
            <a:r>
              <a:rPr lang="en-IN" dirty="0" err="1"/>
              <a:t>apnea</a:t>
            </a:r>
            <a:endParaRPr lang="en-US" dirty="0"/>
          </a:p>
        </p:txBody>
      </p:sp>
    </p:spTree>
    <p:extLst>
      <p:ext uri="{BB962C8B-B14F-4D97-AF65-F5344CB8AC3E}">
        <p14:creationId xmlns:p14="http://schemas.microsoft.com/office/powerpoint/2010/main" val="35342751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65F4F-29A6-0D26-D61A-D5201B129A13}"/>
              </a:ext>
            </a:extLst>
          </p:cNvPr>
          <p:cNvSpPr>
            <a:spLocks noGrp="1"/>
          </p:cNvSpPr>
          <p:nvPr>
            <p:ph type="title"/>
          </p:nvPr>
        </p:nvSpPr>
        <p:spPr>
          <a:xfrm>
            <a:off x="1309913" y="346755"/>
            <a:ext cx="10058400" cy="914400"/>
          </a:xfrm>
        </p:spPr>
        <p:txBody>
          <a:bodyPr/>
          <a:lstStyle/>
          <a:p>
            <a:pPr algn="ctr"/>
            <a:r>
              <a:rPr lang="en-IN" dirty="0"/>
              <a:t>U-shaped relation</a:t>
            </a:r>
            <a:br>
              <a:rPr lang="en-IN" dirty="0"/>
            </a:br>
            <a:r>
              <a:rPr lang="en-IN" sz="2800" dirty="0"/>
              <a:t>hypertension &amp; duration of sleep</a:t>
            </a:r>
            <a:endParaRPr lang="en-IN" dirty="0"/>
          </a:p>
        </p:txBody>
      </p:sp>
      <p:pic>
        <p:nvPicPr>
          <p:cNvPr id="7" name="Content Placeholder 6">
            <a:extLst>
              <a:ext uri="{FF2B5EF4-FFF2-40B4-BE49-F238E27FC236}">
                <a16:creationId xmlns:a16="http://schemas.microsoft.com/office/drawing/2014/main" id="{984DCAAA-D107-1561-7AA3-A66CCA4D0ED0}"/>
              </a:ext>
            </a:extLst>
          </p:cNvPr>
          <p:cNvPicPr>
            <a:picLocks noGrp="1" noChangeAspect="1"/>
          </p:cNvPicPr>
          <p:nvPr>
            <p:ph idx="1"/>
          </p:nvPr>
        </p:nvPicPr>
        <p:blipFill>
          <a:blip r:embed="rId2"/>
          <a:stretch>
            <a:fillRect/>
          </a:stretch>
        </p:blipFill>
        <p:spPr>
          <a:xfrm>
            <a:off x="5663465" y="1546224"/>
            <a:ext cx="6411974" cy="4709886"/>
          </a:xfrm>
        </p:spPr>
      </p:pic>
      <p:sp>
        <p:nvSpPr>
          <p:cNvPr id="4" name="Slide Number Placeholder 3">
            <a:extLst>
              <a:ext uri="{FF2B5EF4-FFF2-40B4-BE49-F238E27FC236}">
                <a16:creationId xmlns:a16="http://schemas.microsoft.com/office/drawing/2014/main" id="{038CCB23-5903-780C-6625-C46AC0431F63}"/>
              </a:ext>
            </a:extLst>
          </p:cNvPr>
          <p:cNvSpPr>
            <a:spLocks noGrp="1"/>
          </p:cNvSpPr>
          <p:nvPr>
            <p:ph type="sldNum" sz="quarter" idx="11"/>
          </p:nvPr>
        </p:nvSpPr>
        <p:spPr/>
        <p:txBody>
          <a:bodyPr/>
          <a:lstStyle/>
          <a:p>
            <a:fld id="{75DF2D63-3FF5-D547-96B9-BE9CCD1ABA58}" type="slidenum">
              <a:rPr lang="en-US" smtClean="0"/>
              <a:t>34</a:t>
            </a:fld>
            <a:endParaRPr lang="en-US" dirty="0"/>
          </a:p>
        </p:txBody>
      </p:sp>
      <p:sp>
        <p:nvSpPr>
          <p:cNvPr id="5" name="Footer Placeholder 4">
            <a:extLst>
              <a:ext uri="{FF2B5EF4-FFF2-40B4-BE49-F238E27FC236}">
                <a16:creationId xmlns:a16="http://schemas.microsoft.com/office/drawing/2014/main" id="{063942B3-4292-09B3-1D13-79A5ABB20FB9}"/>
              </a:ext>
            </a:extLst>
          </p:cNvPr>
          <p:cNvSpPr>
            <a:spLocks noGrp="1"/>
          </p:cNvSpPr>
          <p:nvPr>
            <p:ph type="ftr" sz="quarter" idx="12"/>
          </p:nvPr>
        </p:nvSpPr>
        <p:spPr/>
        <p:txBody>
          <a:bodyPr/>
          <a:lstStyle/>
          <a:p>
            <a:r>
              <a:rPr lang="en-IN" sz="1200" dirty="0"/>
              <a:t>hypertension &amp; duration of sleep</a:t>
            </a:r>
            <a:endParaRPr lang="en-US" dirty="0"/>
          </a:p>
        </p:txBody>
      </p:sp>
      <p:cxnSp>
        <p:nvCxnSpPr>
          <p:cNvPr id="9" name="Straight Arrow Connector 8">
            <a:extLst>
              <a:ext uri="{FF2B5EF4-FFF2-40B4-BE49-F238E27FC236}">
                <a16:creationId xmlns:a16="http://schemas.microsoft.com/office/drawing/2014/main" id="{0D21B0E4-1B91-E1F4-2B62-B10AF6C8DBC2}"/>
              </a:ext>
            </a:extLst>
          </p:cNvPr>
          <p:cNvCxnSpPr>
            <a:cxnSpLocks/>
          </p:cNvCxnSpPr>
          <p:nvPr/>
        </p:nvCxnSpPr>
        <p:spPr>
          <a:xfrm flipV="1">
            <a:off x="5663465" y="1890486"/>
            <a:ext cx="0" cy="185420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3" name="Footer Placeholder 4">
            <a:extLst>
              <a:ext uri="{FF2B5EF4-FFF2-40B4-BE49-F238E27FC236}">
                <a16:creationId xmlns:a16="http://schemas.microsoft.com/office/drawing/2014/main" id="{3BBADE18-3F47-B5FC-6468-D694547715A1}"/>
              </a:ext>
            </a:extLst>
          </p:cNvPr>
          <p:cNvSpPr txBox="1">
            <a:spLocks/>
          </p:cNvSpPr>
          <p:nvPr/>
        </p:nvSpPr>
        <p:spPr>
          <a:xfrm rot="16200000">
            <a:off x="4637418" y="2355009"/>
            <a:ext cx="1784352" cy="189457"/>
          </a:xfrm>
          <a:prstGeom prst="rect">
            <a:avLst/>
          </a:prstGeom>
        </p:spPr>
        <p:txBody>
          <a:bodyPr vert="horz" lIns="0" tIns="0" rIns="0" bIns="0" rtlCol="0" anchor="ctr"/>
          <a:lstStyle>
            <a:defPPr>
              <a:defRPr lang="en-US"/>
            </a:defPPr>
            <a:lvl1pPr marL="0" algn="l" defTabSz="914400" rtl="0" eaLnBrk="1" latinLnBrk="0" hangingPunct="1">
              <a:defRPr sz="1200" kern="1200" cap="all" spc="100" baseline="0">
                <a:solidFill>
                  <a:schemeClr val="accent1"/>
                </a:solidFill>
                <a:latin typeface="Posterama" panose="020B0504020200020000"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prevalence</a:t>
            </a:r>
          </a:p>
        </p:txBody>
      </p:sp>
      <p:sp>
        <p:nvSpPr>
          <p:cNvPr id="15" name="TextBox 14">
            <a:extLst>
              <a:ext uri="{FF2B5EF4-FFF2-40B4-BE49-F238E27FC236}">
                <a16:creationId xmlns:a16="http://schemas.microsoft.com/office/drawing/2014/main" id="{F3B97F5C-659D-D680-F51D-C9E9F980F706}"/>
              </a:ext>
            </a:extLst>
          </p:cNvPr>
          <p:cNvSpPr txBox="1"/>
          <p:nvPr/>
        </p:nvSpPr>
        <p:spPr>
          <a:xfrm>
            <a:off x="877824" y="1890486"/>
            <a:ext cx="4405376" cy="3693319"/>
          </a:xfrm>
          <a:prstGeom prst="rect">
            <a:avLst/>
          </a:prstGeom>
          <a:noFill/>
        </p:spPr>
        <p:txBody>
          <a:bodyPr wrap="square">
            <a:spAutoFit/>
          </a:bodyPr>
          <a:lstStyle/>
          <a:p>
            <a:r>
              <a:rPr lang="en-US" dirty="0"/>
              <a:t>sleep quality and duration are critically important in the control of BP in RH.</a:t>
            </a:r>
          </a:p>
          <a:p>
            <a:endParaRPr lang="en-US" dirty="0"/>
          </a:p>
          <a:p>
            <a:r>
              <a:rPr lang="en-US" dirty="0"/>
              <a:t>Many of these patients will have elevated heart rate disproportionate to their BP, a clinical clue that may be related to sleep quality.</a:t>
            </a:r>
          </a:p>
          <a:p>
            <a:endParaRPr lang="en-US" dirty="0"/>
          </a:p>
          <a:p>
            <a:r>
              <a:rPr lang="en-US" dirty="0"/>
              <a:t>If the patient is receiving diuretics and is not adherent to a low-sodium diet, this will produce </a:t>
            </a:r>
            <a:r>
              <a:rPr lang="en-US" b="1" dirty="0"/>
              <a:t>nocturnal micturition </a:t>
            </a:r>
            <a:r>
              <a:rPr lang="en-US" dirty="0"/>
              <a:t>and result in interrupted sleep. Moreover, </a:t>
            </a:r>
            <a:r>
              <a:rPr lang="en-US" b="1" dirty="0"/>
              <a:t>diuretics increase sympathetic tone</a:t>
            </a:r>
            <a:r>
              <a:rPr lang="en-US" dirty="0"/>
              <a:t>; </a:t>
            </a:r>
            <a:r>
              <a:rPr lang="en-US" b="1" dirty="0"/>
              <a:t>spironolactone blunts this activation</a:t>
            </a:r>
            <a:r>
              <a:rPr lang="en-US" dirty="0"/>
              <a:t>, but </a:t>
            </a:r>
            <a:r>
              <a:rPr lang="en-US" b="1" dirty="0"/>
              <a:t>ARBs do not.</a:t>
            </a:r>
            <a:endParaRPr lang="en-IN" b="1" dirty="0"/>
          </a:p>
        </p:txBody>
      </p:sp>
    </p:spTree>
    <p:extLst>
      <p:ext uri="{BB962C8B-B14F-4D97-AF65-F5344CB8AC3E}">
        <p14:creationId xmlns:p14="http://schemas.microsoft.com/office/powerpoint/2010/main" val="3140862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679C1-7323-3213-B989-1C12A38F3DD2}"/>
              </a:ext>
            </a:extLst>
          </p:cNvPr>
          <p:cNvSpPr>
            <a:spLocks noGrp="1"/>
          </p:cNvSpPr>
          <p:nvPr>
            <p:ph type="title"/>
          </p:nvPr>
        </p:nvSpPr>
        <p:spPr/>
        <p:txBody>
          <a:bodyPr/>
          <a:lstStyle/>
          <a:p>
            <a:r>
              <a:rPr lang="en-IN" dirty="0"/>
              <a:t>Esh guidelines 2023:</a:t>
            </a:r>
          </a:p>
        </p:txBody>
      </p:sp>
      <p:pic>
        <p:nvPicPr>
          <p:cNvPr id="7" name="Content Placeholder 6">
            <a:extLst>
              <a:ext uri="{FF2B5EF4-FFF2-40B4-BE49-F238E27FC236}">
                <a16:creationId xmlns:a16="http://schemas.microsoft.com/office/drawing/2014/main" id="{84C238FD-75D5-50AC-4EC8-5801159A8615}"/>
              </a:ext>
            </a:extLst>
          </p:cNvPr>
          <p:cNvPicPr>
            <a:picLocks noGrp="1" noChangeAspect="1"/>
          </p:cNvPicPr>
          <p:nvPr>
            <p:ph idx="1"/>
          </p:nvPr>
        </p:nvPicPr>
        <p:blipFill>
          <a:blip r:embed="rId2"/>
          <a:stretch>
            <a:fillRect/>
          </a:stretch>
        </p:blipFill>
        <p:spPr>
          <a:xfrm>
            <a:off x="3230873" y="1855788"/>
            <a:ext cx="6783984" cy="4963615"/>
          </a:xfrm>
        </p:spPr>
      </p:pic>
      <p:sp>
        <p:nvSpPr>
          <p:cNvPr id="4" name="Slide Number Placeholder 3">
            <a:extLst>
              <a:ext uri="{FF2B5EF4-FFF2-40B4-BE49-F238E27FC236}">
                <a16:creationId xmlns:a16="http://schemas.microsoft.com/office/drawing/2014/main" id="{224BE238-8863-606D-4F2A-3A597D569530}"/>
              </a:ext>
            </a:extLst>
          </p:cNvPr>
          <p:cNvSpPr>
            <a:spLocks noGrp="1"/>
          </p:cNvSpPr>
          <p:nvPr>
            <p:ph type="sldNum" sz="quarter" idx="11"/>
          </p:nvPr>
        </p:nvSpPr>
        <p:spPr/>
        <p:txBody>
          <a:bodyPr/>
          <a:lstStyle/>
          <a:p>
            <a:fld id="{75DF2D63-3FF5-D547-96B9-BE9CCD1ABA58}" type="slidenum">
              <a:rPr lang="en-US" smtClean="0"/>
              <a:t>35</a:t>
            </a:fld>
            <a:endParaRPr lang="en-US" dirty="0"/>
          </a:p>
        </p:txBody>
      </p:sp>
      <p:sp>
        <p:nvSpPr>
          <p:cNvPr id="5" name="Footer Placeholder 4">
            <a:extLst>
              <a:ext uri="{FF2B5EF4-FFF2-40B4-BE49-F238E27FC236}">
                <a16:creationId xmlns:a16="http://schemas.microsoft.com/office/drawing/2014/main" id="{0E336300-8926-F5CB-1A1C-C4ED3FABCFBD}"/>
              </a:ext>
            </a:extLst>
          </p:cNvPr>
          <p:cNvSpPr>
            <a:spLocks noGrp="1"/>
          </p:cNvSpPr>
          <p:nvPr>
            <p:ph type="ftr" sz="quarter" idx="12"/>
          </p:nvPr>
        </p:nvSpPr>
        <p:spPr/>
        <p:txBody>
          <a:bodyPr/>
          <a:lstStyle/>
          <a:p>
            <a:r>
              <a:rPr lang="en-IN" dirty="0"/>
              <a:t>Esh guidelines 2023:</a:t>
            </a:r>
            <a:endParaRPr lang="en-US" dirty="0"/>
          </a:p>
        </p:txBody>
      </p:sp>
    </p:spTree>
    <p:extLst>
      <p:ext uri="{BB962C8B-B14F-4D97-AF65-F5344CB8AC3E}">
        <p14:creationId xmlns:p14="http://schemas.microsoft.com/office/powerpoint/2010/main" val="7285026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8D5FC-62BA-A11A-B177-5C33D913B877}"/>
              </a:ext>
            </a:extLst>
          </p:cNvPr>
          <p:cNvSpPr>
            <a:spLocks noGrp="1"/>
          </p:cNvSpPr>
          <p:nvPr>
            <p:ph type="title"/>
          </p:nvPr>
        </p:nvSpPr>
        <p:spPr/>
        <p:txBody>
          <a:bodyPr/>
          <a:lstStyle/>
          <a:p>
            <a:endParaRPr lang="en-IN"/>
          </a:p>
        </p:txBody>
      </p:sp>
      <p:pic>
        <p:nvPicPr>
          <p:cNvPr id="7" name="Content Placeholder 6">
            <a:extLst>
              <a:ext uri="{FF2B5EF4-FFF2-40B4-BE49-F238E27FC236}">
                <a16:creationId xmlns:a16="http://schemas.microsoft.com/office/drawing/2014/main" id="{DC9887F4-91B9-7427-A74B-23C3035ED422}"/>
              </a:ext>
            </a:extLst>
          </p:cNvPr>
          <p:cNvPicPr>
            <a:picLocks noGrp="1" noChangeAspect="1"/>
          </p:cNvPicPr>
          <p:nvPr>
            <p:ph idx="1"/>
          </p:nvPr>
        </p:nvPicPr>
        <p:blipFill>
          <a:blip r:embed="rId2"/>
          <a:stretch>
            <a:fillRect/>
          </a:stretch>
        </p:blipFill>
        <p:spPr>
          <a:xfrm>
            <a:off x="3365296" y="276676"/>
            <a:ext cx="5142093" cy="7822410"/>
          </a:xfrm>
        </p:spPr>
      </p:pic>
      <p:sp>
        <p:nvSpPr>
          <p:cNvPr id="4" name="Slide Number Placeholder 3">
            <a:extLst>
              <a:ext uri="{FF2B5EF4-FFF2-40B4-BE49-F238E27FC236}">
                <a16:creationId xmlns:a16="http://schemas.microsoft.com/office/drawing/2014/main" id="{14E1E88C-8C51-0586-2602-27DE5F4D91D0}"/>
              </a:ext>
            </a:extLst>
          </p:cNvPr>
          <p:cNvSpPr>
            <a:spLocks noGrp="1"/>
          </p:cNvSpPr>
          <p:nvPr>
            <p:ph type="sldNum" sz="quarter" idx="11"/>
          </p:nvPr>
        </p:nvSpPr>
        <p:spPr/>
        <p:txBody>
          <a:bodyPr/>
          <a:lstStyle/>
          <a:p>
            <a:fld id="{75DF2D63-3FF5-D547-96B9-BE9CCD1ABA58}" type="slidenum">
              <a:rPr lang="en-US" smtClean="0"/>
              <a:t>36</a:t>
            </a:fld>
            <a:endParaRPr lang="en-US" dirty="0"/>
          </a:p>
        </p:txBody>
      </p:sp>
      <p:sp>
        <p:nvSpPr>
          <p:cNvPr id="5" name="Footer Placeholder 4">
            <a:extLst>
              <a:ext uri="{FF2B5EF4-FFF2-40B4-BE49-F238E27FC236}">
                <a16:creationId xmlns:a16="http://schemas.microsoft.com/office/drawing/2014/main" id="{805724F4-B860-F5E9-0784-940BD10A9429}"/>
              </a:ext>
            </a:extLst>
          </p:cNvPr>
          <p:cNvSpPr>
            <a:spLocks noGrp="1"/>
          </p:cNvSpPr>
          <p:nvPr>
            <p:ph type="ftr" sz="quarter" idx="12"/>
          </p:nvPr>
        </p:nvSpPr>
        <p:spPr/>
        <p:txBody>
          <a:bodyPr/>
          <a:lstStyle/>
          <a:p>
            <a:r>
              <a:rPr lang="en-IN" dirty="0"/>
              <a:t>Esh guidelines 2023:</a:t>
            </a:r>
            <a:endParaRPr lang="en-US" dirty="0"/>
          </a:p>
        </p:txBody>
      </p:sp>
    </p:spTree>
    <p:extLst>
      <p:ext uri="{BB962C8B-B14F-4D97-AF65-F5344CB8AC3E}">
        <p14:creationId xmlns:p14="http://schemas.microsoft.com/office/powerpoint/2010/main" val="21177251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White DNA structure">
            <a:extLst>
              <a:ext uri="{FF2B5EF4-FFF2-40B4-BE49-F238E27FC236}">
                <a16:creationId xmlns:a16="http://schemas.microsoft.com/office/drawing/2014/main" id="{6D8705D1-EA1F-3113-ABE0-EC474D1F18DA}"/>
              </a:ext>
            </a:extLst>
          </p:cNvPr>
          <p:cNvPicPr>
            <a:picLocks noGrp="1" noChangeAspect="1"/>
          </p:cNvPicPr>
          <p:nvPr>
            <p:ph type="pic" sz="quarter" idx="12"/>
          </p:nvPr>
        </p:nvPicPr>
        <p:blipFill rotWithShape="1">
          <a:blip r:embed="rId2">
            <a:alphaModFix amt="50000"/>
            <a:extLst>
              <a:ext uri="{28A0092B-C50C-407E-A947-70E740481C1C}">
                <a14:useLocalDpi xmlns:a14="http://schemas.microsoft.com/office/drawing/2010/main" val="0"/>
              </a:ext>
            </a:extLst>
          </a:blip>
          <a:srcRect/>
          <a:stretch/>
        </p:blipFill>
        <p:spPr/>
      </p:pic>
      <p:sp>
        <p:nvSpPr>
          <p:cNvPr id="19" name="Title 18">
            <a:extLst>
              <a:ext uri="{FF2B5EF4-FFF2-40B4-BE49-F238E27FC236}">
                <a16:creationId xmlns:a16="http://schemas.microsoft.com/office/drawing/2014/main" id="{1130D679-D78E-1F15-EC3D-4BED6D69B35F}"/>
              </a:ext>
            </a:extLst>
          </p:cNvPr>
          <p:cNvSpPr>
            <a:spLocks noGrp="1"/>
          </p:cNvSpPr>
          <p:nvPr>
            <p:ph type="title"/>
          </p:nvPr>
        </p:nvSpPr>
        <p:spPr>
          <a:xfrm>
            <a:off x="1347029" y="540076"/>
            <a:ext cx="9120570" cy="3887396"/>
          </a:xfrm>
        </p:spPr>
        <p:txBody>
          <a:bodyPr/>
          <a:lstStyle/>
          <a:p>
            <a:r>
              <a:rPr lang="en-US" dirty="0"/>
              <a:t>Thank you </a:t>
            </a:r>
          </a:p>
        </p:txBody>
      </p:sp>
      <p:pic>
        <p:nvPicPr>
          <p:cNvPr id="22" name="Picture Placeholder 25" descr="Bacteria cultured in a petri dish for a laboratory or a scientific investigation">
            <a:extLst>
              <a:ext uri="{FF2B5EF4-FFF2-40B4-BE49-F238E27FC236}">
                <a16:creationId xmlns:a16="http://schemas.microsoft.com/office/drawing/2014/main" id="{862BA3D8-52E1-692C-F244-F7882DAD2287}"/>
              </a:ext>
            </a:extLst>
          </p:cNvPr>
          <p:cNvPicPr>
            <a:picLocks noGrp="1" noChangeAspect="1"/>
          </p:cNvPicPr>
          <p:nvPr>
            <p:ph type="pic" sz="quarter" idx="13"/>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4764314" y="540076"/>
            <a:ext cx="2286000" cy="2129972"/>
          </a:xfrm>
        </p:spPr>
      </p:pic>
      <p:sp>
        <p:nvSpPr>
          <p:cNvPr id="27" name="Text Placeholder 26">
            <a:extLst>
              <a:ext uri="{FF2B5EF4-FFF2-40B4-BE49-F238E27FC236}">
                <a16:creationId xmlns:a16="http://schemas.microsoft.com/office/drawing/2014/main" id="{BB8B6963-69FE-8A03-5E86-2BF855024B00}"/>
              </a:ext>
            </a:extLst>
          </p:cNvPr>
          <p:cNvSpPr>
            <a:spLocks noGrp="1"/>
          </p:cNvSpPr>
          <p:nvPr>
            <p:ph type="body" sz="quarter" idx="14"/>
          </p:nvPr>
        </p:nvSpPr>
        <p:spPr>
          <a:xfrm>
            <a:off x="769258" y="4559172"/>
            <a:ext cx="11422742" cy="722376"/>
          </a:xfrm>
        </p:spPr>
        <p:txBody>
          <a:bodyPr/>
          <a:lstStyle/>
          <a:p>
            <a:pPr marL="0" indent="0" algn="ctr">
              <a:lnSpc>
                <a:spcPts val="2660"/>
              </a:lnSpc>
              <a:spcBef>
                <a:spcPts val="0"/>
              </a:spcBef>
              <a:buNone/>
            </a:pPr>
            <a:r>
              <a:rPr lang="en-US" sz="2000" cap="all" spc="0" dirty="0"/>
              <a:t>References:</a:t>
            </a:r>
          </a:p>
          <a:p>
            <a:pPr marL="457200" indent="-457200" algn="l">
              <a:lnSpc>
                <a:spcPts val="2660"/>
              </a:lnSpc>
              <a:spcBef>
                <a:spcPts val="0"/>
              </a:spcBef>
              <a:buAutoNum type="arabicPeriod"/>
            </a:pPr>
            <a:r>
              <a:rPr lang="en-US" dirty="0"/>
              <a:t>CSI Cardiology update 2023, volume 1</a:t>
            </a:r>
          </a:p>
          <a:p>
            <a:pPr marL="457200" indent="-457200" algn="l">
              <a:lnSpc>
                <a:spcPts val="2660"/>
              </a:lnSpc>
              <a:spcBef>
                <a:spcPts val="0"/>
              </a:spcBef>
              <a:buAutoNum type="arabicPeriod"/>
            </a:pPr>
            <a:r>
              <a:rPr lang="en-US" dirty="0"/>
              <a:t>ESH Guidelines for the management of arterial hypertension The Task Force for the management of arterial hypertension of the European Society of Hypertension: Endorsed by the International Society of Hypertension (ISH) and the European Renal Association (ERA). Journal of Hypertension 41(12):p 1874-2071, December 2023. </a:t>
            </a:r>
          </a:p>
          <a:p>
            <a:pPr marL="457200" indent="-457200" algn="l">
              <a:lnSpc>
                <a:spcPts val="2660"/>
              </a:lnSpc>
              <a:spcBef>
                <a:spcPts val="0"/>
              </a:spcBef>
              <a:buFont typeface="Arial" panose="020B0604020202020204" pitchFamily="34" charset="0"/>
              <a:buAutoNum type="arabicPeriod"/>
            </a:pPr>
            <a:r>
              <a:rPr lang="en-US" dirty="0"/>
              <a:t>Resistant Hypertension: Detection, Evaluation, and Management: A Scientific Statement From the American Heart Association 2018</a:t>
            </a:r>
          </a:p>
          <a:p>
            <a:pPr marL="457200" indent="-457200" algn="l">
              <a:lnSpc>
                <a:spcPts val="2660"/>
              </a:lnSpc>
              <a:spcBef>
                <a:spcPts val="0"/>
              </a:spcBef>
              <a:buAutoNum type="arabicPeriod"/>
            </a:pPr>
            <a:endParaRPr lang="en-US" dirty="0"/>
          </a:p>
          <a:p>
            <a:pPr marL="457200" indent="-457200" algn="l">
              <a:lnSpc>
                <a:spcPts val="2660"/>
              </a:lnSpc>
              <a:spcBef>
                <a:spcPts val="0"/>
              </a:spcBef>
              <a:buAutoNum type="arabicPeriod"/>
            </a:pPr>
            <a:endParaRPr lang="en-US" sz="2000" cap="all" spc="0" dirty="0"/>
          </a:p>
        </p:txBody>
      </p:sp>
    </p:spTree>
    <p:extLst>
      <p:ext uri="{BB962C8B-B14F-4D97-AF65-F5344CB8AC3E}">
        <p14:creationId xmlns:p14="http://schemas.microsoft.com/office/powerpoint/2010/main" val="3334127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White DNA structure">
            <a:extLst>
              <a:ext uri="{FF2B5EF4-FFF2-40B4-BE49-F238E27FC236}">
                <a16:creationId xmlns:a16="http://schemas.microsoft.com/office/drawing/2014/main" id="{7F21F877-E428-8BB2-045F-D9FA57744C27}"/>
              </a:ext>
            </a:extLst>
          </p:cNvPr>
          <p:cNvPicPr>
            <a:picLocks noGrp="1" noChangeAspect="1"/>
          </p:cNvPicPr>
          <p:nvPr>
            <p:ph type="pic" sz="quarter" idx="10"/>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p:blipFill>
        <p:spPr/>
      </p:pic>
      <p:sp>
        <p:nvSpPr>
          <p:cNvPr id="3" name="Title 2">
            <a:extLst>
              <a:ext uri="{FF2B5EF4-FFF2-40B4-BE49-F238E27FC236}">
                <a16:creationId xmlns:a16="http://schemas.microsoft.com/office/drawing/2014/main" id="{03924A06-2533-68FE-6815-A6208AD97D3D}"/>
              </a:ext>
            </a:extLst>
          </p:cNvPr>
          <p:cNvSpPr>
            <a:spLocks noGrp="1"/>
          </p:cNvSpPr>
          <p:nvPr>
            <p:ph type="title"/>
          </p:nvPr>
        </p:nvSpPr>
        <p:spPr/>
        <p:txBody>
          <a:bodyPr/>
          <a:lstStyle/>
          <a:p>
            <a:r>
              <a:rPr lang="en-US" dirty="0"/>
              <a:t>Primary goals</a:t>
            </a:r>
          </a:p>
        </p:txBody>
      </p:sp>
      <p:pic>
        <p:nvPicPr>
          <p:cNvPr id="5" name="Picture 4">
            <a:extLst>
              <a:ext uri="{FF2B5EF4-FFF2-40B4-BE49-F238E27FC236}">
                <a16:creationId xmlns:a16="http://schemas.microsoft.com/office/drawing/2014/main" id="{B71DE412-1CDF-3D19-F93B-D929D435A003}"/>
              </a:ext>
            </a:extLst>
          </p:cNvPr>
          <p:cNvPicPr>
            <a:picLocks noChangeAspect="1"/>
          </p:cNvPicPr>
          <p:nvPr/>
        </p:nvPicPr>
        <p:blipFill>
          <a:blip r:embed="rId3"/>
          <a:stretch>
            <a:fillRect/>
          </a:stretch>
        </p:blipFill>
        <p:spPr>
          <a:xfrm>
            <a:off x="2040636" y="1481328"/>
            <a:ext cx="8110728" cy="3863960"/>
          </a:xfrm>
          <a:prstGeom prst="rect">
            <a:avLst/>
          </a:prstGeom>
        </p:spPr>
      </p:pic>
      <p:sp>
        <p:nvSpPr>
          <p:cNvPr id="4" name="Text Placeholder 3">
            <a:extLst>
              <a:ext uri="{FF2B5EF4-FFF2-40B4-BE49-F238E27FC236}">
                <a16:creationId xmlns:a16="http://schemas.microsoft.com/office/drawing/2014/main" id="{78D3FE44-803A-0FCA-D29B-EB40225C360F}"/>
              </a:ext>
            </a:extLst>
          </p:cNvPr>
          <p:cNvSpPr>
            <a:spLocks noGrp="1"/>
          </p:cNvSpPr>
          <p:nvPr>
            <p:ph type="body" idx="1"/>
          </p:nvPr>
        </p:nvSpPr>
        <p:spPr>
          <a:xfrm>
            <a:off x="1364105" y="646253"/>
            <a:ext cx="8484433" cy="1280160"/>
          </a:xfrm>
        </p:spPr>
        <p:txBody>
          <a:bodyPr/>
          <a:lstStyle/>
          <a:p>
            <a:pPr algn="ctr"/>
            <a:r>
              <a:rPr lang="en-US" sz="4000" dirty="0"/>
              <a:t>Prevalence of hypertension in </a:t>
            </a:r>
            <a:r>
              <a:rPr lang="en-US" sz="4000" dirty="0" err="1"/>
              <a:t>india</a:t>
            </a:r>
            <a:endParaRPr lang="en-US" sz="4000" dirty="0"/>
          </a:p>
        </p:txBody>
      </p:sp>
      <p:sp>
        <p:nvSpPr>
          <p:cNvPr id="6" name="TextBox 5">
            <a:extLst>
              <a:ext uri="{FF2B5EF4-FFF2-40B4-BE49-F238E27FC236}">
                <a16:creationId xmlns:a16="http://schemas.microsoft.com/office/drawing/2014/main" id="{C2A8D3B9-9EFD-5F98-1A3E-244028C9F888}"/>
              </a:ext>
            </a:extLst>
          </p:cNvPr>
          <p:cNvSpPr txBox="1"/>
          <p:nvPr/>
        </p:nvSpPr>
        <p:spPr>
          <a:xfrm>
            <a:off x="340614" y="6026706"/>
            <a:ext cx="11851386" cy="369332"/>
          </a:xfrm>
          <a:prstGeom prst="rect">
            <a:avLst/>
          </a:prstGeom>
          <a:noFill/>
        </p:spPr>
        <p:txBody>
          <a:bodyPr wrap="none" rtlCol="0">
            <a:spAutoFit/>
          </a:bodyPr>
          <a:lstStyle/>
          <a:p>
            <a:r>
              <a:rPr lang="en-IN" dirty="0"/>
              <a:t>Ref: </a:t>
            </a:r>
            <a:r>
              <a:rPr lang="en-US" dirty="0"/>
              <a:t>Diabetes and Hypertension in India: A Nationally Representative Study of 1.3 Million Adults. </a:t>
            </a:r>
            <a:r>
              <a:rPr lang="en-US" i="1" dirty="0"/>
              <a:t>JAMA Intern Med.</a:t>
            </a:r>
            <a:r>
              <a:rPr lang="en-US" dirty="0"/>
              <a:t> 2018;178(3):363–372. </a:t>
            </a:r>
            <a:endParaRPr lang="en-IN" dirty="0"/>
          </a:p>
        </p:txBody>
      </p:sp>
    </p:spTree>
    <p:extLst>
      <p:ext uri="{BB962C8B-B14F-4D97-AF65-F5344CB8AC3E}">
        <p14:creationId xmlns:p14="http://schemas.microsoft.com/office/powerpoint/2010/main" val="2924417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211D3-D1E7-D59A-559E-84B365D438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087C79-B83A-6408-291C-1F95AF6935E5}"/>
              </a:ext>
            </a:extLst>
          </p:cNvPr>
          <p:cNvSpPr>
            <a:spLocks noGrp="1"/>
          </p:cNvSpPr>
          <p:nvPr>
            <p:ph type="title"/>
          </p:nvPr>
        </p:nvSpPr>
        <p:spPr/>
        <p:txBody>
          <a:bodyPr/>
          <a:lstStyle/>
          <a:p>
            <a:r>
              <a:rPr lang="en-US" dirty="0"/>
              <a:t>HYPERTENSION- INDIA</a:t>
            </a:r>
          </a:p>
        </p:txBody>
      </p:sp>
      <p:sp>
        <p:nvSpPr>
          <p:cNvPr id="5" name="Footer Placeholder 4">
            <a:extLst>
              <a:ext uri="{FF2B5EF4-FFF2-40B4-BE49-F238E27FC236}">
                <a16:creationId xmlns:a16="http://schemas.microsoft.com/office/drawing/2014/main" id="{9542CD61-B4D6-4F56-73EC-A56898F8B731}"/>
              </a:ext>
            </a:extLst>
          </p:cNvPr>
          <p:cNvSpPr>
            <a:spLocks noGrp="1"/>
          </p:cNvSpPr>
          <p:nvPr>
            <p:ph type="ftr" sz="quarter" idx="12"/>
          </p:nvPr>
        </p:nvSpPr>
        <p:spPr/>
        <p:txBody>
          <a:bodyPr/>
          <a:lstStyle/>
          <a:p>
            <a:r>
              <a:rPr lang="en-US" dirty="0"/>
              <a:t>RESISTANT HYPERTENSION</a:t>
            </a:r>
          </a:p>
        </p:txBody>
      </p:sp>
      <p:sp>
        <p:nvSpPr>
          <p:cNvPr id="4" name="Slide Number Placeholder 3">
            <a:extLst>
              <a:ext uri="{FF2B5EF4-FFF2-40B4-BE49-F238E27FC236}">
                <a16:creationId xmlns:a16="http://schemas.microsoft.com/office/drawing/2014/main" id="{E9B086D1-5EDC-46E3-2D6F-623EA70FBBF7}"/>
              </a:ext>
            </a:extLst>
          </p:cNvPr>
          <p:cNvSpPr>
            <a:spLocks noGrp="1"/>
          </p:cNvSpPr>
          <p:nvPr>
            <p:ph type="sldNum" sz="quarter" idx="11"/>
          </p:nvPr>
        </p:nvSpPr>
        <p:spPr/>
        <p:txBody>
          <a:bodyPr/>
          <a:lstStyle/>
          <a:p>
            <a:fld id="{75DF2D63-3FF5-D547-96B9-BE9CCD1ABA58}" type="slidenum">
              <a:rPr lang="en-US" smtClean="0"/>
              <a:pPr/>
              <a:t>5</a:t>
            </a:fld>
            <a:endParaRPr lang="en-US" dirty="0"/>
          </a:p>
        </p:txBody>
      </p:sp>
      <p:pic>
        <p:nvPicPr>
          <p:cNvPr id="7" name="Picture Placeholder 6" descr="Pipette over three glass jars">
            <a:extLst>
              <a:ext uri="{FF2B5EF4-FFF2-40B4-BE49-F238E27FC236}">
                <a16:creationId xmlns:a16="http://schemas.microsoft.com/office/drawing/2014/main" id="{6953487E-81AF-AC5D-2D47-D4E40D6B79B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1298575" y="1828800"/>
            <a:ext cx="3200400" cy="3200400"/>
          </a:xfrm>
          <a:custGeom>
            <a:avLst/>
            <a:gdLst>
              <a:gd name="connsiteX0" fmla="*/ 1600200 w 3200400"/>
              <a:gd name="connsiteY0" fmla="*/ 0 h 3200400"/>
              <a:gd name="connsiteX1" fmla="*/ 3200400 w 3200400"/>
              <a:gd name="connsiteY1" fmla="*/ 1600200 h 3200400"/>
              <a:gd name="connsiteX2" fmla="*/ 1600200 w 3200400"/>
              <a:gd name="connsiteY2" fmla="*/ 3200400 h 3200400"/>
              <a:gd name="connsiteX3" fmla="*/ 0 w 3200400"/>
              <a:gd name="connsiteY3" fmla="*/ 1600200 h 3200400"/>
              <a:gd name="connsiteX4" fmla="*/ 1600200 w 3200400"/>
              <a:gd name="connsiteY4" fmla="*/ 0 h 320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400" h="3200400">
                <a:moveTo>
                  <a:pt x="1600200" y="0"/>
                </a:moveTo>
                <a:cubicBezTo>
                  <a:pt x="2483966" y="0"/>
                  <a:pt x="3200400" y="716434"/>
                  <a:pt x="3200400" y="1600200"/>
                </a:cubicBezTo>
                <a:cubicBezTo>
                  <a:pt x="3200400" y="2483966"/>
                  <a:pt x="2483966" y="3200400"/>
                  <a:pt x="1600200" y="3200400"/>
                </a:cubicBezTo>
                <a:cubicBezTo>
                  <a:pt x="716434" y="3200400"/>
                  <a:pt x="0" y="2483966"/>
                  <a:pt x="0" y="1600200"/>
                </a:cubicBezTo>
                <a:cubicBezTo>
                  <a:pt x="0" y="716434"/>
                  <a:pt x="716434" y="0"/>
                  <a:pt x="1600200" y="0"/>
                </a:cubicBezTo>
                <a:close/>
              </a:path>
            </a:pathLst>
          </a:custGeom>
        </p:spPr>
      </p:pic>
      <p:sp>
        <p:nvSpPr>
          <p:cNvPr id="3" name="Content Placeholder 2">
            <a:extLst>
              <a:ext uri="{FF2B5EF4-FFF2-40B4-BE49-F238E27FC236}">
                <a16:creationId xmlns:a16="http://schemas.microsoft.com/office/drawing/2014/main" id="{DE00E362-1382-D566-0AB7-1E7D40BA625C}"/>
              </a:ext>
            </a:extLst>
          </p:cNvPr>
          <p:cNvSpPr>
            <a:spLocks noGrp="1"/>
          </p:cNvSpPr>
          <p:nvPr>
            <p:ph idx="1"/>
          </p:nvPr>
        </p:nvSpPr>
        <p:spPr>
          <a:xfrm>
            <a:off x="5155418" y="2884679"/>
            <a:ext cx="6959533" cy="3319272"/>
          </a:xfrm>
        </p:spPr>
        <p:txBody>
          <a:bodyPr/>
          <a:lstStyle/>
          <a:p>
            <a:pPr marL="0" indent="0">
              <a:lnSpc>
                <a:spcPts val="2400"/>
              </a:lnSpc>
              <a:buNone/>
            </a:pPr>
            <a:r>
              <a:rPr lang="en-US" sz="2000" spc="0" dirty="0">
                <a:ea typeface="+mn-lt"/>
                <a:cs typeface="+mn-lt"/>
              </a:rPr>
              <a:t>In 2017, prevalence of HTN in India is 20% (women) &amp; 24.5% (men).</a:t>
            </a:r>
          </a:p>
          <a:p>
            <a:pPr marL="0" indent="0">
              <a:lnSpc>
                <a:spcPts val="2400"/>
              </a:lnSpc>
              <a:buNone/>
            </a:pPr>
            <a:r>
              <a:rPr lang="en-US" dirty="0">
                <a:ea typeface="+mn-lt"/>
                <a:cs typeface="+mn-lt"/>
              </a:rPr>
              <a:t>&gt;20 crore hypertensives lived in India.</a:t>
            </a:r>
          </a:p>
          <a:p>
            <a:pPr marL="0" indent="0">
              <a:lnSpc>
                <a:spcPts val="2400"/>
              </a:lnSpc>
              <a:buNone/>
            </a:pPr>
            <a:endParaRPr lang="en-US" dirty="0">
              <a:ea typeface="+mn-lt"/>
              <a:cs typeface="+mn-lt"/>
            </a:endParaRPr>
          </a:p>
          <a:p>
            <a:pPr marL="0" indent="0">
              <a:lnSpc>
                <a:spcPts val="2400"/>
              </a:lnSpc>
              <a:buNone/>
            </a:pPr>
            <a:r>
              <a:rPr lang="en-US" dirty="0">
                <a:solidFill>
                  <a:srgbClr val="FF0000"/>
                </a:solidFill>
                <a:ea typeface="+mn-lt"/>
                <a:cs typeface="+mn-lt"/>
              </a:rPr>
              <a:t>Alarming!!!!!- </a:t>
            </a:r>
            <a:r>
              <a:rPr lang="en-US" dirty="0">
                <a:ea typeface="+mn-lt"/>
                <a:cs typeface="+mn-lt"/>
              </a:rPr>
              <a:t>2018 data: prevalence in age group of 18-25y is</a:t>
            </a:r>
          </a:p>
          <a:p>
            <a:pPr marL="0" indent="0">
              <a:lnSpc>
                <a:spcPts val="2400"/>
              </a:lnSpc>
              <a:buNone/>
            </a:pPr>
            <a:r>
              <a:rPr lang="en-US" dirty="0">
                <a:solidFill>
                  <a:srgbClr val="FF0000"/>
                </a:solidFill>
                <a:ea typeface="+mn-lt"/>
                <a:cs typeface="+mn-lt"/>
              </a:rPr>
              <a:t>12.1%!!!!!!!!!!!</a:t>
            </a:r>
          </a:p>
          <a:p>
            <a:pPr marL="0" indent="0">
              <a:lnSpc>
                <a:spcPts val="2400"/>
              </a:lnSpc>
              <a:buNone/>
            </a:pPr>
            <a:endParaRPr lang="en-US" dirty="0">
              <a:solidFill>
                <a:srgbClr val="FF0000"/>
              </a:solidFill>
              <a:ea typeface="+mn-lt"/>
              <a:cs typeface="+mn-lt"/>
            </a:endParaRPr>
          </a:p>
          <a:p>
            <a:pPr>
              <a:lnSpc>
                <a:spcPts val="2400"/>
              </a:lnSpc>
            </a:pPr>
            <a:r>
              <a:rPr lang="en-US" dirty="0">
                <a:ea typeface="+mn-lt"/>
                <a:cs typeface="+mn-lt"/>
              </a:rPr>
              <a:t>By 2025, India’s target is to achieve 25% relative reduction in the prevalence of HTN. </a:t>
            </a:r>
          </a:p>
          <a:p>
            <a:pPr marL="0" indent="0">
              <a:lnSpc>
                <a:spcPts val="2400"/>
              </a:lnSpc>
              <a:buNone/>
            </a:pPr>
            <a:endParaRPr lang="en-US" dirty="0">
              <a:solidFill>
                <a:srgbClr val="FF0000"/>
              </a:solidFill>
              <a:ea typeface="+mn-lt"/>
              <a:cs typeface="+mn-lt"/>
            </a:endParaRPr>
          </a:p>
          <a:p>
            <a:pPr marL="0" indent="0">
              <a:lnSpc>
                <a:spcPts val="2400"/>
              </a:lnSpc>
              <a:buNone/>
            </a:pPr>
            <a:endParaRPr lang="en-US" sz="2000" spc="0" dirty="0"/>
          </a:p>
        </p:txBody>
      </p:sp>
      <mc:AlternateContent xmlns:mc="http://schemas.openxmlformats.org/markup-compatibility/2006">
        <mc:Choice xmlns:am3d="http://schemas.microsoft.com/office/drawing/2017/model3d" Requires="am3d">
          <p:graphicFrame>
            <p:nvGraphicFramePr>
              <p:cNvPr id="6" name="3D Model 5" descr="Alarm Clock">
                <a:extLst>
                  <a:ext uri="{FF2B5EF4-FFF2-40B4-BE49-F238E27FC236}">
                    <a16:creationId xmlns:a16="http://schemas.microsoft.com/office/drawing/2014/main" id="{F50302A3-2CAA-4C8B-5853-5235AD097CD4}"/>
                  </a:ext>
                </a:extLst>
              </p:cNvPr>
              <p:cNvGraphicFramePr>
                <a:graphicFrameLocks noChangeAspect="1"/>
              </p:cNvGraphicFramePr>
              <p:nvPr>
                <p:extLst>
                  <p:ext uri="{D42A27DB-BD31-4B8C-83A1-F6EECF244321}">
                    <p14:modId xmlns:p14="http://schemas.microsoft.com/office/powerpoint/2010/main" val="2727577425"/>
                  </p:ext>
                </p:extLst>
              </p:nvPr>
            </p:nvGraphicFramePr>
            <p:xfrm>
              <a:off x="1241643" y="654046"/>
              <a:ext cx="3314259" cy="4822817"/>
            </p:xfrm>
            <a:graphic>
              <a:graphicData uri="http://schemas.microsoft.com/office/drawing/2017/model3d">
                <am3d:model3d r:embed="rId3">
                  <am3d:spPr>
                    <a:xfrm>
                      <a:off x="0" y="0"/>
                      <a:ext cx="3314259" cy="4822817"/>
                    </a:xfrm>
                    <a:prstGeom prst="rect">
                      <a:avLst/>
                    </a:prstGeom>
                  </am3d:spPr>
                  <am3d:camera>
                    <am3d:pos x="0" y="0" z="59061727"/>
                    <am3d:up dx="0" dy="36000000" dz="0"/>
                    <am3d:lookAt x="0" y="0" z="0"/>
                    <am3d:perspective fov="2700000"/>
                  </am3d:camera>
                  <am3d:trans>
                    <am3d:meterPerModelUnit n="7429298" d="1000000"/>
                    <am3d:preTrans dx="0" dy="-18000000" dz="0"/>
                    <am3d:scale>
                      <am3d:sx n="1000000" d="1000000"/>
                      <am3d:sy n="1000000" d="1000000"/>
                      <am3d:sz n="1000000" d="1000000"/>
                    </am3d:scale>
                    <am3d:rot/>
                    <am3d:postTrans dx="0" dy="0" dz="0"/>
                  </am3d:trans>
                  <am3d:raster rName="Office3DRenderer" rVer="16.0.8326">
                    <am3d:blip r:embed="rId4"/>
                  </am3d:raster>
                  <am3d:objViewport viewportSz="590919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Alarm Clock">
                <a:extLst>
                  <a:ext uri="{FF2B5EF4-FFF2-40B4-BE49-F238E27FC236}">
                    <a16:creationId xmlns:a16="http://schemas.microsoft.com/office/drawing/2014/main" id="{F50302A3-2CAA-4C8B-5853-5235AD097CD4}"/>
                  </a:ext>
                </a:extLst>
              </p:cNvPr>
              <p:cNvPicPr>
                <a:picLocks noGrp="1" noRot="1" noChangeAspect="1" noMove="1" noResize="1" noEditPoints="1" noAdjustHandles="1" noChangeArrowheads="1" noChangeShapeType="1" noCrop="1"/>
              </p:cNvPicPr>
              <p:nvPr/>
            </p:nvPicPr>
            <p:blipFill>
              <a:blip r:embed="rId4"/>
              <a:stretch>
                <a:fillRect/>
              </a:stretch>
            </p:blipFill>
            <p:spPr>
              <a:xfrm>
                <a:off x="1241643" y="654046"/>
                <a:ext cx="3314259" cy="4822817"/>
              </a:xfrm>
              <a:prstGeom prst="rect">
                <a:avLst/>
              </a:prstGeom>
            </p:spPr>
          </p:pic>
        </mc:Fallback>
      </mc:AlternateContent>
    </p:spTree>
    <p:extLst>
      <p:ext uri="{BB962C8B-B14F-4D97-AF65-F5344CB8AC3E}">
        <p14:creationId xmlns:p14="http://schemas.microsoft.com/office/powerpoint/2010/main" val="69892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39" presetClass="emph" presetSubtype="2" fill="hold" nodeType="withEffect">
                                  <p:stCondLst>
                                    <p:cond delay="0"/>
                                  </p:stCondLst>
                                  <p:childTnLst>
                                    <p:anim calcmode="lin" valueType="num">
                                      <p:cBhvr additive="sum">
                                        <p:cTn id="12" dur="2000" fill="hold"/>
                                        <p:tgtEl>
                                          <p:spTgt spid="6"/>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13" dur="2000" fill="hold"/>
                                        <p:tgtEl>
                                          <p:spTgt spid="6"/>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14" dur="2000" fill="hold"/>
                                        <p:tgtEl>
                                          <p:spTgt spid="6"/>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5" dur="2000" fill="hold"/>
                                        <p:tgtEl>
                                          <p:spTgt spid="6"/>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6" dur="2000" fill="hold"/>
                                        <p:tgtEl>
                                          <p:spTgt spid="6"/>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6FBDC-BA62-36F0-6A2F-E8CE6D8A2D2D}"/>
              </a:ext>
            </a:extLst>
          </p:cNvPr>
          <p:cNvSpPr>
            <a:spLocks noGrp="1"/>
          </p:cNvSpPr>
          <p:nvPr>
            <p:ph type="title"/>
          </p:nvPr>
        </p:nvSpPr>
        <p:spPr>
          <a:xfrm>
            <a:off x="3875857" y="1124712"/>
            <a:ext cx="5760720" cy="548640"/>
          </a:xfrm>
        </p:spPr>
        <p:txBody>
          <a:bodyPr/>
          <a:lstStyle/>
          <a:p>
            <a:r>
              <a:rPr lang="en-IN" dirty="0"/>
              <a:t>AFTER 2017…</a:t>
            </a:r>
          </a:p>
        </p:txBody>
      </p:sp>
      <p:sp>
        <p:nvSpPr>
          <p:cNvPr id="3" name="Content Placeholder 2">
            <a:extLst>
              <a:ext uri="{FF2B5EF4-FFF2-40B4-BE49-F238E27FC236}">
                <a16:creationId xmlns:a16="http://schemas.microsoft.com/office/drawing/2014/main" id="{FB4512AB-D85B-FF0B-DFA1-BBB53134FE45}"/>
              </a:ext>
            </a:extLst>
          </p:cNvPr>
          <p:cNvSpPr>
            <a:spLocks noGrp="1"/>
          </p:cNvSpPr>
          <p:nvPr>
            <p:ph idx="1"/>
          </p:nvPr>
        </p:nvSpPr>
        <p:spPr>
          <a:xfrm>
            <a:off x="3875857" y="2889504"/>
            <a:ext cx="8316143" cy="3319272"/>
          </a:xfrm>
        </p:spPr>
        <p:txBody>
          <a:bodyPr/>
          <a:lstStyle/>
          <a:p>
            <a:r>
              <a:rPr lang="en-US" dirty="0"/>
              <a:t>The 2017 guideline reduces both the BP threshold </a:t>
            </a:r>
            <a:r>
              <a:rPr lang="en-US" b="1" dirty="0"/>
              <a:t>for initiating antihypertensive therapy </a:t>
            </a:r>
            <a:r>
              <a:rPr lang="en-US" dirty="0"/>
              <a:t>to ≥130/80 mm Hg for adults with existing CVD or 10-year atherosclerotic CVD risk ≥10% and the </a:t>
            </a:r>
            <a:r>
              <a:rPr lang="en-US" b="1" dirty="0"/>
              <a:t>BP goal of treatment </a:t>
            </a:r>
            <a:r>
              <a:rPr lang="en-US" dirty="0"/>
              <a:t>to &lt;130/80 mm Hg for most individuals. </a:t>
            </a:r>
          </a:p>
          <a:p>
            <a:r>
              <a:rPr lang="en-US" dirty="0"/>
              <a:t>These recommendations affect the BP threshold for diagnosis of RH and thus will increase its prevalence in the hypertensive population.</a:t>
            </a:r>
            <a:endParaRPr lang="en-IN" dirty="0"/>
          </a:p>
        </p:txBody>
      </p:sp>
      <p:sp>
        <p:nvSpPr>
          <p:cNvPr id="4" name="Slide Number Placeholder 3">
            <a:extLst>
              <a:ext uri="{FF2B5EF4-FFF2-40B4-BE49-F238E27FC236}">
                <a16:creationId xmlns:a16="http://schemas.microsoft.com/office/drawing/2014/main" id="{F225B449-77EE-BC87-3AA6-198876F11762}"/>
              </a:ext>
            </a:extLst>
          </p:cNvPr>
          <p:cNvSpPr>
            <a:spLocks noGrp="1"/>
          </p:cNvSpPr>
          <p:nvPr>
            <p:ph type="sldNum" sz="quarter" idx="11"/>
          </p:nvPr>
        </p:nvSpPr>
        <p:spPr/>
        <p:txBody>
          <a:bodyPr/>
          <a:lstStyle/>
          <a:p>
            <a:fld id="{75DF2D63-3FF5-D547-96B9-BE9CCD1ABA58}" type="slidenum">
              <a:rPr lang="en-US" smtClean="0"/>
              <a:pPr/>
              <a:t>6</a:t>
            </a:fld>
            <a:endParaRPr lang="en-US" dirty="0"/>
          </a:p>
        </p:txBody>
      </p:sp>
      <p:sp>
        <p:nvSpPr>
          <p:cNvPr id="5" name="Footer Placeholder 4">
            <a:extLst>
              <a:ext uri="{FF2B5EF4-FFF2-40B4-BE49-F238E27FC236}">
                <a16:creationId xmlns:a16="http://schemas.microsoft.com/office/drawing/2014/main" id="{E15CCF7A-5940-1507-4718-2F3EED38B46D}"/>
              </a:ext>
            </a:extLst>
          </p:cNvPr>
          <p:cNvSpPr>
            <a:spLocks noGrp="1"/>
          </p:cNvSpPr>
          <p:nvPr>
            <p:ph type="ftr" sz="quarter" idx="12"/>
          </p:nvPr>
        </p:nvSpPr>
        <p:spPr/>
        <p:txBody>
          <a:bodyPr/>
          <a:lstStyle/>
          <a:p>
            <a:r>
              <a:rPr lang="en-US" dirty="0"/>
              <a:t>RESISTANT HYPERTENSION</a:t>
            </a:r>
          </a:p>
        </p:txBody>
      </p:sp>
      <p:pic>
        <p:nvPicPr>
          <p:cNvPr id="8" name="Picture 7">
            <a:extLst>
              <a:ext uri="{FF2B5EF4-FFF2-40B4-BE49-F238E27FC236}">
                <a16:creationId xmlns:a16="http://schemas.microsoft.com/office/drawing/2014/main" id="{A9E79A64-957B-5D16-154C-5777A039B5D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74843" y="2451591"/>
            <a:ext cx="2324100" cy="1066800"/>
          </a:xfrm>
          <a:prstGeom prst="rect">
            <a:avLst/>
          </a:prstGeom>
        </p:spPr>
      </p:pic>
      <p:sp>
        <p:nvSpPr>
          <p:cNvPr id="10" name="Oval 9">
            <a:extLst>
              <a:ext uri="{FF2B5EF4-FFF2-40B4-BE49-F238E27FC236}">
                <a16:creationId xmlns:a16="http://schemas.microsoft.com/office/drawing/2014/main" id="{1D2D17A7-20C1-F7A2-E96A-C0BE22331617}"/>
              </a:ext>
            </a:extLst>
          </p:cNvPr>
          <p:cNvSpPr/>
          <p:nvPr/>
        </p:nvSpPr>
        <p:spPr>
          <a:xfrm>
            <a:off x="743953" y="1673352"/>
            <a:ext cx="2728209" cy="262327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135667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2F1F5-32F8-0A56-8D19-55B4145F4C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6452B1-5ABA-6125-633D-DCBC5F75050F}"/>
              </a:ext>
            </a:extLst>
          </p:cNvPr>
          <p:cNvSpPr>
            <a:spLocks noGrp="1"/>
          </p:cNvSpPr>
          <p:nvPr>
            <p:ph type="title"/>
          </p:nvPr>
        </p:nvSpPr>
        <p:spPr/>
        <p:txBody>
          <a:bodyPr/>
          <a:lstStyle/>
          <a:p>
            <a:r>
              <a:rPr lang="en-US" dirty="0"/>
              <a:t>RH</a:t>
            </a:r>
          </a:p>
        </p:txBody>
      </p:sp>
      <p:sp>
        <p:nvSpPr>
          <p:cNvPr id="5" name="Footer Placeholder 4">
            <a:extLst>
              <a:ext uri="{FF2B5EF4-FFF2-40B4-BE49-F238E27FC236}">
                <a16:creationId xmlns:a16="http://schemas.microsoft.com/office/drawing/2014/main" id="{6DE25442-6B76-85FC-1C2A-AB376B7E9183}"/>
              </a:ext>
            </a:extLst>
          </p:cNvPr>
          <p:cNvSpPr>
            <a:spLocks noGrp="1"/>
          </p:cNvSpPr>
          <p:nvPr>
            <p:ph type="ftr" sz="quarter" idx="12"/>
          </p:nvPr>
        </p:nvSpPr>
        <p:spPr/>
        <p:txBody>
          <a:bodyPr/>
          <a:lstStyle/>
          <a:p>
            <a:r>
              <a:rPr lang="en-US" dirty="0"/>
              <a:t>RESISTANT HYPERTENSION</a:t>
            </a:r>
          </a:p>
        </p:txBody>
      </p:sp>
      <p:sp>
        <p:nvSpPr>
          <p:cNvPr id="4" name="Slide Number Placeholder 3">
            <a:extLst>
              <a:ext uri="{FF2B5EF4-FFF2-40B4-BE49-F238E27FC236}">
                <a16:creationId xmlns:a16="http://schemas.microsoft.com/office/drawing/2014/main" id="{9A03A8A1-3368-869A-6178-F42291663220}"/>
              </a:ext>
            </a:extLst>
          </p:cNvPr>
          <p:cNvSpPr>
            <a:spLocks noGrp="1"/>
          </p:cNvSpPr>
          <p:nvPr>
            <p:ph type="sldNum" sz="quarter" idx="11"/>
          </p:nvPr>
        </p:nvSpPr>
        <p:spPr/>
        <p:txBody>
          <a:bodyPr/>
          <a:lstStyle/>
          <a:p>
            <a:fld id="{75DF2D63-3FF5-D547-96B9-BE9CCD1ABA58}" type="slidenum">
              <a:rPr lang="en-US" smtClean="0"/>
              <a:pPr/>
              <a:t>7</a:t>
            </a:fld>
            <a:endParaRPr lang="en-US" dirty="0"/>
          </a:p>
        </p:txBody>
      </p:sp>
      <p:pic>
        <p:nvPicPr>
          <p:cNvPr id="7" name="Picture Placeholder 6">
            <a:extLst>
              <a:ext uri="{FF2B5EF4-FFF2-40B4-BE49-F238E27FC236}">
                <a16:creationId xmlns:a16="http://schemas.microsoft.com/office/drawing/2014/main" id="{10D7B432-A0C1-0DF0-9967-1E08D1BA1AF4}"/>
              </a:ext>
            </a:extLst>
          </p:cNvPr>
          <p:cNvPicPr>
            <a:picLocks noGrp="1" noChangeAspect="1"/>
          </p:cNvPicPr>
          <p:nvPr>
            <p:ph type="pic" sz="quarter" idx="13"/>
          </p:nvPr>
        </p:nvPicPr>
        <p:blipFill>
          <a:blip r:embed="rId2">
            <a:extLst>
              <a:ext uri="{837473B0-CC2E-450A-ABE3-18F120FF3D39}">
                <a1611:picAttrSrcUrl xmlns:a1611="http://schemas.microsoft.com/office/drawing/2016/11/main" r:id="rId3"/>
              </a:ext>
            </a:extLst>
          </a:blip>
          <a:srcRect/>
          <a:stretch/>
        </p:blipFill>
        <p:spPr>
          <a:xfrm>
            <a:off x="1298575" y="1828800"/>
            <a:ext cx="3200400" cy="3200400"/>
          </a:xfrm>
          <a:custGeom>
            <a:avLst/>
            <a:gdLst>
              <a:gd name="connsiteX0" fmla="*/ 1600200 w 3200400"/>
              <a:gd name="connsiteY0" fmla="*/ 0 h 3200400"/>
              <a:gd name="connsiteX1" fmla="*/ 3200400 w 3200400"/>
              <a:gd name="connsiteY1" fmla="*/ 1600200 h 3200400"/>
              <a:gd name="connsiteX2" fmla="*/ 1600200 w 3200400"/>
              <a:gd name="connsiteY2" fmla="*/ 3200400 h 3200400"/>
              <a:gd name="connsiteX3" fmla="*/ 0 w 3200400"/>
              <a:gd name="connsiteY3" fmla="*/ 1600200 h 3200400"/>
              <a:gd name="connsiteX4" fmla="*/ 1600200 w 3200400"/>
              <a:gd name="connsiteY4" fmla="*/ 0 h 320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400" h="3200400">
                <a:moveTo>
                  <a:pt x="1600200" y="0"/>
                </a:moveTo>
                <a:cubicBezTo>
                  <a:pt x="2483966" y="0"/>
                  <a:pt x="3200400" y="716434"/>
                  <a:pt x="3200400" y="1600200"/>
                </a:cubicBezTo>
                <a:cubicBezTo>
                  <a:pt x="3200400" y="2483966"/>
                  <a:pt x="2483966" y="3200400"/>
                  <a:pt x="1600200" y="3200400"/>
                </a:cubicBezTo>
                <a:cubicBezTo>
                  <a:pt x="716434" y="3200400"/>
                  <a:pt x="0" y="2483966"/>
                  <a:pt x="0" y="1600200"/>
                </a:cubicBezTo>
                <a:cubicBezTo>
                  <a:pt x="0" y="716434"/>
                  <a:pt x="716434" y="0"/>
                  <a:pt x="1600200" y="0"/>
                </a:cubicBezTo>
                <a:close/>
              </a:path>
            </a:pathLst>
          </a:custGeom>
        </p:spPr>
      </p:pic>
      <p:sp>
        <p:nvSpPr>
          <p:cNvPr id="3" name="Content Placeholder 2">
            <a:extLst>
              <a:ext uri="{FF2B5EF4-FFF2-40B4-BE49-F238E27FC236}">
                <a16:creationId xmlns:a16="http://schemas.microsoft.com/office/drawing/2014/main" id="{DC0CC36D-20F0-9447-AF23-4FE70E5B26BF}"/>
              </a:ext>
            </a:extLst>
          </p:cNvPr>
          <p:cNvSpPr>
            <a:spLocks noGrp="1"/>
          </p:cNvSpPr>
          <p:nvPr>
            <p:ph idx="1"/>
          </p:nvPr>
        </p:nvSpPr>
        <p:spPr>
          <a:xfrm>
            <a:off x="4811843" y="2889504"/>
            <a:ext cx="6959533" cy="3319272"/>
          </a:xfrm>
        </p:spPr>
        <p:txBody>
          <a:bodyPr/>
          <a:lstStyle/>
          <a:p>
            <a:pPr marL="0" indent="0">
              <a:lnSpc>
                <a:spcPts val="2400"/>
              </a:lnSpc>
              <a:buNone/>
            </a:pPr>
            <a:r>
              <a:rPr lang="en-US" sz="2000" spc="0" dirty="0">
                <a:ea typeface="+mn-lt"/>
                <a:cs typeface="+mn-lt"/>
              </a:rPr>
              <a:t>19.7% in USA, with 3% taking thiazide like diuretic &amp; 9 % taking MRA.</a:t>
            </a:r>
          </a:p>
          <a:p>
            <a:pPr marL="0" indent="0">
              <a:lnSpc>
                <a:spcPts val="2400"/>
              </a:lnSpc>
              <a:buNone/>
            </a:pPr>
            <a:endParaRPr lang="en-US" dirty="0">
              <a:ea typeface="+mn-lt"/>
              <a:cs typeface="+mn-lt"/>
            </a:endParaRPr>
          </a:p>
          <a:p>
            <a:pPr marL="0" indent="0">
              <a:lnSpc>
                <a:spcPts val="2400"/>
              </a:lnSpc>
              <a:buNone/>
            </a:pPr>
            <a:r>
              <a:rPr lang="en-US" sz="2000" spc="0" dirty="0">
                <a:ea typeface="+mn-lt"/>
                <a:cs typeface="+mn-lt"/>
              </a:rPr>
              <a:t>In India, JIPMER- 11% ( 2018-20)</a:t>
            </a:r>
            <a:endParaRPr lang="en-US" sz="2000" spc="0" dirty="0"/>
          </a:p>
        </p:txBody>
      </p:sp>
    </p:spTree>
    <p:extLst>
      <p:ext uri="{BB962C8B-B14F-4D97-AF65-F5344CB8AC3E}">
        <p14:creationId xmlns:p14="http://schemas.microsoft.com/office/powerpoint/2010/main" val="2804131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1FB107C6-83C2-4539-D841-857D29AC76A1}"/>
              </a:ext>
            </a:extLst>
          </p:cNvPr>
          <p:cNvPicPr>
            <a:picLocks noGrp="1" noChangeAspect="1"/>
          </p:cNvPicPr>
          <p:nvPr>
            <p:ph type="pic" sz="quarter" idx="14"/>
          </p:nvPr>
        </p:nvPicPr>
        <p:blipFill>
          <a:blip r:embed="rId2">
            <a:extLst>
              <a:ext uri="{837473B0-CC2E-450A-ABE3-18F120FF3D39}">
                <a1611:picAttrSrcUrl xmlns:a1611="http://schemas.microsoft.com/office/drawing/2016/11/main" r:id="rId3"/>
              </a:ext>
            </a:extLst>
          </a:blip>
          <a:srcRect/>
          <a:stretch/>
        </p:blipFill>
        <p:spPr>
          <a:xfrm>
            <a:off x="1275398" y="637031"/>
            <a:ext cx="3200400" cy="3200400"/>
          </a:xfrm>
          <a:custGeom>
            <a:avLst/>
            <a:gdLst>
              <a:gd name="connsiteX0" fmla="*/ 1600200 w 3200400"/>
              <a:gd name="connsiteY0" fmla="*/ 0 h 3200400"/>
              <a:gd name="connsiteX1" fmla="*/ 3200400 w 3200400"/>
              <a:gd name="connsiteY1" fmla="*/ 1600200 h 3200400"/>
              <a:gd name="connsiteX2" fmla="*/ 1600200 w 3200400"/>
              <a:gd name="connsiteY2" fmla="*/ 3200400 h 3200400"/>
              <a:gd name="connsiteX3" fmla="*/ 0 w 3200400"/>
              <a:gd name="connsiteY3" fmla="*/ 1600200 h 3200400"/>
              <a:gd name="connsiteX4" fmla="*/ 1600200 w 3200400"/>
              <a:gd name="connsiteY4" fmla="*/ 0 h 320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400" h="3200400">
                <a:moveTo>
                  <a:pt x="1600200" y="0"/>
                </a:moveTo>
                <a:cubicBezTo>
                  <a:pt x="2483966" y="0"/>
                  <a:pt x="3200400" y="716434"/>
                  <a:pt x="3200400" y="1600200"/>
                </a:cubicBezTo>
                <a:cubicBezTo>
                  <a:pt x="3200400" y="2483966"/>
                  <a:pt x="2483966" y="3200400"/>
                  <a:pt x="1600200" y="3200400"/>
                </a:cubicBezTo>
                <a:cubicBezTo>
                  <a:pt x="716434" y="3200400"/>
                  <a:pt x="0" y="2483966"/>
                  <a:pt x="0" y="1600200"/>
                </a:cubicBezTo>
                <a:cubicBezTo>
                  <a:pt x="0" y="716434"/>
                  <a:pt x="716434" y="0"/>
                  <a:pt x="1600200" y="0"/>
                </a:cubicBezTo>
                <a:close/>
              </a:path>
            </a:pathLst>
          </a:custGeom>
        </p:spPr>
      </p:pic>
      <p:sp>
        <p:nvSpPr>
          <p:cNvPr id="2" name="Title 1">
            <a:extLst>
              <a:ext uri="{FF2B5EF4-FFF2-40B4-BE49-F238E27FC236}">
                <a16:creationId xmlns:a16="http://schemas.microsoft.com/office/drawing/2014/main" id="{FE92A9E4-3B33-8623-FB27-6D7248C372EA}"/>
              </a:ext>
            </a:extLst>
          </p:cNvPr>
          <p:cNvSpPr>
            <a:spLocks noGrp="1"/>
          </p:cNvSpPr>
          <p:nvPr>
            <p:ph type="title"/>
          </p:nvPr>
        </p:nvSpPr>
        <p:spPr>
          <a:xfrm>
            <a:off x="807720" y="4014216"/>
            <a:ext cx="5099050" cy="1828800"/>
          </a:xfrm>
        </p:spPr>
        <p:txBody>
          <a:bodyPr/>
          <a:lstStyle/>
          <a:p>
            <a:r>
              <a:rPr lang="en-US" dirty="0"/>
              <a:t>TRUE RESISTANT HYPERTENSION</a:t>
            </a:r>
          </a:p>
        </p:txBody>
      </p:sp>
      <p:sp>
        <p:nvSpPr>
          <p:cNvPr id="8" name="Footer Placeholder 7">
            <a:extLst>
              <a:ext uri="{FF2B5EF4-FFF2-40B4-BE49-F238E27FC236}">
                <a16:creationId xmlns:a16="http://schemas.microsoft.com/office/drawing/2014/main" id="{8B1640E3-ACD2-7360-A022-281862D31457}"/>
              </a:ext>
            </a:extLst>
          </p:cNvPr>
          <p:cNvSpPr>
            <a:spLocks noGrp="1"/>
          </p:cNvSpPr>
          <p:nvPr>
            <p:ph type="ftr" sz="quarter" idx="12"/>
          </p:nvPr>
        </p:nvSpPr>
        <p:spPr/>
        <p:txBody>
          <a:bodyPr/>
          <a:lstStyle/>
          <a:p>
            <a:r>
              <a:rPr lang="en-US" dirty="0"/>
              <a:t>Resistant hypertension</a:t>
            </a:r>
          </a:p>
        </p:txBody>
      </p:sp>
      <p:sp>
        <p:nvSpPr>
          <p:cNvPr id="7" name="Slide Number Placeholder 6">
            <a:extLst>
              <a:ext uri="{FF2B5EF4-FFF2-40B4-BE49-F238E27FC236}">
                <a16:creationId xmlns:a16="http://schemas.microsoft.com/office/drawing/2014/main" id="{E5076FCA-E5D9-5BC6-F8F1-95D9E5569449}"/>
              </a:ext>
            </a:extLst>
          </p:cNvPr>
          <p:cNvSpPr>
            <a:spLocks noGrp="1"/>
          </p:cNvSpPr>
          <p:nvPr>
            <p:ph type="sldNum" sz="quarter" idx="11"/>
          </p:nvPr>
        </p:nvSpPr>
        <p:spPr/>
        <p:txBody>
          <a:bodyPr/>
          <a:lstStyle/>
          <a:p>
            <a:fld id="{75DF2D63-3FF5-D547-96B9-BE9CCD1ABA58}" type="slidenum">
              <a:rPr lang="en-US" smtClean="0"/>
              <a:t>8</a:t>
            </a:fld>
            <a:endParaRPr lang="en-US" dirty="0"/>
          </a:p>
        </p:txBody>
      </p:sp>
      <p:pic>
        <p:nvPicPr>
          <p:cNvPr id="15" name="Picture Placeholder 17" descr="Classroom with solid fill">
            <a:extLst>
              <a:ext uri="{FF2B5EF4-FFF2-40B4-BE49-F238E27FC236}">
                <a16:creationId xmlns:a16="http://schemas.microsoft.com/office/drawing/2014/main" id="{D6EBC2A8-A6B3-B04E-41A4-25A9A0676AD0}"/>
              </a:ext>
            </a:extLst>
          </p:cNvPr>
          <p:cNvPicPr>
            <a:picLocks noGrp="1" noChangeAspect="1"/>
          </p:cNvPicPr>
          <p:nvPr>
            <p:ph type="pic" sz="quarter" idx="17"/>
          </p:nvPr>
        </p:nvPicPr>
        <p:blipFill>
          <a:blip r:embed="rId4">
            <a:extLst>
              <a:ext uri="{96DAC541-7B7A-43D3-8B79-37D633B846F1}">
                <asvg:svgBlip xmlns:asvg="http://schemas.microsoft.com/office/drawing/2016/SVG/main" r:embed="rId5"/>
              </a:ext>
            </a:extLst>
          </a:blip>
          <a:srcRect/>
          <a:stretch/>
        </p:blipFill>
        <p:spPr>
          <a:xfrm>
            <a:off x="6245225" y="704850"/>
            <a:ext cx="914400" cy="914400"/>
          </a:xfrm>
        </p:spPr>
      </p:pic>
      <p:sp>
        <p:nvSpPr>
          <p:cNvPr id="3" name="Text Placeholder 2">
            <a:extLst>
              <a:ext uri="{FF2B5EF4-FFF2-40B4-BE49-F238E27FC236}">
                <a16:creationId xmlns:a16="http://schemas.microsoft.com/office/drawing/2014/main" id="{18559EBB-1744-14F2-6EEA-D5BDC030F0C9}"/>
              </a:ext>
            </a:extLst>
          </p:cNvPr>
          <p:cNvSpPr>
            <a:spLocks noGrp="1"/>
          </p:cNvSpPr>
          <p:nvPr>
            <p:ph type="body" idx="1"/>
          </p:nvPr>
        </p:nvSpPr>
        <p:spPr>
          <a:xfrm>
            <a:off x="7498080" y="357378"/>
            <a:ext cx="4114800" cy="347472"/>
          </a:xfrm>
        </p:spPr>
        <p:txBody>
          <a:bodyPr/>
          <a:lstStyle/>
          <a:p>
            <a:r>
              <a:rPr lang="en-US" sz="2000" dirty="0">
                <a:effectLst/>
              </a:rPr>
              <a:t>RESISTANT HTN</a:t>
            </a:r>
            <a:endParaRPr lang="en-US" dirty="0"/>
          </a:p>
        </p:txBody>
      </p:sp>
      <p:sp>
        <p:nvSpPr>
          <p:cNvPr id="4" name="Content Placeholder 3">
            <a:extLst>
              <a:ext uri="{FF2B5EF4-FFF2-40B4-BE49-F238E27FC236}">
                <a16:creationId xmlns:a16="http://schemas.microsoft.com/office/drawing/2014/main" id="{AAD9F940-BA56-74F7-87F0-7199A77BB8B8}"/>
              </a:ext>
            </a:extLst>
          </p:cNvPr>
          <p:cNvSpPr>
            <a:spLocks noGrp="1"/>
          </p:cNvSpPr>
          <p:nvPr>
            <p:ph sz="half" idx="2"/>
          </p:nvPr>
        </p:nvSpPr>
        <p:spPr>
          <a:xfrm>
            <a:off x="7498080" y="805434"/>
            <a:ext cx="3886200" cy="1527048"/>
          </a:xfrm>
        </p:spPr>
        <p:txBody>
          <a:bodyPr/>
          <a:lstStyle/>
          <a:p>
            <a:r>
              <a:rPr lang="en-US" dirty="0">
                <a:effectLst/>
              </a:rPr>
              <a:t>Defined as BP that remains above goal </a:t>
            </a:r>
          </a:p>
          <a:p>
            <a:r>
              <a:rPr lang="en-US" dirty="0">
                <a:effectLst/>
              </a:rPr>
              <a:t>despite 3 antihypertensive drugs of different classes </a:t>
            </a:r>
          </a:p>
          <a:p>
            <a:r>
              <a:rPr lang="en-US" dirty="0">
                <a:effectLst/>
              </a:rPr>
              <a:t>with one of them being a diuretic appropriate for renal function &amp; </a:t>
            </a:r>
          </a:p>
          <a:p>
            <a:r>
              <a:rPr lang="en-US" dirty="0">
                <a:effectLst/>
              </a:rPr>
              <a:t>all drugs are used at a maximally tolerable doses. </a:t>
            </a:r>
            <a:r>
              <a:rPr lang="en-US" sz="2000" b="1" dirty="0">
                <a:effectLst/>
              </a:rPr>
              <a:t>Or</a:t>
            </a:r>
          </a:p>
          <a:p>
            <a:r>
              <a:rPr lang="en-US" dirty="0"/>
              <a:t>Require 4 or more medications to achieve goal.</a:t>
            </a:r>
            <a:endParaRPr lang="en-US" dirty="0">
              <a:effectLst/>
            </a:endParaRPr>
          </a:p>
          <a:p>
            <a:r>
              <a:rPr lang="en-US" dirty="0"/>
              <a:t>(goal: &lt;130/80mmHg – ACC/AHA, &lt;140/90 ESC/ESH)</a:t>
            </a:r>
          </a:p>
        </p:txBody>
      </p:sp>
      <p:pic>
        <p:nvPicPr>
          <p:cNvPr id="16" name="Picture Placeholder 19" descr="Brain with solid fill">
            <a:extLst>
              <a:ext uri="{FF2B5EF4-FFF2-40B4-BE49-F238E27FC236}">
                <a16:creationId xmlns:a16="http://schemas.microsoft.com/office/drawing/2014/main" id="{5231DDDB-E29E-8882-E71C-20340171D8DC}"/>
              </a:ext>
            </a:extLst>
          </p:cNvPr>
          <p:cNvPicPr>
            <a:picLocks noGrp="1" noChangeAspect="1"/>
          </p:cNvPicPr>
          <p:nvPr>
            <p:ph type="pic" sz="quarter" idx="18"/>
          </p:nvPr>
        </p:nvPicPr>
        <p:blipFill>
          <a:blip r:embed="rId6">
            <a:extLst>
              <a:ext uri="{96DAC541-7B7A-43D3-8B79-37D633B846F1}">
                <asvg:svgBlip xmlns:asvg="http://schemas.microsoft.com/office/drawing/2016/SVG/main" r:embed="rId7"/>
              </a:ext>
            </a:extLst>
          </a:blip>
          <a:srcRect/>
          <a:stretch/>
        </p:blipFill>
        <p:spPr>
          <a:xfrm>
            <a:off x="6245225" y="3273425"/>
            <a:ext cx="914400" cy="914400"/>
          </a:xfrm>
        </p:spPr>
      </p:pic>
      <p:sp>
        <p:nvSpPr>
          <p:cNvPr id="5" name="Text Placeholder 4">
            <a:extLst>
              <a:ext uri="{FF2B5EF4-FFF2-40B4-BE49-F238E27FC236}">
                <a16:creationId xmlns:a16="http://schemas.microsoft.com/office/drawing/2014/main" id="{621A83F6-ADD2-533E-DD3D-2171EC6F7E11}"/>
              </a:ext>
            </a:extLst>
          </p:cNvPr>
          <p:cNvSpPr>
            <a:spLocks noGrp="1"/>
          </p:cNvSpPr>
          <p:nvPr>
            <p:ph type="body" sz="quarter" idx="3"/>
          </p:nvPr>
        </p:nvSpPr>
        <p:spPr/>
        <p:txBody>
          <a:bodyPr/>
          <a:lstStyle/>
          <a:p>
            <a:r>
              <a:rPr lang="en-US" sz="1600" dirty="0"/>
              <a:t>prerequisites</a:t>
            </a:r>
          </a:p>
        </p:txBody>
      </p:sp>
      <p:sp>
        <p:nvSpPr>
          <p:cNvPr id="6" name="Content Placeholder 5">
            <a:extLst>
              <a:ext uri="{FF2B5EF4-FFF2-40B4-BE49-F238E27FC236}">
                <a16:creationId xmlns:a16="http://schemas.microsoft.com/office/drawing/2014/main" id="{D17DB5B2-8F12-4C2A-D018-C12FD16160B5}"/>
              </a:ext>
            </a:extLst>
          </p:cNvPr>
          <p:cNvSpPr>
            <a:spLocks noGrp="1"/>
          </p:cNvSpPr>
          <p:nvPr>
            <p:ph sz="quarter" idx="4"/>
          </p:nvPr>
        </p:nvSpPr>
        <p:spPr/>
        <p:txBody>
          <a:bodyPr/>
          <a:lstStyle/>
          <a:p>
            <a:r>
              <a:rPr lang="en-US" sz="1800" dirty="0"/>
              <a:t>Rule out </a:t>
            </a:r>
            <a:r>
              <a:rPr lang="en-US" sz="1800" dirty="0" err="1"/>
              <a:t>pseudoresistence</a:t>
            </a:r>
            <a:endParaRPr lang="en-US" sz="1800" dirty="0"/>
          </a:p>
          <a:p>
            <a:r>
              <a:rPr lang="en-US" sz="1800" dirty="0"/>
              <a:t>White coat HTN</a:t>
            </a:r>
          </a:p>
          <a:p>
            <a:r>
              <a:rPr lang="en-US" sz="1800" dirty="0"/>
              <a:t>(</a:t>
            </a:r>
            <a:r>
              <a:rPr lang="en-US" sz="1600" dirty="0"/>
              <a:t>appropriate technique/ABPM/Home BP monitor)</a:t>
            </a:r>
          </a:p>
          <a:p>
            <a:r>
              <a:rPr lang="en-US" sz="1600" dirty="0"/>
              <a:t>Compliance</a:t>
            </a:r>
          </a:p>
          <a:p>
            <a:r>
              <a:rPr lang="en-US" sz="1600" dirty="0"/>
              <a:t>Secondary causes of HTN</a:t>
            </a:r>
            <a:endParaRPr lang="en-US" sz="1800" dirty="0"/>
          </a:p>
        </p:txBody>
      </p:sp>
      <p:pic>
        <p:nvPicPr>
          <p:cNvPr id="17" name="Picture Placeholder 21" descr="No sign with solid fill">
            <a:extLst>
              <a:ext uri="{FF2B5EF4-FFF2-40B4-BE49-F238E27FC236}">
                <a16:creationId xmlns:a16="http://schemas.microsoft.com/office/drawing/2014/main" id="{488A4C2A-F5B5-FAD1-D810-289B2092FF6C}"/>
              </a:ext>
            </a:extLst>
          </p:cNvPr>
          <p:cNvPicPr>
            <a:picLocks noGrp="1" noChangeAspect="1"/>
          </p:cNvPicPr>
          <p:nvPr>
            <p:ph type="pic" sz="quarter" idx="19"/>
          </p:nvPr>
        </p:nvPicPr>
        <p:blipFill>
          <a:blip r:embed="rId8">
            <a:extLst>
              <a:ext uri="{96DAC541-7B7A-43D3-8B79-37D633B846F1}">
                <asvg:svgBlip xmlns:asvg="http://schemas.microsoft.com/office/drawing/2016/SVG/main" r:embed="rId9"/>
              </a:ext>
            </a:extLst>
          </a:blip>
          <a:srcRect/>
          <a:stretch/>
        </p:blipFill>
        <p:spPr>
          <a:xfrm>
            <a:off x="6245225" y="5695950"/>
            <a:ext cx="914400" cy="914400"/>
          </a:xfrm>
        </p:spPr>
      </p:pic>
      <p:sp>
        <p:nvSpPr>
          <p:cNvPr id="10" name="Text Placeholder 9">
            <a:extLst>
              <a:ext uri="{FF2B5EF4-FFF2-40B4-BE49-F238E27FC236}">
                <a16:creationId xmlns:a16="http://schemas.microsoft.com/office/drawing/2014/main" id="{A508684D-1AA5-491C-E832-1EB26568CC05}"/>
              </a:ext>
            </a:extLst>
          </p:cNvPr>
          <p:cNvSpPr>
            <a:spLocks noGrp="1"/>
          </p:cNvSpPr>
          <p:nvPr>
            <p:ph type="body" sz="quarter" idx="15"/>
          </p:nvPr>
        </p:nvSpPr>
        <p:spPr>
          <a:xfrm>
            <a:off x="7498080" y="5979414"/>
            <a:ext cx="4693920" cy="347472"/>
          </a:xfrm>
        </p:spPr>
        <p:txBody>
          <a:bodyPr/>
          <a:lstStyle/>
          <a:p>
            <a:r>
              <a:rPr lang="en-US" sz="2000" dirty="0"/>
              <a:t>LIMITATION OF THE DEFINITION</a:t>
            </a:r>
          </a:p>
        </p:txBody>
      </p:sp>
      <p:sp>
        <p:nvSpPr>
          <p:cNvPr id="11" name="Content Placeholder 10">
            <a:extLst>
              <a:ext uri="{FF2B5EF4-FFF2-40B4-BE49-F238E27FC236}">
                <a16:creationId xmlns:a16="http://schemas.microsoft.com/office/drawing/2014/main" id="{3FE9FCFF-DB0B-28A0-AC61-CFCB265C5B31}"/>
              </a:ext>
            </a:extLst>
          </p:cNvPr>
          <p:cNvSpPr>
            <a:spLocks noGrp="1"/>
          </p:cNvSpPr>
          <p:nvPr>
            <p:ph sz="quarter" idx="16"/>
          </p:nvPr>
        </p:nvSpPr>
        <p:spPr>
          <a:xfrm>
            <a:off x="7498080" y="6405372"/>
            <a:ext cx="3886200" cy="905256"/>
          </a:xfrm>
        </p:spPr>
        <p:txBody>
          <a:bodyPr/>
          <a:lstStyle/>
          <a:p>
            <a:r>
              <a:rPr lang="en-US" sz="1400" dirty="0">
                <a:effectLst/>
              </a:rPr>
              <a:t>Duration of therapy before labelling RH?</a:t>
            </a:r>
          </a:p>
          <a:p>
            <a:endParaRPr lang="en-US" sz="1400" dirty="0"/>
          </a:p>
          <a:p>
            <a:endParaRPr lang="en-US" sz="1400" dirty="0"/>
          </a:p>
        </p:txBody>
      </p:sp>
    </p:spTree>
    <p:extLst>
      <p:ext uri="{BB962C8B-B14F-4D97-AF65-F5344CB8AC3E}">
        <p14:creationId xmlns:p14="http://schemas.microsoft.com/office/powerpoint/2010/main" val="394375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7814F-E01E-F52D-6B64-A86F3DFE604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F0952ED-F0C5-6871-D58A-907CE2CD8433}"/>
              </a:ext>
            </a:extLst>
          </p:cNvPr>
          <p:cNvSpPr>
            <a:spLocks noGrp="1"/>
          </p:cNvSpPr>
          <p:nvPr>
            <p:ph type="title"/>
          </p:nvPr>
        </p:nvSpPr>
        <p:spPr/>
        <p:txBody>
          <a:bodyPr/>
          <a:lstStyle/>
          <a:p>
            <a:r>
              <a:rPr lang="en-US" sz="6000" dirty="0"/>
              <a:t>Importance….</a:t>
            </a:r>
          </a:p>
        </p:txBody>
      </p:sp>
      <p:sp>
        <p:nvSpPr>
          <p:cNvPr id="5" name="Footer Placeholder 4">
            <a:extLst>
              <a:ext uri="{FF2B5EF4-FFF2-40B4-BE49-F238E27FC236}">
                <a16:creationId xmlns:a16="http://schemas.microsoft.com/office/drawing/2014/main" id="{D07AC395-48AA-4F74-A249-ECFE7A639A41}"/>
              </a:ext>
            </a:extLst>
          </p:cNvPr>
          <p:cNvSpPr>
            <a:spLocks noGrp="1"/>
          </p:cNvSpPr>
          <p:nvPr>
            <p:ph type="ftr" sz="quarter" idx="11"/>
          </p:nvPr>
        </p:nvSpPr>
        <p:spPr/>
        <p:txBody>
          <a:bodyPr/>
          <a:lstStyle/>
          <a:p>
            <a:r>
              <a:rPr lang="en-US" sz="1600" dirty="0"/>
              <a:t>RESISTANT HYPERTENSION</a:t>
            </a:r>
          </a:p>
        </p:txBody>
      </p:sp>
      <p:sp>
        <p:nvSpPr>
          <p:cNvPr id="6" name="Text Placeholder 5">
            <a:extLst>
              <a:ext uri="{FF2B5EF4-FFF2-40B4-BE49-F238E27FC236}">
                <a16:creationId xmlns:a16="http://schemas.microsoft.com/office/drawing/2014/main" id="{90C7C689-8B21-0DFD-B1B8-2035A83EA747}"/>
              </a:ext>
            </a:extLst>
          </p:cNvPr>
          <p:cNvSpPr>
            <a:spLocks noGrp="1"/>
          </p:cNvSpPr>
          <p:nvPr>
            <p:ph type="body" sz="quarter" idx="16"/>
          </p:nvPr>
        </p:nvSpPr>
        <p:spPr/>
        <p:txBody>
          <a:bodyPr/>
          <a:lstStyle/>
          <a:p>
            <a:r>
              <a:rPr lang="en-US" sz="1800" dirty="0"/>
              <a:t>To identify</a:t>
            </a:r>
          </a:p>
        </p:txBody>
      </p:sp>
      <p:sp>
        <p:nvSpPr>
          <p:cNvPr id="7" name="Text Placeholder 6">
            <a:extLst>
              <a:ext uri="{FF2B5EF4-FFF2-40B4-BE49-F238E27FC236}">
                <a16:creationId xmlns:a16="http://schemas.microsoft.com/office/drawing/2014/main" id="{1F000700-5150-7D63-B270-40EA0F8977B3}"/>
              </a:ext>
            </a:extLst>
          </p:cNvPr>
          <p:cNvSpPr>
            <a:spLocks noGrp="1"/>
          </p:cNvSpPr>
          <p:nvPr>
            <p:ph type="body" sz="quarter" idx="17"/>
          </p:nvPr>
        </p:nvSpPr>
        <p:spPr/>
        <p:txBody>
          <a:bodyPr/>
          <a:lstStyle/>
          <a:p>
            <a:pPr>
              <a:spcBef>
                <a:spcPts val="0"/>
              </a:spcBef>
              <a:spcAft>
                <a:spcPts val="0"/>
              </a:spcAft>
            </a:pPr>
            <a:r>
              <a:rPr lang="en-US" sz="1800" dirty="0"/>
              <a:t>Risk for morbid CV events &amp; death</a:t>
            </a:r>
          </a:p>
        </p:txBody>
      </p:sp>
      <p:sp>
        <p:nvSpPr>
          <p:cNvPr id="8" name="Text Placeholder 7">
            <a:extLst>
              <a:ext uri="{FF2B5EF4-FFF2-40B4-BE49-F238E27FC236}">
                <a16:creationId xmlns:a16="http://schemas.microsoft.com/office/drawing/2014/main" id="{E830A593-D29B-FDCE-806A-4232E7685BA2}"/>
              </a:ext>
            </a:extLst>
          </p:cNvPr>
          <p:cNvSpPr>
            <a:spLocks noGrp="1"/>
          </p:cNvSpPr>
          <p:nvPr>
            <p:ph type="body" sz="quarter" idx="18"/>
          </p:nvPr>
        </p:nvSpPr>
        <p:spPr/>
        <p:txBody>
          <a:bodyPr/>
          <a:lstStyle/>
          <a:p>
            <a:r>
              <a:rPr lang="en-US" sz="1800" dirty="0"/>
              <a:t>More likely</a:t>
            </a:r>
          </a:p>
        </p:txBody>
      </p:sp>
      <p:sp>
        <p:nvSpPr>
          <p:cNvPr id="9" name="Text Placeholder 8">
            <a:extLst>
              <a:ext uri="{FF2B5EF4-FFF2-40B4-BE49-F238E27FC236}">
                <a16:creationId xmlns:a16="http://schemas.microsoft.com/office/drawing/2014/main" id="{6080406C-74CD-35C2-B63E-4FFF793A4F3D}"/>
              </a:ext>
            </a:extLst>
          </p:cNvPr>
          <p:cNvSpPr>
            <a:spLocks noGrp="1"/>
          </p:cNvSpPr>
          <p:nvPr>
            <p:ph type="body" sz="quarter" idx="19"/>
          </p:nvPr>
        </p:nvSpPr>
        <p:spPr/>
        <p:txBody>
          <a:bodyPr/>
          <a:lstStyle/>
          <a:p>
            <a:r>
              <a:rPr lang="en-US" sz="1800" dirty="0"/>
              <a:t>To have medication adverse effects</a:t>
            </a:r>
          </a:p>
        </p:txBody>
      </p:sp>
      <p:sp>
        <p:nvSpPr>
          <p:cNvPr id="10" name="Text Placeholder 9">
            <a:extLst>
              <a:ext uri="{FF2B5EF4-FFF2-40B4-BE49-F238E27FC236}">
                <a16:creationId xmlns:a16="http://schemas.microsoft.com/office/drawing/2014/main" id="{A9E1F45B-E7D3-C017-1D24-D7D26549D4F3}"/>
              </a:ext>
            </a:extLst>
          </p:cNvPr>
          <p:cNvSpPr>
            <a:spLocks noGrp="1"/>
          </p:cNvSpPr>
          <p:nvPr>
            <p:ph type="body" sz="quarter" idx="20"/>
          </p:nvPr>
        </p:nvSpPr>
        <p:spPr/>
        <p:txBody>
          <a:bodyPr/>
          <a:lstStyle/>
          <a:p>
            <a:r>
              <a:rPr lang="en-US" sz="1800" dirty="0"/>
              <a:t>More chances of </a:t>
            </a:r>
          </a:p>
        </p:txBody>
      </p:sp>
      <p:sp>
        <p:nvSpPr>
          <p:cNvPr id="11" name="Text Placeholder 10">
            <a:extLst>
              <a:ext uri="{FF2B5EF4-FFF2-40B4-BE49-F238E27FC236}">
                <a16:creationId xmlns:a16="http://schemas.microsoft.com/office/drawing/2014/main" id="{5C190521-DEAD-7E5A-9A86-045C8BC323EE}"/>
              </a:ext>
            </a:extLst>
          </p:cNvPr>
          <p:cNvSpPr>
            <a:spLocks noGrp="1"/>
          </p:cNvSpPr>
          <p:nvPr>
            <p:ph type="body" sz="quarter" idx="21"/>
          </p:nvPr>
        </p:nvSpPr>
        <p:spPr/>
        <p:txBody>
          <a:bodyPr/>
          <a:lstStyle/>
          <a:p>
            <a:pPr>
              <a:spcBef>
                <a:spcPts val="0"/>
              </a:spcBef>
              <a:spcAft>
                <a:spcPts val="0"/>
              </a:spcAft>
            </a:pPr>
            <a:r>
              <a:rPr lang="en-US" sz="1800" dirty="0"/>
              <a:t>Having secondary cause of HTN</a:t>
            </a:r>
          </a:p>
        </p:txBody>
      </p:sp>
      <p:sp>
        <p:nvSpPr>
          <p:cNvPr id="12" name="Text Placeholder 11">
            <a:extLst>
              <a:ext uri="{FF2B5EF4-FFF2-40B4-BE49-F238E27FC236}">
                <a16:creationId xmlns:a16="http://schemas.microsoft.com/office/drawing/2014/main" id="{499E46F0-EC88-434C-81DC-34F1849D868F}"/>
              </a:ext>
            </a:extLst>
          </p:cNvPr>
          <p:cNvSpPr>
            <a:spLocks noGrp="1"/>
          </p:cNvSpPr>
          <p:nvPr>
            <p:ph type="body" sz="quarter" idx="22"/>
          </p:nvPr>
        </p:nvSpPr>
        <p:spPr>
          <a:xfrm>
            <a:off x="7552943" y="2441448"/>
            <a:ext cx="1486125" cy="758952"/>
          </a:xfrm>
        </p:spPr>
        <p:txBody>
          <a:bodyPr/>
          <a:lstStyle/>
          <a:p>
            <a:r>
              <a:rPr lang="en-US" sz="1800" dirty="0"/>
              <a:t>includes</a:t>
            </a:r>
          </a:p>
        </p:txBody>
      </p:sp>
      <p:sp>
        <p:nvSpPr>
          <p:cNvPr id="13" name="Text Placeholder 12">
            <a:extLst>
              <a:ext uri="{FF2B5EF4-FFF2-40B4-BE49-F238E27FC236}">
                <a16:creationId xmlns:a16="http://schemas.microsoft.com/office/drawing/2014/main" id="{325479B2-D296-48DC-4503-F68092359C97}"/>
              </a:ext>
            </a:extLst>
          </p:cNvPr>
          <p:cNvSpPr>
            <a:spLocks noGrp="1"/>
          </p:cNvSpPr>
          <p:nvPr>
            <p:ph type="body" sz="quarter" idx="23"/>
          </p:nvPr>
        </p:nvSpPr>
        <p:spPr/>
        <p:txBody>
          <a:bodyPr/>
          <a:lstStyle/>
          <a:p>
            <a:r>
              <a:rPr lang="en-US" sz="1800" dirty="0"/>
              <a:t>Both controlled &amp; uncontrolled RH.</a:t>
            </a:r>
          </a:p>
        </p:txBody>
      </p:sp>
      <p:sp>
        <p:nvSpPr>
          <p:cNvPr id="14" name="Text Placeholder 13">
            <a:extLst>
              <a:ext uri="{FF2B5EF4-FFF2-40B4-BE49-F238E27FC236}">
                <a16:creationId xmlns:a16="http://schemas.microsoft.com/office/drawing/2014/main" id="{0F9FD301-646B-BE2F-43A8-D3B53153598C}"/>
              </a:ext>
            </a:extLst>
          </p:cNvPr>
          <p:cNvSpPr>
            <a:spLocks noGrp="1"/>
          </p:cNvSpPr>
          <p:nvPr>
            <p:ph type="body" sz="quarter" idx="28"/>
          </p:nvPr>
        </p:nvSpPr>
        <p:spPr>
          <a:xfrm>
            <a:off x="9637776" y="2441448"/>
            <a:ext cx="1469136" cy="758952"/>
          </a:xfrm>
        </p:spPr>
        <p:txBody>
          <a:bodyPr/>
          <a:lstStyle/>
          <a:p>
            <a:r>
              <a:rPr lang="en-US" sz="1800" dirty="0"/>
              <a:t>excludes</a:t>
            </a:r>
          </a:p>
        </p:txBody>
      </p:sp>
      <p:sp>
        <p:nvSpPr>
          <p:cNvPr id="15" name="Text Placeholder 14">
            <a:extLst>
              <a:ext uri="{FF2B5EF4-FFF2-40B4-BE49-F238E27FC236}">
                <a16:creationId xmlns:a16="http://schemas.microsoft.com/office/drawing/2014/main" id="{BA07BD1F-FA8B-73BE-B83F-B77AFE04B768}"/>
              </a:ext>
            </a:extLst>
          </p:cNvPr>
          <p:cNvSpPr>
            <a:spLocks noGrp="1"/>
          </p:cNvSpPr>
          <p:nvPr>
            <p:ph type="body" sz="quarter" idx="29"/>
          </p:nvPr>
        </p:nvSpPr>
        <p:spPr/>
        <p:txBody>
          <a:bodyPr/>
          <a:lstStyle/>
          <a:p>
            <a:pPr>
              <a:spcBef>
                <a:spcPts val="0"/>
              </a:spcBef>
              <a:spcAft>
                <a:spcPts val="0"/>
              </a:spcAft>
            </a:pPr>
            <a:r>
              <a:rPr lang="en-US" sz="1800" dirty="0"/>
              <a:t>Medication nonadherence</a:t>
            </a:r>
          </a:p>
          <a:p>
            <a:pPr>
              <a:spcBef>
                <a:spcPts val="0"/>
              </a:spcBef>
              <a:spcAft>
                <a:spcPts val="0"/>
              </a:spcAft>
            </a:pPr>
            <a:endParaRPr lang="en-US" sz="1800" dirty="0"/>
          </a:p>
          <a:p>
            <a:pPr>
              <a:spcBef>
                <a:spcPts val="0"/>
              </a:spcBef>
              <a:spcAft>
                <a:spcPts val="0"/>
              </a:spcAft>
            </a:pPr>
            <a:r>
              <a:rPr lang="en-US" sz="1800" dirty="0"/>
              <a:t>(50-80% TAKE SUBOPTIMAL MEDICATIONS)</a:t>
            </a:r>
          </a:p>
        </p:txBody>
      </p:sp>
      <p:pic>
        <p:nvPicPr>
          <p:cNvPr id="16" name="Content Placeholder 25" descr="Microscopic view of a suspended bubble-like material with water in it">
            <a:extLst>
              <a:ext uri="{FF2B5EF4-FFF2-40B4-BE49-F238E27FC236}">
                <a16:creationId xmlns:a16="http://schemas.microsoft.com/office/drawing/2014/main" id="{16BCAADD-88F2-D2E7-58BA-0D3C47F29BB2}"/>
              </a:ext>
            </a:extLst>
          </p:cNvPr>
          <p:cNvPicPr>
            <a:picLocks noGrp="1" noChangeAspect="1"/>
          </p:cNvPicPr>
          <p:nvPr>
            <p:ph type="pic" sz="quarter" idx="30"/>
          </p:nvPr>
        </p:nvPicPr>
        <p:blipFill>
          <a:blip r:embed="rId2">
            <a:alphaModFix amt="70000"/>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0" y="5175250"/>
            <a:ext cx="12188825" cy="1682750"/>
          </a:xfrm>
          <a:custGeom>
            <a:avLst/>
            <a:gdLst>
              <a:gd name="connsiteX0" fmla="*/ 0 w 12192000"/>
              <a:gd name="connsiteY0" fmla="*/ 0 h 1588010"/>
              <a:gd name="connsiteX1" fmla="*/ 12192000 w 12192000"/>
              <a:gd name="connsiteY1" fmla="*/ 0 h 1588010"/>
              <a:gd name="connsiteX2" fmla="*/ 12192000 w 12192000"/>
              <a:gd name="connsiteY2" fmla="*/ 1588010 h 1588010"/>
              <a:gd name="connsiteX3" fmla="*/ 0 w 12192000"/>
              <a:gd name="connsiteY3" fmla="*/ 1588010 h 1588010"/>
            </a:gdLst>
            <a:ahLst/>
            <a:cxnLst>
              <a:cxn ang="0">
                <a:pos x="connsiteX0" y="connsiteY0"/>
              </a:cxn>
              <a:cxn ang="0">
                <a:pos x="connsiteX1" y="connsiteY1"/>
              </a:cxn>
              <a:cxn ang="0">
                <a:pos x="connsiteX2" y="connsiteY2"/>
              </a:cxn>
              <a:cxn ang="0">
                <a:pos x="connsiteX3" y="connsiteY3"/>
              </a:cxn>
            </a:cxnLst>
            <a:rect l="l" t="t" r="r" b="b"/>
            <a:pathLst>
              <a:path w="12192000" h="1588010">
                <a:moveTo>
                  <a:pt x="0" y="0"/>
                </a:moveTo>
                <a:lnTo>
                  <a:pt x="12192000" y="0"/>
                </a:lnTo>
                <a:lnTo>
                  <a:pt x="12192000" y="1588010"/>
                </a:lnTo>
                <a:lnTo>
                  <a:pt x="0" y="1588010"/>
                </a:lnTo>
                <a:close/>
              </a:path>
            </a:pathLst>
          </a:custGeom>
          <a:solidFill>
            <a:schemeClr val="accent2"/>
          </a:solidFill>
        </p:spPr>
      </p:pic>
      <p:cxnSp>
        <p:nvCxnSpPr>
          <p:cNvPr id="17" name="Straight Connector 16">
            <a:extLst>
              <a:ext uri="{FF2B5EF4-FFF2-40B4-BE49-F238E27FC236}">
                <a16:creationId xmlns:a16="http://schemas.microsoft.com/office/drawing/2014/main" id="{D66BC7CC-D1B1-FFDB-8575-87805DA56201}"/>
              </a:ext>
              <a:ext uri="{C183D7F6-B498-43B3-948B-1728B52AA6E4}">
                <adec:decorative xmlns:adec="http://schemas.microsoft.com/office/drawing/2017/decorative" val="1"/>
              </a:ext>
            </a:extLst>
          </p:cNvPr>
          <p:cNvCxnSpPr>
            <a:cxnSpLocks/>
          </p:cNvCxnSpPr>
          <p:nvPr/>
        </p:nvCxnSpPr>
        <p:spPr>
          <a:xfrm>
            <a:off x="649224" y="5172458"/>
            <a:ext cx="0" cy="6187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C46F4993-6337-FFC7-9109-8428F1ABB5A9}"/>
              </a:ext>
            </a:extLst>
          </p:cNvPr>
          <p:cNvSpPr>
            <a:spLocks noGrp="1"/>
          </p:cNvSpPr>
          <p:nvPr>
            <p:ph type="sldNum" sz="quarter" idx="10"/>
          </p:nvPr>
        </p:nvSpPr>
        <p:spPr/>
        <p:txBody>
          <a:bodyPr/>
          <a:lstStyle/>
          <a:p>
            <a:fld id="{75DF2D63-3FF5-D547-96B9-BE9CCD1ABA58}" type="slidenum">
              <a:rPr lang="en-US" sz="1600" smtClean="0"/>
              <a:pPr/>
              <a:t>9</a:t>
            </a:fld>
            <a:endParaRPr lang="en-US" sz="1600" dirty="0"/>
          </a:p>
        </p:txBody>
      </p:sp>
    </p:spTree>
    <p:extLst>
      <p:ext uri="{BB962C8B-B14F-4D97-AF65-F5344CB8AC3E}">
        <p14:creationId xmlns:p14="http://schemas.microsoft.com/office/powerpoint/2010/main" val="3347314458"/>
      </p:ext>
    </p:extLst>
  </p:cSld>
  <p:clrMapOvr>
    <a:masterClrMapping/>
  </p:clrMapOvr>
</p:sld>
</file>

<file path=ppt/theme/theme1.xml><?xml version="1.0" encoding="utf-8"?>
<a:theme xmlns:a="http://schemas.openxmlformats.org/drawingml/2006/main" name="Office Theme">
  <a:themeElements>
    <a:clrScheme name="Scientific Discovery">
      <a:dk1>
        <a:srgbClr val="000000"/>
      </a:dk1>
      <a:lt1>
        <a:srgbClr val="FFFFFF"/>
      </a:lt1>
      <a:dk2>
        <a:srgbClr val="44546A"/>
      </a:dk2>
      <a:lt2>
        <a:srgbClr val="E7E6E6"/>
      </a:lt2>
      <a:accent1>
        <a:srgbClr val="96D3ED"/>
      </a:accent1>
      <a:accent2>
        <a:srgbClr val="C7DBE1"/>
      </a:accent2>
      <a:accent3>
        <a:srgbClr val="688EBD"/>
      </a:accent3>
      <a:accent4>
        <a:srgbClr val="BCE5DD"/>
      </a:accent4>
      <a:accent5>
        <a:srgbClr val="66DDCC"/>
      </a:accent5>
      <a:accent6>
        <a:srgbClr val="E0CE61"/>
      </a:accent6>
      <a:hlink>
        <a:srgbClr val="0563C1"/>
      </a:hlink>
      <a:folHlink>
        <a:srgbClr val="954F72"/>
      </a:folHlink>
    </a:clrScheme>
    <a:fontScheme name="Custom 36">
      <a:majorFont>
        <a:latin typeface="Posterama"/>
        <a:ea typeface=""/>
        <a:cs typeface=""/>
      </a:majorFont>
      <a:minorFont>
        <a:latin typeface="Daytona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ientific-Discovery_Win32_EF_v4" id="{D94798B6-E450-4518-8015-6EE17CD1412B}" vid="{16A04E6B-C80A-471C-86D6-D49E9EAD76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5" ma:contentTypeDescription="Create a new document." ma:contentTypeScope="" ma:versionID="e02306daf00165b375dc6a58966960b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df88fb76bf5f555224557953949c1ec9"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746342-5E84-430E-9251-61001F208E7A}">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0E8B3377-22F1-4153-96F0-CC2E4BE41C57}">
  <ds:schemaRefs>
    <ds:schemaRef ds:uri="http://schemas.microsoft.com/sharepoint/v3/contenttype/forms"/>
  </ds:schemaRefs>
</ds:datastoreItem>
</file>

<file path=customXml/itemProps3.xml><?xml version="1.0" encoding="utf-8"?>
<ds:datastoreItem xmlns:ds="http://schemas.openxmlformats.org/officeDocument/2006/customXml" ds:itemID="{2EB2FABB-45EC-440E-B647-8CA57BA45A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{0111113C-45EA-4553-8CBE-33FD4CE19EF6}tf67061901_win32</Template>
  <TotalTime>533</TotalTime>
  <Words>2043</Words>
  <Application>Microsoft Office PowerPoint</Application>
  <PresentationFormat>Widescreen</PresentationFormat>
  <Paragraphs>247</Paragraphs>
  <Slides>37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Calibri Light</vt:lpstr>
      <vt:lpstr>Daytona Condensed Light</vt:lpstr>
      <vt:lpstr>Posterama</vt:lpstr>
      <vt:lpstr>Office Theme</vt:lpstr>
      <vt:lpstr>RESISTANT HYPERTENSION</vt:lpstr>
      <vt:lpstr>Agenda</vt:lpstr>
      <vt:lpstr>Introduction</vt:lpstr>
      <vt:lpstr>Primary goals</vt:lpstr>
      <vt:lpstr>HYPERTENSION- INDIA</vt:lpstr>
      <vt:lpstr>AFTER 2017…</vt:lpstr>
      <vt:lpstr>RH</vt:lpstr>
      <vt:lpstr>TRUE RESISTANT HYPERTENSION</vt:lpstr>
      <vt:lpstr>Importance….</vt:lpstr>
      <vt:lpstr>PowerPoint Presentation</vt:lpstr>
      <vt:lpstr>PowerPoint Presentation</vt:lpstr>
      <vt:lpstr>PowerPoint Presentation</vt:lpstr>
      <vt:lpstr>GENETICS IN RH</vt:lpstr>
      <vt:lpstr>PATHOGENESIS</vt:lpstr>
      <vt:lpstr>PowerPoint Presentation</vt:lpstr>
      <vt:lpstr>Diagnosis &amp; Treatment</vt:lpstr>
      <vt:lpstr>PowerPoint Presentation</vt:lpstr>
      <vt:lpstr>PowerPoint Presentation</vt:lpstr>
      <vt:lpstr>PowerPoint Presentation</vt:lpstr>
      <vt:lpstr>PowerPoint Presentation</vt:lpstr>
      <vt:lpstr>PSEUDORESISTANT HTN</vt:lpstr>
      <vt:lpstr>ASSESSMENT OF ADHERENCE</vt:lpstr>
      <vt:lpstr>Poor BP Measurement Technique</vt:lpstr>
      <vt:lpstr>LIFE STYLE FACTORS</vt:lpstr>
      <vt:lpstr>LIFE STYLE FACTORS</vt:lpstr>
      <vt:lpstr>PowerPoint Presentation</vt:lpstr>
      <vt:lpstr>PowerPoint Presentation</vt:lpstr>
      <vt:lpstr>PowerPoint Presentation</vt:lpstr>
      <vt:lpstr>Sleep disorders &amp; pseudopheochromocytoma</vt:lpstr>
      <vt:lpstr>PowerPoint Presentation</vt:lpstr>
      <vt:lpstr>Sleep deprivation</vt:lpstr>
      <vt:lpstr>Obstructive sleep apnea</vt:lpstr>
      <vt:lpstr>Obstructive sleep apnea</vt:lpstr>
      <vt:lpstr>U-shaped relation hypertension &amp; duration of sleep</vt:lpstr>
      <vt:lpstr>Esh guidelines 2023:</vt:lpstr>
      <vt:lpstr>PowerPoint Presentation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RESISTANT HYPERTENSION</dc:title>
  <dc:creator>Shama Sharma</dc:creator>
  <cp:lastModifiedBy>Shama Sharma</cp:lastModifiedBy>
  <cp:revision>1</cp:revision>
  <dcterms:created xsi:type="dcterms:W3CDTF">2024-04-21T08:04:41Z</dcterms:created>
  <dcterms:modified xsi:type="dcterms:W3CDTF">2024-12-25T13:50:07Z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