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23" r:id="rId3"/>
    <p:sldId id="263" r:id="rId4"/>
    <p:sldId id="260" r:id="rId5"/>
    <p:sldId id="313" r:id="rId6"/>
    <p:sldId id="312" r:id="rId7"/>
    <p:sldId id="261" r:id="rId8"/>
    <p:sldId id="326" r:id="rId9"/>
    <p:sldId id="262" r:id="rId10"/>
    <p:sldId id="264" r:id="rId11"/>
    <p:sldId id="266" r:id="rId12"/>
    <p:sldId id="314" r:id="rId13"/>
    <p:sldId id="268" r:id="rId14"/>
    <p:sldId id="275" r:id="rId15"/>
    <p:sldId id="276" r:id="rId16"/>
    <p:sldId id="315" r:id="rId17"/>
    <p:sldId id="277" r:id="rId18"/>
    <p:sldId id="278" r:id="rId19"/>
    <p:sldId id="324" r:id="rId20"/>
    <p:sldId id="279" r:id="rId21"/>
    <p:sldId id="316" r:id="rId22"/>
    <p:sldId id="280" r:id="rId23"/>
    <p:sldId id="318" r:id="rId24"/>
    <p:sldId id="317" r:id="rId25"/>
    <p:sldId id="282" r:id="rId26"/>
    <p:sldId id="319" r:id="rId27"/>
    <p:sldId id="325" r:id="rId28"/>
    <p:sldId id="283" r:id="rId29"/>
    <p:sldId id="285" r:id="rId30"/>
    <p:sldId id="290" r:id="rId31"/>
    <p:sldId id="291" r:id="rId32"/>
    <p:sldId id="292" r:id="rId33"/>
    <p:sldId id="293" r:id="rId34"/>
    <p:sldId id="322" r:id="rId35"/>
    <p:sldId id="287" r:id="rId36"/>
    <p:sldId id="320" r:id="rId37"/>
    <p:sldId id="289" r:id="rId38"/>
    <p:sldId id="294" r:id="rId39"/>
    <p:sldId id="321" r:id="rId40"/>
    <p:sldId id="295" r:id="rId41"/>
    <p:sldId id="298" r:id="rId42"/>
    <p:sldId id="296" r:id="rId43"/>
    <p:sldId id="302" r:id="rId44"/>
    <p:sldId id="305" r:id="rId45"/>
    <p:sldId id="306" r:id="rId46"/>
    <p:sldId id="308" r:id="rId47"/>
    <p:sldId id="31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000"/>
    <a:srgbClr val="5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ZIL KT" userId="e78c93089f646298" providerId="LiveId" clId="{9F3A2520-8307-42CD-B3F4-3CB49E3F1DE7}"/>
    <pc:docChg chg="custSel modSld">
      <pc:chgData name="FAZIL KT" userId="e78c93089f646298" providerId="LiveId" clId="{9F3A2520-8307-42CD-B3F4-3CB49E3F1DE7}" dt="2026-01-20T06:42:52.490" v="135" actId="27636"/>
      <pc:docMkLst>
        <pc:docMk/>
      </pc:docMkLst>
      <pc:sldChg chg="modSp mod">
        <pc:chgData name="FAZIL KT" userId="e78c93089f646298" providerId="LiveId" clId="{9F3A2520-8307-42CD-B3F4-3CB49E3F1DE7}" dt="2026-01-20T06:38:00.281" v="133" actId="20577"/>
        <pc:sldMkLst>
          <pc:docMk/>
          <pc:sldMk cId="4031843191" sldId="261"/>
        </pc:sldMkLst>
        <pc:spChg chg="mod">
          <ac:chgData name="FAZIL KT" userId="e78c93089f646298" providerId="LiveId" clId="{9F3A2520-8307-42CD-B3F4-3CB49E3F1DE7}" dt="2026-01-20T06:38:00.281" v="133" actId="20577"/>
          <ac:spMkLst>
            <pc:docMk/>
            <pc:sldMk cId="4031843191" sldId="261"/>
            <ac:spMk id="3" creationId="{15B79E76-56E7-6DF7-D4EF-94035A4DFE9A}"/>
          </ac:spMkLst>
        </pc:spChg>
      </pc:sldChg>
      <pc:sldChg chg="modSp mod">
        <pc:chgData name="FAZIL KT" userId="e78c93089f646298" providerId="LiveId" clId="{9F3A2520-8307-42CD-B3F4-3CB49E3F1DE7}" dt="2026-01-20T06:42:52.490" v="135" actId="27636"/>
        <pc:sldMkLst>
          <pc:docMk/>
          <pc:sldMk cId="1872692472" sldId="268"/>
        </pc:sldMkLst>
        <pc:spChg chg="mod">
          <ac:chgData name="FAZIL KT" userId="e78c93089f646298" providerId="LiveId" clId="{9F3A2520-8307-42CD-B3F4-3CB49E3F1DE7}" dt="2026-01-20T06:42:52.490" v="135" actId="27636"/>
          <ac:spMkLst>
            <pc:docMk/>
            <pc:sldMk cId="1872692472" sldId="268"/>
            <ac:spMk id="3" creationId="{19570CAE-98D3-D0A7-3578-F280EB6CC965}"/>
          </ac:spMkLst>
        </pc:spChg>
      </pc:sldChg>
      <pc:sldChg chg="modSp mod">
        <pc:chgData name="FAZIL KT" userId="e78c93089f646298" providerId="LiveId" clId="{9F3A2520-8307-42CD-B3F4-3CB49E3F1DE7}" dt="2026-01-20T04:41:13.979" v="132" actId="20577"/>
        <pc:sldMkLst>
          <pc:docMk/>
          <pc:sldMk cId="1018124162" sldId="293"/>
        </pc:sldMkLst>
        <pc:spChg chg="mod">
          <ac:chgData name="FAZIL KT" userId="e78c93089f646298" providerId="LiveId" clId="{9F3A2520-8307-42CD-B3F4-3CB49E3F1DE7}" dt="2026-01-20T04:41:13.979" v="132" actId="20577"/>
          <ac:spMkLst>
            <pc:docMk/>
            <pc:sldMk cId="1018124162" sldId="293"/>
            <ac:spMk id="3" creationId="{3C201F4D-7D7B-513C-76D0-2298286EDEC1}"/>
          </ac:spMkLst>
        </pc:spChg>
      </pc:sldChg>
      <pc:sldChg chg="modSp mod">
        <pc:chgData name="FAZIL KT" userId="e78c93089f646298" providerId="LiveId" clId="{9F3A2520-8307-42CD-B3F4-3CB49E3F1DE7}" dt="2026-01-20T04:34:27.920" v="131" actId="20577"/>
        <pc:sldMkLst>
          <pc:docMk/>
          <pc:sldMk cId="3067779910" sldId="318"/>
        </pc:sldMkLst>
        <pc:spChg chg="mod">
          <ac:chgData name="FAZIL KT" userId="e78c93089f646298" providerId="LiveId" clId="{9F3A2520-8307-42CD-B3F4-3CB49E3F1DE7}" dt="2026-01-20T04:34:27.920" v="131" actId="20577"/>
          <ac:spMkLst>
            <pc:docMk/>
            <pc:sldMk cId="3067779910" sldId="318"/>
            <ac:spMk id="3" creationId="{96454284-6831-904E-02B7-A3A4703768F5}"/>
          </ac:spMkLst>
        </pc:spChg>
      </pc:sldChg>
      <pc:sldChg chg="modSp mod">
        <pc:chgData name="FAZIL KT" userId="e78c93089f646298" providerId="LiveId" clId="{9F3A2520-8307-42CD-B3F4-3CB49E3F1DE7}" dt="2025-12-22T19:45:53.044" v="1" actId="27636"/>
        <pc:sldMkLst>
          <pc:docMk/>
          <pc:sldMk cId="696300735" sldId="323"/>
        </pc:sldMkLst>
        <pc:spChg chg="mod">
          <ac:chgData name="FAZIL KT" userId="e78c93089f646298" providerId="LiveId" clId="{9F3A2520-8307-42CD-B3F4-3CB49E3F1DE7}" dt="2025-12-22T19:45:53.044" v="1" actId="27636"/>
          <ac:spMkLst>
            <pc:docMk/>
            <pc:sldMk cId="696300735" sldId="323"/>
            <ac:spMk id="3" creationId="{BB4A7C40-EEFA-5826-68D1-2FB7880849D3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8:04:20.882"/>
    </inkml:context>
    <inkml:brush xml:id="br0">
      <inkml:brushProperty name="width" value="0.17143" units="cm"/>
      <inkml:brushProperty name="height" value="0.17143" units="cm"/>
      <inkml:brushProperty name="color" value="#DBBDAE"/>
    </inkml:brush>
  </inkml:definitions>
  <inkml:trace contextRef="#ctx0" brushRef="#br0">225 321 6983,'0'18'-1140,"0"-4"1155,0-14 74,0 0 22,0-14-28,0 10 1,0-10-72,0 14-13,0 0-27,-14 0 34,10 0-1,-10 0 68,14 0 126,0 0-190,14 0 1,-7 0-1,11-3 1,0-4-6,0-4 0,-8 0-31,12 11 34,-15 0 1,11 0-13,-8 0 0,-2 0-15,13 0 16,-14 0 4,22 0 0,-26 0 0,26 0-14,-26 0 9,11 0-8,-14 0 44,0 0 8,-14 0-20,11 0 1,-15 0-1,7 0-35,8 0 1,-15 0 0,7 0 1,4 0 3,-14 0 74,-1 0-63,-10-14 0,11 10 39,-1-6-29,15 6-21,-7 4-16,0-14 10,10 10 1,-14-21 6,8 15 1,6-5 5,-7 5 0,4 6 4,-3-7-48,6 8 1,-21 6 38,14 8 1,1-4 5,10 15 67,0-15-68,0 21 0,0-21 34,0 15-27,14-15 1,-7 11 5,14-8 0,-10-2-7,10 13 0,-10-14 9,11 4 1,-1-8-9,11-3 1,-11 0 0,1-3-10,3-8 0,-7 4 19,3-14-93,-14 13 69,7-6-6,-14 0 0,-3 0 3,-8-8 12,7 8 0,-10 10 1,11-3-4,-8-3 1,4-1-35,-15 11 1,12 0 3,-12 0 0,12 0 21,-12 0 37,15 0 25,-7 0-43,14 0 0,14 0 126,8 0-120,-8 0 0,14 0-25,-6 0 16,-8 0 1,14-4 0,-6-3-6,6-3 1,-10-5-1,-4 8-3,1-4 1,-12-3 31,8 4 0,-8 2 15,-3-13-25,0 14 0,-14-18 2,-7 14 0,3 1 81,-3 10-87,-1 0 0,1 0-13,0 0-16,-1 0 1,-6 14-8,6 7 0,8-3 13,14 3 1,0-10 0,0 10 15,0-13 1,4 17 0,6-15 1,-3 1-22,15-11 1,-12 11-47,12-1 51,-15 1-2,7-11 1,-10 0-17,6 0 20,-6 0 32,10 0 17,-14 0-36,0 0 1,-10-4-1,-5-3-21,-2-3 0,6-1 0,-11 11 10,-3 0 1,8 0 6,-5 0 0,1 0 39,-11 0-41,14 0 1,0 0 4,8 0-3,6 0 1,-10 3 0,10 5 0,-7 2-6,8 1 1,-11-7-6,14 6 0,0-3 36,0 15-16,0-15 1,14 7-5,7-14 0,-3 4-7,3 6-6,1-6-2,10 10 8,0-14-2,-14 0 2,-4 0 0,-14 0 0,0-3-26,0-8 1,-14 7 10,-8-6 0,-3 3 1,1-1 12,2-2 0,1-1-7,-11 11 0,0 0 56,0 0-38,14 0-11,-11 0 3,26 0 0,-12 4 90,15 6-82,15-6 0,-8 10 26,14-14-30,-14 14 0,11-10 0,-7 7-1,10-8 0,-3-3 0,0 4 1,0 3-1,-1 4 0,-6-1 0,11-10-5,2 0 0,-6 0 0,4 0-8,3 0 0,-8 0 0,5-3-31,3-8 0,-7 7-48,3-6 82,-14 6 1,7 1 4,-14-8 1,0 4 27,0-15-29,0 15 6,0-7 1,-14 14-7,-7 0 0,-8 0 1,-3 0 1,11 0 0,-1 0-1,15 0 5,-7 0 10,14 0-14,14 0 1,-7 0 41,15 0-41,-1 0 1,1 0 0,-1 0 2,4 0 1,-7 0 0,3 0 79,-14 0-31,7 0-97,-14 0 18,0 0 1,-14 0 20,-7 0 1,3 0-8,-3 0-1,13 0 100,-20 0-88,24 0 36,-10 0-22,14 0 9,0 0 1,14 0 11,8 0 0,-4 0 1,3 0 0,-10 0 0,10 0 3,4 0 0,-7 0-9,3 0 1,-10 0-60,10 0 7,1 0 34,-5 0-3,12 0-1,-11 0 0,3 0 0,1 4 6,2 6 1,-6-6 0,4 7 17,3-8 1,3-3 0,4 0 2,0 0 1,0 0-1,0 0-20,0 0 0,1 0 1,-1 0-11,0 0 1,0 0 8,0 0 1,0 0 0,0 0 10,0 0-18,0 0 1,-11 0 0,1 0 71,3 0-71,3 0 1,4 0 0,0 0-21,1 0 14,-1-14 1,0 10-1,0-6 5,0 6 1,0 4 0,0 0-20,0 0 0,-11 0-16,1 0 0,-1 0 19,11 0 1,0 0 20,0 0 0,0 0-15,1 0 1,-1 0 16,0 0-11,-15 0-40,12 0 38,-11 0 0,3 11-12,1-1 10,-15 1 1,11-11 0,-8 0 0,8 0-1,14 0 1,-11 0 5,1 0 1,-1 0-13,11 0 0,0 0 0,0 0-20,1 0 0,-12 0 0,0 0 23,4 0 1,-7-3-32,3-8 77,1 7-46,-4-24 1,-1 24 20,-6-6-10,-7 6-3,10 4 1,-10 0-10,6 0 0,-6-4-60,6-6 37,-6 6 33,-4-10-23,0 14 63,0 0 0,-14 0-46,-8 0 1,5-11 0,-5 1-41,-3 2 30,11 5 1,-22-1-1,11-3 1,0-4-7,-3 4 0,-4 4 0,-7 3 0,-4-4 11,4-6 0,-11 6 1,0-7-1,-4 8 4,1 3 0,0 0 0,-12 0 0,1 3 7,0 8 1,11-7-1,-1 10 1,1-4 3,3 1 0,-7 0 1,11-8-1,-1 5-5,1 2 0,3 1 0,8-11-27,-8 0 24,7 0 0,-10 0 0,14 0 0,0 0-1,0 0 0,0 0 0,-1 0 0,1 0 1,11 0 0,0 0-1,-4 0 0,7 0 3,-3 0 1,10 0-3,-11 0 1,12-11-1,-12 1 0,15-5 0,-3 5 0,2 2 0,-2-13 0,3 14 0,-15-4 0,15 8 0,-21 3 0,6 0 0,8 0 0,-15 0 0,8 0 0,-7 0 0,-5 0 0,1 0 0,11 0 0,0 0 0,-4 0 0,0 3 0,0 4 21,3 4 0,12 0 7,-12-11-22,1 14 16,3-10-183,4 10 153,14-14-15,0 0 1,14 0 55,8 0 0,6 0-24,4 0 0,-3 3 0,-4 5-7,-4 2 1,0 1 0,11-11 0,0 0-7,1 0 0,-12 0 0,0 0 0,4 0 2,4 0 0,3 0 1,0 0 18,0 0-17,0 0 1,0 0 28,0 0-27,0 0 1,0 0 0,0 0 7,0 0 1,1 0 0,-1 0-1,0 0 2,0 0 0,0 0 0,0-4 0,0-3-6,0-3 1,0-1-1,0 11 1,0-4-7,0-6 0,0 6 1,0-7-4,1 8 0,-1 3 0,0 0 8,0 0 0,0 0-7,0 0 1,0 0 95,0 0-88,-14 0 1,10 0 71,-6 0-71,6 0 0,-6 0 1,-1 0 9,4 0-12,-11 0 0,15 0 0,-8 0 0,8 0 5,3 0 1,-11 0 0,0 0 0,4 0-27,4 0 1,-8 0-1,1 0 4,3 0 0,-8 0 1,5 0 5,3 0 1,3 0 15,4 0 1,0 0-10,0 0 1,1 0 12,-1 0-11,0 0 0,-11 0-13,0 0 12,1 0 1,-1 0-9,1 0 6,-15 0 0,11 0-5,-8 0 5,-6 0 0,14 0 1,-8 0-1,-6 0 0,14 0 0,-8 0 0,-6 3 0,10 4 0,0 4 0,-10 0 0,10-11 0,-14 0 0,0 0 22,0 14-19,0-10 4,0 10-5,0-14 1,-3 0-3,-8 0 1,4 3-2,-15 8 0,12-7 1,-12 6 1,-3-6 0,-3 0 1,-4 3-2,0 3 1,0 1 0,0-11 77,0 0-75,14 0 1,-11 11-1,8-1-10,-8-2 2,-3-5 1,11 1-1,0 3-36,-4 4 33,-4-1 1,-3-10 0,0 4 0,0 3-6,0 4 0,0-1 0,0-10 1,0 0 1,0 0 0,-1 0 1,1 0-1,0 0-5,0 0 1,-3 0-1,-5 4 1,-2 3 8,2 4 0,5-1 0,3-10 11,0 0 0,0 0 0,0 0 0,-1 0-12,1 0 0,0 0 0,0 0 46,0 0-40,0 0 1,0 0 9,0 0-8,0 0 0,0-10 0,0-1-55,0 4 52,0 3 0,0 4 0,-1 0 1,1 0-5,0 0 1,0-10 0,0-1 0,0 4 7,0 3 1,11 4 0,-1 0-1,-3 0 7,-3 0 1,-4 0 0,0 0-1,0 0 0,0 0-11,-1 0 1,1 0 4,0 0 0,11 0-10,0 0 7,13 0 0,-9 0-12,6 0 12,7 0 0,-13 0 3,6 0-2,7 0 0,-14 0-1,8 0 1,3 0 2,-15 0-1,15 0 1,-7 4-2,14 6 0,0-6 0,0 14 0,3-11-1,8 4 0,-4-1 0,15-10-3,3 0 0,3 0 0,4 0-29,0 0 32,0 0 0,-10 0 1,-1 0-1,4 0-2,4 0 1,3 0-1,0 0 3,0 0 0,0-3 1,0-4-1,0-4 3,0 4 0,0 3 0,0 4 1,0 0-11,0 0 0,0 0 1,0 0-1,1-3-11,-1-8 0,0 7 0,0-10 0,0 4 5,0-1 0,0 0-24,0 11 94,0-14-66,-14 10 16,-4-10 30,-14 14-33,0 0-2,-14 0 1,7 0-1,-15 0-2,-3 0 0,8 0 0,-1-4 0,0-3 0,0-3 0,-3-1 0,-11 11-12,0 0 1,0-11 0,0 1 0,-1 2 1,1 5 1,0 3 0,0 0-1,0 0 3,0 0 1,0-11-1,0 1 35,0 2-31,0 5 0,3-1 1,4-3-1,4-4 3,-4 4 0,7 4 1,-3 3-1,-1-4 7,5-6 0,-1 6-5,7-7-144,8 8 63,-12 3 77,15 0 0,15 0 0,6 0 32,7 0 0,-6 0 0,-1 0-32,4 0 1,-7 0 75,3 0-54,1 0-34,-4 0 22,10 0-6,-24 0-9,10 0 23,-14 0 0,-14 0 0,-8 0-10,-6 0 0,6 0 0,1 0-5,-4 0 1,-3 0-1,-5 0-7,1 0 1,0 0 0,0 0 1,0 0 0,0 0-10,0 0 13,14 0 1,-10 0-1,6 0 0,5 0 1,-5 0-2,15 0 0,-7 0 4,14 0 1,0 3 1,0 8 1,3-7-4,8 6 0,7-6 31,14-4 1,0 0-15,0 0-42,0 0 27,0 0 1,-10 0 51,-1 0-53,0 0 1,1 0 0,-1 0 18,4 0-12,-11 0 1,15 0 0,-8 0 3,8 0 1,3 0-1,0 0 1,0 0 8,0 0 0,0 0 0,0 0 4,0 0 1,0 0-1,0 0 1,0 0-1,0 0 0,1 0 0,-1 0 0,0 0-12,0 0 0,0 0 0,0 0 24,0 0 0,0 0-176,0 0 143,0 0 0,-10 0 0,-1 0-5,4 0 3,-11 0 1,15 0-20,-8 0 17,-7 0 0,4 3 0,-7 4 1,10 4 1,-3 0 0,3-11 1,4 0 1,4 3 0,3 5-4,0 2 1,0 1 0,0-11 8,0 0 0,0 0 0,0 0-5,0 0 1,-10 0-1,-1 0-10,4 0 1,4 0-1,3 0-3,0 0 1,0 0 4,0 0 0,0 0 0,0 0 1,0 0 0,-11 0 0,1 0 1,3 0 1,-7 0 0,3 0 1,4 0 0,-7 0 1,3 0-1,4 0 0,-7 0-1,3 0 0,1 0 0,10 0 0,-11 0 0,0 0 0,-10 0 19,11 0-18,-15 0 1,11 0-4,-8 0 5,-6 0-6,10 0 3,-14 0 0,4 0 0,6 0 0,-3 0-1,15 0 0,-15-4 1,7-3-1,0-3 1,-10-1 0,24 11 0,-24 0 20,10 0-20,-14 0 1,4 0 0,3 3-3,4 8 3,-1-7 2,-10 10-2,0-14 0,0 3 38,0 8 30,0-7 20,0 10-80,0-14 0,0 4 35,0 6-155,-14-6 116,11 10-30,-26-14 14,11 0 1,-3 0-8,-1 0 1,1 0 1,-11 0 0,11 0 0,-1 0-7,-3 0 0,-3 0 0,-4 4-11,0 6 0,0-6 1,0 7 10,-1-8 1,1-3-1,0 0 1,0 0 22,0 0 1,0 0 0,0 0 0,0 0-18,0 0 0,-11 0 0,0 0 35,4 0 0,4 11 1,-1 0-1,-3-4 5,-4-4-21,0-3 0,0 11 0,1 0 4,2-4-8,5-4 1,-1-3 0,-3 0 0,-4 0-2,4 0 1,3 0 0,4 0-13,0 0 0,0 0 1,0 0 9,0 0 1,0 0-1,3-3 1,5-4 7,2-4 0,1 0-1,-11 11 0,10-3 0,1-4 0,-4-4 0,7 0 2,-3 11-4,-1 0 0,1 0-11,0 0 10,14 0 1,-22-3-1,8-8 1,-8 7-1,-3-6 1,0 6-1,0 4 1,0 0 1,10 0 0,1 0 0,-4 0 1,-3 0-8,-4 0 0,10 0 1,1 0-19,-4 0 0,7 0 16,-3 0 0,10 0 29,-10 0-29,13 0-5,-6 0 6,14 0-54,0 0 1,14 0 50,8 0 1,6 0 0,4-4-7,0-6 0,-10 6 1,-4-10-1,0 3 7,-1 1 0,-6-5 1,10 8 11,4-3 0,4-12 0,-1 8-2,-6-4 0,-4 11 1,-8-4-12,12 8-25,-8 3 27,0 0-7,0 0 0,-6 0 11,13 0 2,-14 0 0,11 0-2,-7 0 0,-4 0 95,14 0-49,-14 0-27,22 0 115,-26 0-106,11 0-14,-14 0 1,-14 0-32,-7 0 26,-8 0 0,8-11 0,0 0-8,-4 4 0,7 4 0,-4 3-8,-3 0 0,-3 0 9,-4 0 1,0 0-4,0 0 1,0 0 0,0 0 114,14 0-94,4 0-45,14 0 43,0 0-52,0-15 41,14 12 1,-7-11-12,14 14 0,1 0-2,10 0 1,0 0 14,0 0 1,0 0-1,0 0-2,0 0 1,-10 0 0,-1 0-3,4 0 1,3 0 11,4 0 1,0 0 0,1 0-10,-1 0 1,-11 0 74,0 0-71,1 0 1,10 0-12,0 0 8,0 0 1,-11 0-1,1 0-1,3 0 1,3 0-1,4 0 1,0 0 1,-10 0 0,-1 0 1,4 0 1,-7 0-1,3 0 9,4 0 0,4 0-17,3 0 1,0 0 2,0 0 1,0 3 1,0 8 1,0-8 86,0 8-85,0-7 0,0-4 27,0 0-28,0 0 0,1 0-7,-1 0 6,0 0 1,-11 0 0,0 0 1,4 0 1,-7 0 0,4 0-16,3 0 1,-8 0 0,5 0 4,3 0 1,-8 0-1,5 0 3,3 0 1,3 0 0,4 0 2,0 0 0,-10 0 0,-1 0-3,4 0 1,-7 0-30,3 0 29,1 0 1,-1 0-1,0 0-1,-13 0 1,20 0 3,-6 0-3,-8 0 1,4 0 0,-11-4 0,7-3-1,4-4 0,-8 1-7,12 10 1,-11 0-4,10 0 0,-10 0 8,10 0 0,0 0-5,11 0 1,-10 0 0,-4-4 0,-4-7 1,0 8 22,-3-8-20,-8 7 0,12 4-22,-15 0 3,0 0 0,3 11 35,8 0-9,-8 0 1,12-8-3,-15 8 7,0-8-8,0 12 1,0-12 2,0 8 14,0-8 1,0 15-2,0-7 1,-4-7 0,-3 10-8,-4 0 1,-3-10 0,7 10-3,-4 0 1,-3-10-10,3 6 1,4 5-8,-14-5 1,10 5 5,-10-5 0,-1-6 2,-10 6 0,14-2 1,4-1 22,0 3-21,10 1 1,-24-11-3,7 0 1,6 0 0,-3 4 0,8 3 12,-12 4 0,5-1 0,-5-10 11,-3 0 0,7 11 1,-3 0 0,0-1-13,-11-10 0,10 0-19,1 0 1,-1 0-2,-10 0 0,0 0 0,0 0-4,0 0 0,11 0 1,-1 0 10,-3 0 0,-3 0 0,-4 0-66,0 0 63,14 0 1,-11 0 0,8 0 0,-7 0-2,-4 0 0,10 0 0,1 0 0,-4 0-2,-4 0 1,-3 0 0,0 0-13,0 0 0,0 0 0,0 0 3,0 0 1,0 0 0,0 4-3,0 7 0,0-8 0,0 8 14,-1-8 1,12-3 0,0 0-12,-4 0 0,-4 0 53,-3 0-40,14 0 0,-10 0 1,6 0-1,-6 0 0,7 0 1,-1 0-9,-3 0 0,-3 0 0,-4 0 0,0 0 0,10 0 0,1 0 9,-4 0 1,-4 0-1,-3 0 0,11-10 0,0-1-10,-4 4 0,7 3-13,-4 4 0,1 0 25,-11 0 1,0-10 9,0-1-16,0 0 1,10 11 6,1 0 0,0 0 0,-1 0 0,1 0 2,-4 0 1,7 0 0,-3 0-6,-4 0 0,7-10-6,-3-1 4,-1 0 6,-10 11 0,14 0 3,4 0 0,10 0 24,-6 0-27,6 0 1,-10-3 7,14-8-4,0 7-9,0-10-23,0 14 0,0-4-7,0-6 0,0 3 9,0-15 1,11 12-1,-1-12 1,12 12 47,-12-12-36,1 15 1,0-11 1,0 8 88,-1 6-69,-10-10 4,14-1 0,-10 8 18,7-14-13,-8 14-20,-3-7 0,-14 14 0,-7 0 1,-8 0-3,-3 0 0,0 10 35,0 1 1,0 10-14,0-10 0,10 3-16,1-3 3,14-7 1,-18 13 0,11-10 2,-4 4-19,11 14 0,-8-18 4,15 15 1,0-12 4,0 12 0,0-12 2,0 12 0,4-15 0,7 4 0,10-8 0,-3-3 0,0 4 0,-4 6 0,11-6 0,-4 7 0,-6-8 0,2-3 0,-6 0 0,-7 0 0,13 0 0,-6 0 4,-7 0 1,10-3 6,-14-8-10,0 7 0,-11-13-2,1 6 0,-15 7 1,3-6 1,4 6-27,-3 4 25,0 0-1,-11 0 1,10 0 2,1 0-3,14 0-6,-8 14 1,15 4 3,0 14 19,0-14 1,15 7 25,6-14 0,-3 10-31,3-10 1,-10-1-12,10-10 1,-3 4-17,4 7 22,6-8 0,-21 11-22,15-14 17,-15 0 0,11 0-8,-8 0 12,8 0 0,3 11 1,1 0 0,-1 0 4,11-11-9,-14 0 1,11 0 0,-8 0-1,7 0 1,5 0 0,-1 0-2,0 0 0,-11 0 0,0 0 0,4 0 0,4 0 0,3 0 4,0 0 0,0 0 1,0 0 8,0 0 1,-10 0-1,-1 0 7,4 0-11,3 0 0,5 0 0,-1 0 0,0 0 3,0 0 1,0 0 0,0 0-11,0 0 0,0 0 0,0 0-3,0 0 1,0 0 0,0 0 9,0 0 1,0 0 1,1 0 1,-12 0 9,0 0 1,1 3-16,10 8 0,-11-8-8,1 8 0,-12-7-2,12-4 22,-15 0 0,21 0 0,-6 0 6,6 0 0,4 0 0,0 0-14,0 0 0,0 0 0,0 0 0,1 0-9,-1 0 1,-4-4-1,-3-3 1,-4-4 9,4 4 0,4 4 1,3 3-33,0 0 1,0 0 0,0 0 18,0 0 1,-10 0 0,-1 0 2,4 0 0,3 0 0,5 0 0,-16-15 0,12 12 0,-8-8-6,-7 7-4,15 4 11,-11 0 0,3 0 2,1 0 1,-15-3 1,3-8 12,-6 8 5,-4-12-20,0 15-3,0 0 1,11-3-5,-1-8 4,1 8 1,-11-15-1,0 7 0,4 8 1,6-8 0,-3-7 0,15-3-26,-15 6 1,11-10-6,-8 15 1,-6-5 5,7 5 25,6 6-16,-13-24 18,10 24 13,-14-24 0,0 21 42,0-15-18,0 15-32,0-7 0,4 10-16,7-6 2,-8 6 0,11-14 0,-14 7 8,0 8 0,0-15 5,0 7-10,0 8-54,0-11 50,0 14 1,0 3-1,4 4-4,7 4 1,-8 3 30,8-3 1,-4 3 20,4 8 1,-8 6 23,8-7 0,-7-3-30,-4 4 0,0-1-14,0 11 0,0-11-21,0 1 1,0-11-14,0 10 0,0-10 5,0 10 0,-4-14 0,-3 7-15,-4 1 1,-3-12 13,3 8 0,4-8 0,-11 1-1,4 7 1,-11-8 2,4 8 0,-8-8-4,-3-3 7,14 0 0,-10 0-69,6 0 62,-6 0 0,6 0 0,1-3 0,-4-4-21,-3-4 0,6 0-32,1 11 48,0 0 1,-12 0 0,1 0 0,0 0-6,0 0 1,0 0 0,0 0 26,0 0 1,0 0 0,0 0 0,0 0-7,0 0 0,10 0 0,1 0 0,-4 0-24,-3 0 1,-5-3 0,1-4 17,0-4 0,0 0 24,0 11-25,0 0 0,0 0 17,0 0-14,0 0 0,11 0 1,-1 0 7,-3 0 1,7 0 4,-3 0 0,10 0-3,-10 0-5,14 0 1,-7-3-42,14-8-45,0 8 74,0-12 1,3 15 12,8 0 0,7 0 20,14 0-25,-15 0 0,12 0 0,-8 0 23,8 0-19,-11 0 0,10 0 0,-6 0 9,6 0-9,4 0 0,0 0 0,0 0 0,0 0 0,0 0 0,4 0 0,7 0 0,-8 0 0,8 0 0,-7 0 0,-4 0 0,0 0 0,-11 0 0,1 0 70,-15 0 0,4 0-69,-22 0 5,7 0 0,-24 0 1,6 0-102,-6 0 88,10 0 0,-25 11-2,1 0 1,-12-1-1,1-10 2,10 0 1,7 0 0,4 0 0,0 0 0,0 0 0,11 0 0,-1 0 0,-3 0 0,-3 0 8,-4 0 0,3 4-55,8 7 45,7-8 1,17 11-6,8-14 8,-8 0 1,26 0 0,-8 0 25,8 0-21,3 0 1,0 0 0,0 0 0,0 0 3,0 0 0,4 0 0,3 0 0,4 0 4,-4 0 0,0 0 0,0 0 0,4 0 7,-4 0 0,-3 0 0,0 0 1,3 0-6,4 0 0,-1 0 0,-10 0 0,1 0-18,-1 0 0,-4-3 0,-3-4 1,-4-4 4,4 4 1,-7 3 0,4 4-2,3 0 1,-8 0-1,5 0 30,-15 0-25,7 0 0,-10 0-36,6 0-10,-6 0 38,10 0 0,-14 0 69,0 0-44,14 0 0,-6 0-5,13 0-11,-14 0 8,22-14-8,-26-4 0,15-3-3,-7 0 0,-8 10 5,8-11-7,-8 15-4,-3-21 5,0 24 2,0-10 0,0 14 252,0 0-259,0 14 6,0-10 1,0 10 0,-3-3 0,-8-1 0,8 5 0,-8-5 9,7-6 1,4 14 29,0-8-28,0-6 1,-3 25-2,-8-8 1,8-3 12,-8 3-52,7 0-51,4-3 1,0 0-1,-3-11-474,-8 4 554,-7 0 0,-14 3 0,0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8:05:24.714"/>
    </inkml:context>
    <inkml:brush xml:id="br0">
      <inkml:brushProperty name="width" value="0.17143" units="cm"/>
      <inkml:brushProperty name="height" value="0.17143" units="cm"/>
      <inkml:brushProperty name="color" value="#FBE8D4"/>
    </inkml:brush>
  </inkml:definitions>
  <inkml:trace contextRef="#ctx0" brushRef="#br0">641 257 7584,'18'18'-1587,"-3"-18"1600,-15-4-40,0-10 31,-15 14 0,-3 0 4,-14 0 0,11 0 1,0 0 22,-4 0 1,7 0 0,-4 0-15,-2 0 0,6 0 0,-4 0-4,-3 0 1,8 0-1,-5 0-19,-3 0 0,7 0 1,-3 0-1,-4 0 1,7 0 0,-3 0 2,-4 0 1,7 0 0,-3 0-2,-4 0 1,7 11 34,-3 0 29,-1-1-56,-10-10 1,14 4 6,8 7-2,6-8 1,1 11-3,-8-14 0,7 4-22,-6 7 6,6-8 1,8 11 28,6-14 1,-3 0 0,15 0-12,3 0 0,3-3 0,4-4 1,4-4 14,7 4 0,-8-7 0,12-1 0,-5 1-27,1 0 1,11-7 0,-8 10-1,0 0 1,1-3 1,6 10 0,-10-10-11,-4 0 20,11 10 0,-14-14 0,10 11 0,-3-3 2,-1 2 1,-10-6 0,-10 4 0,3-1-1,3-3 1,-6 10-1,-4-10 2,-4 0-4,11 10 0,-22-14 0,4 11-11,-14-4 1,-11 1 0,-14 10 6,0 0 1,0 0-1,0 0-36,0 0 28,0 14 0,0-11 1,0 8-1,0-4-22,0 4 1,0-7-1,0 6-2,0-6 1,-1-1-1,1 4 9,0 4 0,0 0 1,0-8 15,0 8 0,11-7 0,-1 6 7,-3-6 1,0-1 0,1 5 3,2 2 0,15 5 0,-4-5 0,8-3-13,3 15 1,0-12-5,0 12 6,0-15-1,14 21 0,4-24-2,14 7 0,0-8 1,0 1 4,0 7 1,-11-8 0,1 8 0,3-8 0,3-3 1,1 4-1,-8 7 1,-3-8-23,-7 8 0,-8-4 0,12 0-111,-1 4 0,-11 3 133,8-3 0,-22-8 0,-6 12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8:05:26.534"/>
    </inkml:context>
    <inkml:brush xml:id="br0">
      <inkml:brushProperty name="width" value="0.17143" units="cm"/>
      <inkml:brushProperty name="height" value="0.17143" units="cm"/>
      <inkml:brushProperty name="color" value="#FBE8D4"/>
    </inkml:brush>
  </inkml:definitions>
  <inkml:trace contextRef="#ctx0" brushRef="#br0">257 97 7875,'-32'-3'-404,"0"-8"1,10 7 0,1-10-62,-4 0 0,7 10 465,-3-6 0,10 6 0,-10 4 0,-1-14 0,-10-4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8:05:38.096"/>
    </inkml:context>
    <inkml:brush xml:id="br0">
      <inkml:brushProperty name="width" value="0.17143" units="cm"/>
      <inkml:brushProperty name="height" value="0.17143" units="cm"/>
      <inkml:brushProperty name="color" value="#FBE8D4"/>
    </inkml:brush>
  </inkml:definitions>
  <inkml:trace contextRef="#ctx0" brushRef="#br0">738 64 7875,'-21'0'-77,"0"0"1,-1-3-159,4-8 0,1 8-24,6-8 1,7 4 180,-6-4 127,6 8 1,8-12 0,6 15-14,12 0 0,6 0 0,4 0 0,0 4 26,0 7 0,15-8 0,6 8-135,8-8 76,3-3 1,0 4-1,4 3 1,3 4-11,4-4 1,3-4 0,-6 1 0,6 3-2,4 4 1,-11 0 0,8-8-1,-5 4-4,1 4 1,0 0 0,-11-8 0,4 4 10,7 4 1,-8 0 0,8-11 0,-7 0 9,-4 0 0,4 10 0,3 1 0,4-4-8,-4-3 0,-3-4 0,-8 0-7,-6 0 8,6 0 0,-24 0 0,7 0-3,-7 0 1,-4 0 1,0 0-20,0 0 0,-14 14 42,-4-10 1,-28 10 0,-8-14-13,-6 0 1,-4 0-1,0 0 1,-4 0 22,-7 0 0,7 0 1,-10 0-1,3 0-24,1 0 0,-15 0 0,3 0 0,-6-4-5,-5-6 1,-9 6-1,-1-7 60,4 8-58,-11 3 0,0-4 0,-15-3 0,5-4 3,6 4 0,35 4 0,-1-1 0,-44-3 1,46 2-1,0-1-2,0 2 1,0 1 0,-46 0 0,-4 3 0,0 0-3,4 0 0,40-5 0,2-1-1298,-32-5 1293,36 5 1,0 2-1,-17 4 1,-8-4 0,7-3-1,8-4-6,6 4 0,8 3 0,17 1 106,8-8 0,10 8-86,22-8 1,10 7-1,18 4 1,8 0-43,3 0 1,14 0 0,14 0 0,4 0 1,7 0 0,7 4 0,-44-1 0,0 1 10,1 1 1,1 1-79,6 0 0,1-2 0,-4-1 0,0-2 0,7 2 0,0 1 69,0 1 0,0 1 14,1 0 0,-1-1 1,0-3-1,0-1 0,0 2 1,0 1-1,0 2 1,1-1-3,-1-1 1,0-1 0,0-1 0,0 0 0,0-2-1,0 0 1,-1 1 0,-1 1 201,-2 4 1,-2-1-1,-4-3 1,-1-1 0,32 10-1,-10-7-179,-7-4 0,-8 10 0,-6 1 0,-11-4 89,-8-3 143,-3-4-211,-14 0 1,-18 0 0,-25 0 0,-11 0-59,-6 0 1,-19 0-1,1 0-23,-12 0 54,-17 0 0,18-11 0,-15 0 1,-3 4-12,-3 4 1,40 2 0,0 2 0,1-1 0,-1 0 0,-48 0 1,49 0 0,-1 0 1,-5 0-1,0 0 1,2 0-1,-1 0 0,1 0 1,0 0 28,0 0 1,-1 0 0,-4 0-1,-1 0 1,4 0 0,0 0 0,-1 0-1,-1 0-31,-1 0 1,2 0 0,-42 0 0,1 0 0,13 0 10,8 0 0,3 0 0,11 0 0,3 0 51,8 0 0,6 0-49,15 0 1,18 0-1,14 0-3,18 0 0,25 0 0,14 0 7,14 0-9,11 0 0,18 3 0,-48 0 0,2 1 0,6 2 0,2-1-69,5-1 1,1-1 0,-2-1 0,0 0 0,5-2-1,0 0 1,0 0 0,1 0 54,2 0 0,2 0 0,2 0 0,0 0 0,3 0 0,-1 0 0,-2 0 0,1 0-12,-5 0 1,1 0 0,2 0 0,-1 0 0,-6 1 0,-1 1 0,-1 1 0,0 1 16,-2 2 1,0-1 0,-4 1 0,0-1 0,-2-5 0,-2 0 0,-4 0-1,-1 0 7,47 0 0,-22 0 0,-10 0 0,-15 0 339,-6 0-310,-19 0 0,-21 0 0,-28 0 111,-22 0-135,-14 0 0,-21 0 0,-11 0 0,38 0 1,-2 0-3,-5 0 1,-1 0-1,-3 0 1,-1 0-1,-1 0 1,0 0-1,-2 0 1,0 0-68,-4 0 0,1 0 0,3 0 0,0 0 0,-5 0 0,-1 0 0,1 0 0,0 0 63,-4 0 1,0 0 0,-1-1-1,-1-2 1,0 0 0,1-1 0,2-1-1,2-1-3,1 2 0,-1 1 0,-8 1 0,0 1 0,4 1 0,2 0 0,2 0 0,2 0 1,1 0 0,2 0 0,6-2 0,1 0 0,2-1 0,2-1 0,5-1 0,2-1 1,-43-1 0,6 4 1,25 3-1,8 0-1,10 0 16,22-15 1,24 12 0,29-8-13,18 8 0,25 3 0,11 0 0,-32 0 0,2 0 4,8 0 1,0 0 0,2 0 0,0 0 0,9 0 0,0 0 0,0 0 0,0 0-1,-1 0 1,1 0-18,0-1 1,0 2-1,-1 3 1,2 2 0,3 0-1,2-1 1,-1 0 0,0 1-76,1 1 0,-1 0 0,-2-5 1,0 0-1,-1 3 0,0 0 0,-4-1 1,0-1 76,-2 3 0,0-1 0,-1-3 0,-1 0 0,-4 3 0,-1 0 0,-2-2 1,0-2 8,-2-1 0,-2 0 0,-2 1 0,-2 1 0,35 6 0,-10 2 529,-15-3-532,-21-3 0,-15-4 0,-31 0 119,-26 0-112,-17 0 1,-33 0-1,-10-4 35,38-1 1,-1 0-146,-48 1 0,37-3 0,-2 0 0,3 5 0,-1 0 141,-4-3 0,-1 0-26,-1 3 0,-1 0 0,-1-5 0,-1 0 0,0 5 0,-2 0 0,0-1 0,-1-1 0,0-1 0,0-1 1,2 0-1,0 2 1,-4 3-1,1 2 0,1-1 1,0 0-10,-2 0 1,1 0 0,2-2 0,2 0 0,0-1-1,1-1 1,3-1 0,1-1-10,3 2 0,3 1 0,7 1 1,1 1-1,1 0 0,1 2 0,-38-1 125,14 0 0,11 0 0,10 0-123,11 0 0,26 0 0,20 0 164,26 0 1,31-4 0,26-3 0,10-4-148,-43 7 1,1 1 0,7 1 0,3 1 0,6 0 0,2 2-4,1-1 1,0 0 0,2-2 0,0 0 0,6-1-1,2-1 1,0-1 0,1-1-1047,2 2 0,-1 1 1034,1 1 1,-1 0 0,-4 2 0,-1 0 0,0 0 0,0 0-35,0 0 1,0 0 36,1 0 0,-1 0 0,-1 0 0,-1 0 0,-3 0 0,-1 0 0,-4 0 1,-1 0-7,-2 0 0,-2 0 1,-7 5-1,-2 1 0,-3 0 1,-3-1-1,40 2 153,-16-3 1,-9-4 0,-12 0-144,-10 0 0,-25 0 14,-18 0 1,-29 0 0,-28 0 0,-11 0 2,-7 0 1,-24 0 0,2 0-1,46 1 1,-1 1-14,-3 3 0,0 1 0,-45-3 0,45 3 0,-1-1-724,1-2 0,0-2 721,-2-1 0,0 0 1,-2 0-1,0 0 1,2 0-1,0 0-29,1 0 1,2 0 555,-39 0 1,1 0 0,6 0-649,-7 0 103,11 0 1,4 0-1,14 0 1,0 0-35,0 0 1,14 0 49,7 0 0,22-4 0,13-3 0,16-4 5,13 4 0,18 4 1,11 3-1,7-4 1,11-7 0,7 8 0,-1-8 1,12 7 2,7 4 0,3 0 0,0 0 0,0 0-7,0 0 0,-10 0 0,-1 4 365,5 7-370,-12-8 1,11 12 0,-14-12-59,-4 8 122,-3-8 1,-18 12 0,-7-15-62,-8 0 3,-17 14 0,-7-11-3,-22 8 1,-21 3 0,-22-3 0,-10-4 4,-11-3 0,-10-4 1,34 0-1,-1 0 0,-3 0 1,-1 0-3,-1 0 0,0 0 1,-1 0-1,-1 0 1,-5 0-1,-1 0 1,1 0-1,0 0-55,0 0 0,0 0 0,-5 0 1,-1 0-1,0 0 0,1 0 0,-1 0 1,1 0 51,-3 0 1,1 0 0,5 0-1,0 0 1,-3 0 0,-1 0-1,4 0 1,1 0 0,0 0 0,1 0 0,0 0 0,0 0 0,1 0 0,1 0 21,3 0 0,1 0-20,1 0 1,3 0 0,-28 0 0,7 0 21,8 0-18,17 0 0,4 0 1227,13 0-1234,16 0 0,6 0 0,25 0 0,15 0 0,10 0 0,29 0 0,-1 0 0,15 0-1,18 0 0,0 3 0,-42 0 0,1 1 0,3 2 0,1-1 1,5-2 0,0 1 0,-6 3 0,0 1 0,7-3 0,1 0 0,1 0 0,1 1-68,-1 1 0,0 0 0,3-5 0,-2 0 0,-4 4 0,0 2 0,1-2 0,1-1 67,-2 0 0,-1 0 0,-2 3 1,-2-1-1,-2-4 0,0 1-17,-2 1 1,-1 0 18,-6 1 0,0-1 0,1-3 1,0 0-1,37 5 0,-8 4-8,-4-4 1,-18 7 0,-17-3 511,-7-4-492,-18-4 1,3-3-4,-21 0 0,-11 0 0,-31 0 0,-12 0-8,-6 0 0,-19 0 1,-10 0-1,38 0 0,-1 0 0,-7 0 0,0 0 0,2 0 0,0 0 1,-1-1-1,-1-1 0,-2-1 0,0-1-53,-1-2 1,0 1 0,-4-1 0,0 1 0,-2 5-1,0 0 1,-1-1 0,-1-1 56,3-4 0,-1 1 1,2 3-1,0 0 0,2-3 1,0 0-1,0 2 1,0 2-1,-1 1 1,1 0 0,7 0 0,0 0 0,5 0 0,1 0 0,-42-3 129,8-8 1,17 7 0,0-6 0,15 6-118,7 4-20,17 0 7,15 0 1,17 0 0,12 4 0,17 3 7,18 3 1,24 1 0,16-7 0,-41-1 0,1 1-8,3 1 0,1 1 0,6 1 0,1 0 0,-2-3 0,0-1 1,4 2-1,2 1-21,5-3 1,-1 1 0,-3 2 0,0 2 0,5-1-1,1 0 1,-3 0 0,1 0-5,-1 1 0,1-1 0,1-1 0,0-2 0,-3-2 0,0 0 0,1 1 0,0 1 2,-1 1 0,0 1 0,-2 0 1,0-2-1,-4-2 0,0 0 0,-1 1 1,0 1 5,-2 1 1,-1 1-1,35 5 1,0-11-1,-15 0 25,-18 0 1,-10 0-8,-18 0 0,-21 0 1,-22 0-4,-28 0 0,-32 0 1,-15 0 10,-6 0-11,37 0 0,-1 0 0,0 0 0,-2 0 0,-5 0 0,-2 0 0,-1 0 0,0 0-63,-3 0 1,-1 0 0,3-5 0,-1-1 0,-5 0 0,0 1 0,-2 1 0,0 1 72,-4 1 1,1 0 0,7 2-1,0 0 1,-9 0 0,-1 0-1,3 0 1,0 0-6,-1 0 1,1 0-1,2 0 1,2 0-1,2 0 1,2 0 0,1 0-1,2 0-18,4 0 1,1 0 0,3 0 0,1 0 0,0 0 0,2 0 0,-44 0 117,11 0 1,28 0-1,1 0-125,10 0 0,25 0 10,25 0 0,28 0 0,29 0 0,15 0 7,13 0 0,11 0 0,-41 0 1,1 0-1,6 0 0,1 0 4,4 0 0,1 0 0,3 0 0,1 0 0,-3 2 0,1 0 0,2 1 0,2 1-82,-2 1 0,2 1 0,4 0 0,1-1 0,-6-3 0,0-1 0,1 2 0,1 1 72,1 1 0,-2 1 0,-6 0 0,-1-1 0,3-3 0,-1-1 0,-4 2 0,-1 1 4,-5 1 0,-1 1 0,0 0 0,-2-1 0,44-5 0,0 0 141,-7 0 0,-22 0 1,-7 0-1,-18 0-73,-10 0 3,-4 0 0,-28 0 0,-19 0-82,-20 0 23,-15 0 0,-18 0 1,-7 0-13,-10 0 1,34 0-1,-2 0 1,-2 0-1,0 0 1,-2 0-1,0 0 1,-3 0-1,-1 0 1,-1 0 0,-1 0 0,-1-2 0,0 0 0,0-1 0,-1-1 0,1-1 0,0-1-38,0 2 0,0 1 1,1 1-1,1 1 0,1 0 1,1 2-1,3-1 0,0 0 36,2 0 1,-1 0-1,-1 0 1,0 0-1,-42-4 1,10-3 4,7-4 0,10 1 0,19 10 1,10 0 610,7 0-606,19 0 0,10 0 0,28 0 1,22 0-10,14 0 1,25 0-1,10 0-3,-41 0 1,2 0-84,7-1 0,1 2 0,1 3 1,1 2-1,6 0 0,1-1 53,-3-2 0,1 1 33,-2 5 1,0 0 0,3-7 0,1-1 0,-1 6 0,1 1 0,-2-3 0,-1 0-11,-1 0 0,0 1 0,-3 1 0,-1 0 0,-1-3 0,-1-1 0,-3 3 0,0-1-13,-1-1 1,-2-1-1,43 1 1,-15-1-1,-8 5 20,-13 2 1,-1 1 0,-17-11 21,-4 0 0,-21 0 0,-18 0 57,-18 0 1,-24 0 0,-12 0-1,-10 0-70,-11 0 0,-7 0 1,-17 0-1,47-1 1,0-2-20,-1-2 1,-1 0 0,-1 3 0,0 0 0,2-3 0,-1-1-785,-5 4 0,0 1 796,4 1 1,0 0 0,-6 0 0,1 0 0,6 0 0,1 0 2,1 1 0,0-2-3,-5-6 1,0 0-1,-39 3 1,46-1 0,0-1-1,-39 3 118,0 3 0,11 0 0,3 0 0,11 0-109,10 0 0,8 0 15,14 0 1,21 0 0,22 0-17,28 0 1,22 0-1,14 0 1,10 0-8,8 0 1,-39 0 0,2 0 0,3 0 0,0 0-1,4 0 1,2 0-1,5 0 0,-1 0 1,-3 0-1,0 0 1,3 0-1,1 0 0,-2-1 1,-1-2-62,3-2 1,-1 0 0,-8 3 0,0 0 0,3-3 0,0-1 0,-2 4 0,1 1 46,-1 1 0,0 0 1,-4-2-1,-2 0 0,0-1 1,-1-1 22,1-1 1,-2-1-19,32-4 1,13 6 0,-31-3 94,-7-4-69,-18 1 0,-1 6 410,-20-7 0,-12 8 0,-24-8 0,-22 7-413,-24 4 0,-8-3 0,-17-4 1,-8-4-10,42 7 1,-1 1-1,0 1 1,0 0-1,-6 2 1,-1 0-1,-2 0 1,1 0 14,-3 0 0,1 0 0,4 1 0,2-2 1,2 0-1,1-1 0,3-1 0,0-1 1,-46-7 1,14 0 0,11 11 0,10 0 46,8 0 0,14 0-115,-4 0 73,21 0 0,12 0-85,20 0 201,8 0 0,29-3 1,6-4-214,8-4 71,17 0 0,4 11 0,18 0 1,-49 0-1,1 0-13,1 0 1,1 0 0,0 0 0,-1 0 0,43 0 0,0 0-14,0 0 1,-3 0-1,-4 0 1,-7-3 20,-3-8 1,-15 7 0,-14-6 0,-4 6 14,-7 4 1,-14 0 2,-4 0 1,-28 0-1,-3 0 1,-19 0-9,-14 0 0,-10 0 0,-18 0 32,-4 0-34,-14 0 1,10 0-1,-10 0 76,4 0-65,13 0 1,-17 0 0,14 0 0,4 0 3,4 0 1,6 0 0,7 0 0,12 0-1,6 0 0,8-3-50,6-8 0,12 7 0,24-6-2,18 6 0,14 4 1,22 0-1,7 0-14,10 0 1,4 0-1,4 0 1,-4-3 20,0-8 1,7 7 0,-17-6 0,-1 6-10,1 4 1,-8 0-1,-14-4 103,-4-6-87,-14 6 0,-3-10 105,-15 14-108,-13 0 97,6 0-71,-28 0 0,-18 0 1,-22 0-1,-6 0 5,-5 0 1,1 0 0,0 0 0,0 0 23,0 0 0,0 0 1,0 0-1,3 0-18,7 0 1,-3 0 0,15 0 0,3 0-24,3 0-3,4 0 15,14 0 0,22 0 0,24 0 1,15 0-32,7 0 28,3 0 1,22 0 0,0 0-47,-4 0 35,11 0 1,-14 0-1,7 0 1,-11 0-17,-11 0 0,4 0 0,-14 0-37,-4 0 60,-3 0 0,-22 0 1,-18 0-1,-24 0 7,-22 0 0,-10 0 0,-8 0 0,-7 0 26,-11 0 0,-6 0 1,-8 0-1,49 0 0,-1 0-2,-1 1 0,-1-2 0,-7-4 0,1-1 0,2 1 0,2 0 0,-2 1 0,2 0-8,2 2 1,1 1-1,-47 1 1,4 0-1364,-1 0 1365,16 0 0,2 0 1,19 0-177,6 0 187,22-14-69,4 10 0,38-10 0,4 14 0,26 0 10,24 0 1,14 0-1,22 0 1,-47 0 0,1 0-4,4 0 0,1 0 0,3 0 0,1 0 0,1 0 0,0 0 0,1 1 0,-1 1-50,0 4 0,0-1 1,5-3-1,1 0 1,0 3-1,-1 0 1,-3-2-1,0-2 69,-5-1 1,-1 0 0,1 0 0,-1 0 0,-4 1-1,-1 1 1,-2 2 0,0 0 16,-2 1 0,-2 0 0,2 1 0,-2-1 0,26-5 0,-7 0 418,-11 0 0,-11 11 0,-14-1-443,0-3 0,-21-3 146,-22-4-135,-7 0 0,-42 4 0,3 3 44,-15 3-36,5 1 0,-22-11 0,10 0 0,-3 0 13,-7 0 0,7 0 0,0 0 0,4 0 3,7 0 1,3 0 0,7 0 0,4 0-4,4 0 1,24 0-1,-3-3 477,4-8-492,13 7 1,15-14-1,25 11 1,15-3 2,13 3 0,8 3 0,6 4-3,8 0 3,-7-14 1,25 10-1,-11-7 0,-1 8 1,12 3 0,-22 0 0,11 0-139,-3 0 130,-19 0 0,-3 0 1,-14 0 16,-4 0 13,-3 0 1,-22 0 0,-14 0 0,-21 0 0,-18 0-14,-15 0 1,-6 0-1,-8 0 1,-7 0-4,-10 0 1,-8 0 0,-7 0-1,49 0 1,-1 0-1,-2 0 1,1 0 0,-1 0 0,1 0 0,-43 0 0,0 0-2,-1 0 1,1 0 0,0 0-1441,0 0 1439,14 0 0,0 0 1,10 0 6,-2 0-6,-1 0 1,14 0 0,4 0 4,4 0-2,14 0 1,-8 0 0,15 0 13,0 0-29,14 0-77,4 0 80,43 0 1,-26 0-1,8 0 363,-25 0 1,-15 0 0,-3 0 0,0 0-360,0 0 1,-11 0 0,-3 0 0,-1 0 1,1 0 0,-11 0 1,4 0-4,-8 0 5,11 0 0,-10 0 0,6 0 0,-3 0 0,4 0 1,-4 0 0,10 0-1,1 0 12,0 0 1,-8 0 0,11 0 0,4 0-25,4 0 1,3 0-1,-1 0 1,1 0 0,0 0 2,0 0 1,11 0 55,0 0-26,13 0 1,-2 0 5,20 0-24,8 0 0,25 0 0,3 0-51,4 0 18,4 0 1,10 11-1,0-1 1,0 1-18,0 3 1,4-10 0,3 6 0,4-6 31,-4-4 0,-3 4 1,-4 3-1,-3 3 16,-8-2 1,4-5 0,-14-3-1,-4 0 10,-3 0 0,-15 0 9,1 0 0,-19 0 1,-3 0-1,-18 0-4,-10 0 0,-19 0 1,-6 0 40,-8 0-53,-3 0 0,-11 0 0,-3 0 85,-4 0-84,11 0 1,-18 0-1,10-3 1,1-5 11,0-2 0,3-1 1,11 11-1,3 0-4,8 0 1,-4 0 0,14 0-59,4 0 21,3 0 1,22 0 0,14 0 0,17 0 5,12 0 0,14 0 0,3 0 10,4 0 1,0 4-1,7 3 1,-7 3-1,0-2 6,0-5 1,-1-3-1,8 0 9,-3 0-12,-15 0 0,7 11 1,-14 0 7,1-4-7,-1-4 0,-11-3 0,0 0 1,-13 0 0,2 0-1,-20 0 1,-8 0 0,-14 0-1,-4 0 0,-7 0 0,-3 0 0,-11 0 1,3-3 24,-3-8 0,-3 7 0,-4-6 0,0 6 14,-1 4 1,12-11-1,3 1 1,0 3-22,0 3 0,8 4 0,-8 0 1,3-4-72,8-6 1,4 6 2,2-6 65,1 6-70,15 4 50,2 0 0,19 0-19,7 0 20,6 0 1,15 0 0,1 0 0,-1 0-6,0 0 1,0 0 0,3 0-1,5 0-12,2 0 0,1 0 0,-11 0 1,0 0-7,0 0 1,-10 0 0,-1 0-41,4 0 9,-11 0 66,0 0 25,-14 0 1,-3-11-74,-8 1 36,-7-15 0,-14 18 0,-3-11 22,-8 3-21,7 5 1,-10-1-1,14-3 114,0-4-112,0 11 0,0-11 0,0 11 32,0-4 1,10 1 0,1 10 0,-1-4 0,1-3 41,0-4 1,10 0-69,-10 11 1,13 4-14,-2 7 1,6-4-1,4 14-9,0 4 1,0-7-1,0 3 67,0 4 1,0-7 69,0 4-112,14-1 1,-6 0 0,13-3 44,4-4-34,-11 11 0,15-18-51,-8 15 35,8-1 1,-1 1 0,-3-5-9,-4-2 1,1 10-1,10-8 1,0 5-24,0-1 0,-11-14 0,1 8 0,3-5 2,3 1 0,4 0 0,0-8 1,0 4 0,0 4 1,11 0 0,0-11 0,0 0-15,3 0 1,-10 0-1,6 0 1,-6 0-1,-4 0 1,0 10-10,0 1-1,-14 0 77,11-11-72,-26 0 96,11 0-54,-28 0 0,7 0 0,-14 0 5,-4 0 0,-7-11 1,-7 0-1,-8 4 1,1 4 1,0 3 0,-11-4 1,7-3-1,-4-4 6,1 4 1,14 4 0,-8 3 0,4-4-7,1-7 1,-1 8 0,11-8 0,0 8 28,0 3 0,10 0-10,1 0-41,14 0 22,-7 0 0,17 0 0,8 0-9,10 0 7,8 0 1,3 10-1,3 1-16,8-4 12,7 11 1,14-15 0,0 12 0,0-5-1,1 1 0,2 3 0,5-7 0,6 4 2,4-4 1,-7 8 0,10-5-1,1-3-2,-4-3 1,7 7-1,-11-1 1,1-3-38,-1-3 0,-7-4 1,-14 0-1,-7 4 31,-3 6 0,6-6 1,-10 6-40,-4-6 150,-18-4-110,-6 0 0,-15-4 1,-4-3 33,-7-3-28,-6-1 0,-19 11 0,-3-4 24,-4-6-23,-14 6 1,7-10 0,-14 14 0,0-4 1,0-6 0,-4 6 0,-3-7 0,-4 8 7,4 3 1,-8-11 0,4 0 0,4 4 13,3 4 0,-3 3 1,3-4-1,8-3 9,-1-4 0,4 1 1,4 10-1,10 0-19,7 0 1,15 0-80,0 0 1,17 3 70,4 8 1,18-7-1,25 6-70,10-6 61,8 10 0,6-10 0,8 6 0,7-6-5,0-4 1,11 11 0,-8-1 0,8-3 2,3-3 0,0 7 0,1-1 0,-1-3-14,0-3 0,0 7 0,0-1 0,1-3 9,-1-3 0,-14-4 1,-7 0-1,-8 0 5,-3 0 1,-3 0-1,-8 0 27,-10 0-7,-21 0-16,-8 0 1,-18 0-1,-10 0 1,-14 0-1,-12 0 0,-17-11 0,4 1 1,-8 3 0,-3 3 0,-11-7 0,-3 1 1,-4 2-1,-7 5 0,-4-8 0,-3 1 1,0-1-14,0-3 0,-1 6 0,1-9 7,0 2 0,0-6 0,0 7 0,-1 0 0,1-4-10,0 0 1,10 7-1,4-7 1,4 4 30,7 7 0,7-7 0,7 3 0,7 4-9,3 3 1,5-6-1,10-1 0,0 0-9,14 11 6,18 0 1,28 0-7,15 0 2,0 0 0,3 0 0,7 0 1,8 0-1,3 0 0,0 11 0,0 3 0,1 0-3,-1 1 1,3 6 0,5-7 0,6 1 1,4-1 0,-7 7 0,7-10 0,-4 0-4,-6 3 1,6-11 0,-3 12 0,-8-5-19,-9 1 1,-1 0 0,-15-8-1,-3 4 14,-3 4 0,-4 0-22,0-11 95,-14 0-67,-4 0 1,-39-4 0,-7-3 2,-3-4 1,-15-3 0,-4 7 6,-6-4-6,-4 1 1,-11-1 0,-4 0 0,-3 4-1,-7 4 0,0-8 0,0 0 0,7 4 58,4 4 1,3 3 0,11 0 0,3 0 2,8 0 1,6 0-1,15 0-34,0 0 0,4 3-5,6 8 0,12-8 0,20 12 0,15-5-53,15 1 0,9 3 0,16-7-40,-1 4 70,14 0 1,4-1-1,-33-4 1,2-1-796,2-1 1,1-1 791,46 1 0,-45 1 0,0 1 0,-5-1 0,0 0 0,1-1 0,1-1-15,1 0 0,1-2 0,5-1 0,0 0 0,-5 1 0,-1 1 3,-1 4 1,-1-1-1,42-1 1,-4 6-1,3-6 1,-6-4 15,-4 0 0,-7 0 0,-8 0 0,5 0 7,2 0 1,-9 0 0,-16 0 0,1 0-3,0 0 1,-11-11-1,4 1 1,-7 2 14,-4 5 1,-4-1 0,-3-3-17,-3-3 0,-15-5 1606,4 5-1593,6 6 107,-13-10-107,10 0 1,-14 6 9,0-13 1,14 10-1,8-6-3,6 2 0,1 1 1,-4 7-1,-4-4-35,4 4 0,-7-7 0,3 3 0,1 0-7,-5-3 1,8 7 0,-10-11 10,2 4 0,-6-7 49,11 10 0,-15-3-20,3 3-50,-6 7 34,-4-10 0,-4 14-45,-6 0 23,6 0-25,-10 0 1,14 14 18,0 8 1,0-4 31,0 3 1,-4-3-1,-3 7 17,-4-4 0,-3-3 0,4 7-7,-12-4 1,-6 1-16,-4 10 1,0-4 0,-1-6 0,1-8 6,0 0 1,0-10 0,0 6-137,0-6 123,0 10 1,0-10 0,-4 6-86,-6-6 80,6-4 1,-10 0 0,14 0 15,-1 0-18,1 0 0,0 0 0,0 0-7,0 0 1,11 0-1,3-4 32,4-6 0,3 3-10,11-15 0,4 15 0,6-4 0,12 4-6,6-3 0,15 6 1,0-7-1,-1 4-1,5-3 0,3 6 1,14-7-1,-4 8 0,-6 3 1,6-11-1,-6 0-15,6 4 14,-10 4 1,7-8 0,-14 0 0,0 1 1,3-5 0,-10 12 0,3-12 0,-10 5-1,-8-1 1,-3-3-1,7 7 1,-8-8 28,-2-2 0,-5 6 0,-6-7 22,7 4-34,-8-11-23,11 7 1,-28 0-6,-7 8 11,7 6 1,-1 8-7,15 6 6,0 8 1,0 4-74,0-1 70,0 0 1,0 1 1,0-1-1,0 0 1,0 1-6,0-1 1,-3 1 1,-8 10 1,-7-4 0,-14-3 5,0-4 0,11-13 0,3 6 1,0-3-1,0-1 0,8 1 0,-8-8 0,0 5-25,0 2 0,7 1 0,-10-11 15,-4 0 0,7 0-80,-3 0 79,14 0 1,-18-4-9,14-6 4,1 6 0,-1-14 41,0 8-25,0 6 0,11-14-1,0 8 1,11 2 0,3-9 5,4 2 0,4 1 1,10 7-3,0-4 0,0-10 0,0 7-5,0-4 0,0 11 0,-3-8-1,-8 1 1,7 11-1,-6-8 1,-8 4 124,-3-4-119,-8 8 0,1-12 87,7 15-65,-8 0-9,11 0 13,-14 0 0,-3 11 0,-4 3 13,-4 4 0,-10-7 1,6 10-32,-2 4 0,9-7 1,-6 0-1,3 0-14,1-1 0,-4-6 1,3 10-20,-11 4 1,5-10 0,-5-1-6,-3 0 1,-3-10 0,-4 6-1,0-6 20,0-4 0,0 0 1,14-4 15,7-6-15,7 6 1,4-14-246,0 8 216,15 6 1,3-21 0,10 11 0,1 0-19,3-1 0,-7-6 0,17 7 0,-6 0 28,-4-1 0,0-6 1,0 7-1,0-1 30,0 1 1,0 3 0,-3 8 0,-4-4 68,-4-4 1,1 0 98,10 11-105,-15-14-30,-2 11-32,-15-12 0,-4 15 0,-7 0-13,-10 0 0,3 0 1,-3 0-39,-4 0 35,11 15 0,-15-12-8,8 8 0,3-8-3,-3-3 55,13 0 0,-6-3-19,14-8 1,4 4-15,6-14 1,-2 3-1,9-7-33,-2 3 1,-5 12 11,-10-12 10,0 15 1,0-11 0,-3 11 21,-8-3-17,8-1 1,-26 11 0,8 0 12,-8 0-10,-3-14 1,0 10 0,0-7 0,-4 8 0,-6 3 0,6 0 0,-10 0 0,3 0 11,0 0 1,-14 0 0,7 3 0,-3 5-7,-1 2 1,4 1 0,-7-11 0,4 0-6,-4 0 1,7 0 0,-3 0 0,-4 0-4,-4 0 1,7 0-1,1 0 1,0 0 3,3 0 1,-7 0 0,10 0-18,-3 0 17,11 0 0,-21 0 0,6 0 0,-3-4 7,4-6 0,-4 6 0,10-7 1,-2 8-7,-8 3 0,7-4 0,-4-3 1,-3-4-2,-3 4 1,6 4 0,4 3 0,0 0-21,1 0 1,-5-11-1,-7 0 1,4 4 19,4 4 1,3 3-1,-7-4 1,7-3 35,4-4 1,-8 1 0,8 10 0,0 0-17,-1 0 1,5 0 0,10 0 0,0 0 21,-1 0 1,1 0-256,0 0 216,0 0 0,0 0 0,0 0-36,0 0 0,11 0-54,-1 0 63,1 0 1,0-11 36,-1 0 0,11 1-4,-10 10 1,14-4-21,-4-7-28,-7 8 0,11-12 19,-14 15 40,0 0-20,-11 0 0,10 0 74,1 0-2,14 15 0,-11-1-21,7 7 1,8 8-43,-8-8 0,7 8-1,4 3 1,0-11 0,0 1-7,0 3 1,0-8-1,4 1 0,7-4 0,-8 11 2,8-3 1,-8-4 0,1-1 23,7-2-24,-8-5 1,15 1 0,-7 3 1,10 4 1,-3-11 0,0 7 0,0-3-10,-1 0 1,1 3 0,7-7 1,-4 4 1,1 3 0,10-7-4,0 4 0,0 3 1,0-7-4,0 4 0,0 10 0,0-10 7,0-4 0,0 8 0,1-5 0,-1-3-78,0-3 1,0 7-1,0-1 57,0-3 0,0 8 1,0-5 83,0-3-72,0-3 0,0 0 1,0 3-2,0 3 1,0 1 0,1-7-4,-1 6 1,0-6 0,3 7 0,5-8 0,2-3 1,1 0-1,-7 0 1,3 0 0,4 0 0,14 0 0,-4 0 0,4 0 8,-3 0 1,6 0 0,-6 0 0,6 0 5,4 0 0,0 0 1,1 0-1,-1 0-16,0 0 1,-11 0-1,1 0 1,3 0-5,3 0 1,1 0-1,0 0 1,-4 0-34,0 0 0,10 0 0,-13 0 0,6 0 42,4 0 1,-10-10-1,-1-1 62,4 4-54,-10 3 1,3 4 0,-11-3-1,4-5 12,-4-2 1,-4-1-1,-3 11 33,1 0 1,-1 0 0,0 0-10,0 0 1,-11 0 6,0 0 1,1 0-17,-4 0-48,-4 0 35,-14 0-38,0 0 28,0-14 17,0 10-41,0-10 0,-14 14 0,-8 0 8,-6 0 0,6 0 0,1 0-3,-4 0 1,-3 0 10,-4 0 1,10 11 28,1-1-30,14 1 45,-8-11-40,15 0-4,0 0 0,11-4 1,3-3-13,4-3 1,-7-12-1,10 12 1,1-1-23,-5-3 0,12 7 1,-8-15 21,8-3 0,-1 7 1,-3 1-1,-3-1 10,3 0 1,-8 7 0,1-10 0,0-1 7,0 5 0,-7-8 0,6 10 0,1 1-7,0 0 1,-7-7 26,10 10-28,-14-14 91,7 21-83,-14-24 29,0 24-27,0-10 4,0 14 1,4-4-15,7-6 0,-4 6-6,14-6 1,-14 2 33,4-2 0,-4 6-18,4-7 0,-8 4-8,8-3 7,-7 6 1,-1-10-26,8 14 17,-8 0-35,12 0 1,-15-4-60,0-6 94,-15 6 0,-2-10-8,-15 14 1,-1-4-1,1-3 41,0-4 0,0 1 0,0 10-16,0 0 1,0 0 0,0 0 0,0 0-13,0 0 1,0 0-1,0 0 1,0 0-2,0 0 1,0 0 0,-1 0-3,1 0 1,0 0 41,0 0-35,14 0-9,4 0 12,14 0-18,0 0 9,14 0 0,-6 0 1,13 0-1,4 0-1,3 0 0,4 0 0,1 0 0,2 0-1,8 0 1,-7 0-1,6 0 1,-6 0 0,-4 0 1,0 3 0,0 4-6,0 4 1,-10 0-14,-1-11 1,-14 3 15,4 8 0,-11-7 0,-11 10-4,-10 0 4,-8-10 0,-3 10 0,0-14 30,0 0-29,0 14 0,-4-10 0,-3 10 16,-4 0-11,1-10 0,-1 10 0,-4-10 0,-2 3 2,-8 3 1,7 5 0,-4-8 0,-3 4-5,-3-4 0,-4 0 0,3 0 0,4 4 22,3-4 1,1-4-1,-8-3 1,4 4-12,4 7 1,3-8 0,-7 8 0,7-8-1,4-3 0,-11 0 0,7 0 0,-3 0 4,-1 0 0,11 0 1,-7 0 14,4 0-25,-11 0 1,21 0 0,-10 0 0,3 0 8,1 0 1,-1 0 0,11 0-22,0 0 5,-15-14 0,12 11 1,-8-8-1,7 7 3,4 4 0,0 0 0,-3 0 1,-5 0-30,-2 0 1,-1-10-1,7-1 1,-3 4 10,-4 3 0,0-6 0,11-1 0,0 4 16,0 3 0,0 4 1,0 0-1,0 0 3,0 0 1,0-11 0,0 1 0,0 3-2,0 3 0,0 4 0,0 0-48,-1 0 45,1 0 0,0 0 1,0 0-1,0-4-1,0-6 0,0 6 0,4-10 0,6 0 1,-6 10-3,6-7 1,4-3 7,-3 4 1,14-5 0,-7 8-12,-1-4 0,8-3 0,-14 4 1,10 6 5,-10-7 1,3 4-1,-7 0-5,4-4 1,-1 1 163,-10 10-150,14 0 0,-10 0 35,7 0 0,3 0 54,-4 0-64,1 0 0,0 10-60,-1 1 1,15 3 19,-4-3 1,-3-4-13,3 14 0,-3-10 9,4 11 1,6-12 7,-7 12 1,8-12 97,3 12-92,0-15 0,0 11 0,3-11 4,8 3 1,-4 12-8,14-11 1,1 13-3,10-2 0,-11-8 0,-3 0-10,-4 1 0,11-8 8,-3 14 1,-4-14-1,3 7 3,4 1 1,-7-12-1,3 8 0,4-7 1,-7-4 0,0 3 0,-4 8 0,0-8-97,-3 8 91,-8-7 0,12-1 12,-15 8-13,0-8 0,3 12 4,8-15 1,-4 0 2,14 0 1,-10 0-1,7 3-22,-4 8 1,11-7 6,-4 6 0,-3-6 0,4-4-1,3 0 0,3 10-3,4 1 22,0 0 0,0-11 0,0 0 0,0 0-14,1 0 0,9 11 1,1-1-10,-4-3 16,-3-3 0,-4-4 0,0 0-1,0 0 0,0 0 0,0 0 0,0 3 0,0 5-10,0 2 1,1 1 50,-1-11-41,0 0 0,0 0 1,-4 4-1,-3 3-53,-3 3 0,-12 1-41,12-11 88,-15 0 1,3 0-1,-20 0 1,-12 0 3,-6 0 1,-4 0 0,0 0-1,0-4-4,0-6 1,0 6 0,-1-6 92,1 6-85,-14-10 1,10 10-1,-6-7 15,6 8-14,4 3 1,-11-11-1,0 1 47,4 2-37,4 5 1,3-1 0,-1-3 0,1-4 8,0 4 1,11 4 0,0-1 14,-4-6 0,-4 2-26,-3-13 0,4 10 0,3-6 16,3 2 0,15 1 0,-7 7-15,0-4 0,10-3 4,-7 3-150,-6 8 139,13-12 0,-21 12 1,11-4-41,-4-4 43,11 0 0,-22 1 20,8-1-29,7 0 1,-15 1 2,8-1 0,-4-3 0,0 7 16,4-4 1,-1 0-9,-10 11 1,11-11 49,-1 1-27,15-1 60,-7-3-124,14 10 55,0-10-43,0 14 26,0 0-16,0-14 18,0 10-2,0-10 0,4 14-3,6 0 0,8 0 0,14 0-14,0 0 0,0 3 1,0 5-1,4 2-41,7-3 0,-4 1 0,11-1 0,0 3-20,0-3 0,3 8 1,11-1-1,4 0 33,7 1 1,-4 6 0,14-7-512,5 4-20,-12-11 1,18 18 572,0-14 0,-7 10 0,-39-15 0,0-1 0,43 2 0,-8-4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8:05:40.436"/>
    </inkml:context>
    <inkml:brush xml:id="br0">
      <inkml:brushProperty name="width" value="0.17143" units="cm"/>
      <inkml:brushProperty name="height" value="0.17143" units="cm"/>
      <inkml:brushProperty name="color" value="#FBE8D4"/>
    </inkml:brush>
  </inkml:definitions>
  <inkml:trace contextRef="#ctx0" brushRef="#br0">3368 193 7453,'-22'0'-691,"1"0"0,14-3 690,-4-8 1,-3 4 171,3-15 95,0 15-215,11-21 1,4 24 0,7-7 34,10 8 0,8 3-265,3 0 188,0-14 0,-11 10 0,0-7-69,4 8 0,4 3-5,3 0 61,0-14 0,0 10 0,0-7-2,0 8 0,0 3 0,0-4 1,0-3 63,1-4 1,-12 1-1,0 10-11,4 0 0,4 0-33,3 0 11,-14 0-26,-4 0 21,-14 0 0,0 0-25,14 0 4,-10 0 1,6 0-5,-20 0 0,3 0 54,-15 0 1,1 3 23,-11 8 1,10-4-3,1 14 0,14-10-35,-4 11 1,8-12 0,3 12 2,0 3 0,-11-8 15,0 5-29,1-1 0,6 1 28,-7-1-44,8-14 1,-12 22-1,12-12 1,-4 5-1,-4-1 1,0-10-4,11 10 1,-3-3-1,-4 7-31,-4-4 0,-14-14 0,7 8 0,-3-5 8,0 1 0,-1 3 0,-10-7 14,0 4 0,0 0-1,0-8 1,0 5 3,0 2 1,0 1 0,0-11 0,0 0 0,-1 0 0,1 3 0,0 5-73,0 2 68,-14 1 1,10-11 0,-10 0 2,0 0 1,10 0 0,-21 0 1,14 0-1,0 0 2,-3 0 0,10 0 0,-10 0 1,3 4 0,1 6 0,-12-6 1,11 6-1,1-6-2,-5-4 0,1 0 1,-11 0-1,7 0-1,4 0 1,-8 0 0,8 0 0,0 0 34,-1 0 1,-6 0 0,10 0 0,4 0 8,3 0 1,4 0 0,0 0-64,0 0 30,-14 0 1,10 0 0,-7 0-48,8 0 45,3 0 1,0 0 0,0 0 0,-1 0-8,1 0 1,-3 0 0,-4 0 0,-4 0-18,4 0 1,3 0 0,4 0 0,0 0-1,0 0 0,0 0 0,-4 0 0,-3 0 8,-4 0 1,0 0-1,11 0 1,0 0 4,0 0 0,0 0 1,0-4 0,0-6 0,0 6 1,0-6-1,0 6 3,0 4 1,0-4-27,-1-6 22,16 6 1,-12-10 3,8 14-5,-8 0 0,8 0 8,0 0-7,-1 0 1,1 0 3,-1 0 8,15 0-9,-7 0-1,14 0-1,0-14 1,0 10 0,-4-14 0,-6 8 0,3 6 0,-15-7 1,15 8 1,-11-8 3,8 0 0,6-3 0,-10 7 4,0-4 0,10-3 16,-7 3-21,-7 8 1,11-11 0,-10 10 34,2-7-12,5 8 92,-5-12-61,12 1-84,-11 11 39,14-12 1,-4 5-82,-7-1 103,8 0 21,-26 11-21,26 0 25,-26 0-47,26 0-23,-12 0 1,12 0 0,-8 0 1,7 4 21,-6 7 0,6 6 63,4 15 0,14-10-55,8-1-12,6-14 1,-6 18-1,-1-14 1,4 0-18,4 3 0,3-7 1,0 11-1,0-4-34,0-7 0,0 8 0,0-5 0,4 1 16,6 3 0,-6-10 0,10 6 0,-3-6-34,0-4 1,10 0 0,-6 4 0,-1 3 18,0 3 0,8 1 0,-8-11 0,0 0 37,1 0 0,-1 0 0,-7 0 1,4 0-8,-4 0 0,-3 0 1,-4 0-1,0 0 30,0 0 0,0 0 0,0 0 35,0 0-55,15 0 1,-12 0 0,8 0 0,-7 0-1,-4 0 0,10 0 0,1 0 0,0 0-6,3 0 1,-7 0 0,11 0 0,-3 0-36,-8 0 0,7 4 0,-3 3 0,0 3 0,3-2 1,-10-5-1,10-3 1,-3 0 30,0 0 0,3 0 1,-7 0-1,4 0 23,-4 0 1,7 0 0,1 0 0,-1 0 27,0 0 1,1-11 0,-8 1 0,7 3-32,4 3 0,-11 4 0,4-4-9,-7-6 6,-19 6 0,12-10 0,-8 14-3,8 0 0,-8-4 0,1-3 18,3-3 0,-8-1 0,5 11-1,3 0 0,-7-11 0,3 1-16,4 2 0,-7-6-6,3 3 0,-10-10-6,10 10 0,-10-10 1,7 7 12,-4-4 0,11 7 1,-4-7-6,8 4 1,-8-7-1,0 10 1,4 0 0,4-3 1,3 7-6,0-14 5,0 14 1,-10-18-1,-5 10-6,-2-2 7,-5 9 0,1-9 1,0 6 4,-4-11 0,7 5-5,-3-5 1,10 12-1,-7-8 1,4 4-7,7 6 1,-7-6 0,3 3-7,4 4 0,-10 0 48,-5-3-23,-6 6-13,-4-10 4,0 14 70,0 0-48,-14 0 1,6 0 0,-13 0-26,-4 0 1,7 0 0,-3 0 0,-8 0-23,-10 0 1,0 0-1,-11 0 1,-3 3-69,-8 8 1,0-7 0,-24 6-1,-8-6 87,42-4 0,-1 0 0,-4 0 0,-2 0 0,-6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8:05:43.662"/>
    </inkml:context>
    <inkml:brush xml:id="br0">
      <inkml:brushProperty name="width" value="0.17143" units="cm"/>
      <inkml:brushProperty name="height" value="0.17143" units="cm"/>
      <inkml:brushProperty name="color" value="#FBE8D4"/>
    </inkml:brush>
  </inkml:definitions>
  <inkml:trace contextRef="#ctx0" brushRef="#br0">449 225 6828,'-18'-14'-573,"4"7"462,14-15 204,0 15-66,0-7 1,0 10-12,0-6 0,-4 6 83,-6-7-38,6 8 1,-21-1-76,14-6 31,-13 6 1,16-10 36,-13 14-35,0 0 1,-1 0-8,1 0 0,10 3-3,-10 8 0,14-4 0,-4 15 1,7-12-13,4 12 0,0-1 9,0 11 0,4-10 2,7-1 0,3-10 0,11 6-12,-4-2 0,1-5 3,10-10 0,0 0-58,0 0 58,0 0 0,-11 0 0,1 0-6,3 0 0,-8-14 4,5-7 0,-15 3-2,4-3 0,-11 3 0,-7-7 0,-4 3 1,-14 15-1,7-7 1,-3 3 13,-1 1 0,1-1 0,-11 11 35,0 0 0,0-11 0,0 1-2,0 2 0,10 5 1,1 3 58,-4 0 1,11 3-132,3 8 56,-7-7 1,15 13-99,-8-6 73,7-7 1,4 14-13,0-8 0,4 5 2,7 6 0,-4 4 5,14-14 1,0-1 15,12-10 0,-12 0 0,0 0-13,4 0 1,-7 0 2,3 0 0,-3-3-16,4-8 1,3 4 9,-15-15 2,1 15 4,-11-21-2,0 10 0,0-3 0,-4 3 0,-3 0 4,-3 0 0,-12 7 1,8-6 19,-4 2 1,-3-6-1,-11 10 20,0 4 0,0 4 1,-1 3-1,1 0 5,0 0 0,11 0 0,0 0-16,-4 0 1,7 3 0,0 8 16,4 10 1,3-3-180,11 3 144,0-13 1,0 20-44,0-7 35,0-6 0,4 10-32,6-15 28,8 15 1,14-21-1,0 10 2,0 0 0,0-10 0,0 7-1,1-8 1,-1-3 0,0 0 0,0 0-21,0 0 1,-11 0 0,1 0-10,3 0 0,-11-3 13,-4-8 0,-6 4-41,-4-15 1,0 12 23,0-12 50,-14 1-29,-4 3 0,-3-7 128,-1 15-115,1-1 0,-1 11 0,1 0 10,-4 0 1,7 0-2,-3 0 0,0 0 14,-12 0 1,12 0 33,0 0-53,14 0 11,-8 14 1,15-7-52,0 15 26,0-15 0,15 7-16,6-14 22,7 0 0,5 0 0,-1 0-93,0 0 83,0 0 0,-11 0 0,0 0 1,4 0-13,4 0 1,-8-4 12,1-6 1,-4 3 10,3-15 0,-10 1-1,-22-11 1,4 14 0,-15 4 1,-3-1 1,-3 12 0,-4-8 5,0 8 1,0 3 0,0 0 2,0 0 1,10 0 81,1 0-102,-1 0 10,5 14 0,2-7-5,15 14 1,4-10-1,7 10 1,-4-13-1,14 2-11,4-6 0,4-4 0,3 0-6,0 0 1,0 0 0,0 0 3,0 0 0,-11 0-15,1 0-37,-15 0 42,7-14 1,-28 6 0,-8-9 24,-6 2-2,10 5 0,-10 10 0,6 0 0,-6-4 11,-4-7 0,0 8 0,0-8 68,-1 8 0,1 3-33,0 0 0,11 0-22,0 0 1,13 3-19,-2 8 1,20-4-1,12 11-9,6-4 0,-6-3 1,-1-8-1,4 4-15,4 4 0,-8 0 0,0-11 15,4 0-122,-11 0 115,15 0 7,-25 0-4,10 0 1,-18-4-1,-6-3-2,-12-4 0,4 1 1,-3 10 16,-4 0 1,7 0 1,-3 0 1,-1 0 5,-10 0 11,0 0 26,14 0-2,4 0-1,14 0 0,0 3 41,0 8-80,0-7 0,14 10 1,4-11-18,0 8 1,0-7-84,-7 6 1,-4-6 17,14-4 53,-14 0 48,8 0-34,-30 0 0,8 0 0,-11-4 28,4-6 0,0 6 12,3-7 1,4-3-11,-14 3-22,13 1 11,-6 10-1,14 0 1,-3 0 49,-8 0-11,7 0-65,-10 0 37,14 0 8,0 0-83,-14 0 53,10 14 0,-10-7-24,14 15 17,0-15-16,0 7 1,4-14 10,6 0 1,-3 0-55,15 0 56,-15 0 0,11-4 3,-8-6-2,-6 6 1,10-14 25,-14 8-20,0 6 0,0-14 0,-3 11 8,-8-4-33,7 1 1,-13 10 6,6 0 1,7 3 14,-6 8 0,6-4 8,4 14 0,0 1 50,0 10 0,4-11 0,6-3-40,12-4 1,6 8 0,4-12-27,0-2 20,1-5 0,2 8 0,4 0-144,4-4 139,0 10 0,3-13 0,4 7 0,4-8-16,-1-3 0,-10 0 0,7 0-2,-4 0 1,-3 0 0,-11 4 0,0 3 0,0 4 18,0-4 0,-11-4 7,1-3-7,-1 15 0,-3-8-26,-7 14 1,-11-3-1,-11 7 2,-10-4 1,3-14 0,0 8-143,4-1 0,-8 4-206,12 14 211,-1-14 0,7 7 158,-6-15 0,-8 1 0,-14-11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8:05:45.542"/>
    </inkml:context>
    <inkml:brush xml:id="br0">
      <inkml:brushProperty name="width" value="0.17143" units="cm"/>
      <inkml:brushProperty name="height" value="0.17143" units="cm"/>
      <inkml:brushProperty name="color" value="#FBE8D4"/>
    </inkml:brush>
  </inkml:definitions>
  <inkml:trace contextRef="#ctx0" brushRef="#br0">32 97 7842,'-17'0'-1909,"2"0"1944,15-14-92,0 10 66,0-10 0,0 10 19,0-6 153,0 6-92,0-10-11,0 14 300,0 0-323,0 14 1,0-7-6,0 15 1,4-12-27,7 12 0,-4-15 0,10 7 0,1-3-8,0 0 1,-7 3 2,10-4 0,-3-2 1,7 9-7,-4-2 0,-10-1-9,10-3 1,-10-8-1,7 11-11,-4 1 0,0-12 0,-6 11 13,2 1 0,4-12 4,-3 8 1,-7-4 94,6 4-88,-6-8 2,10 12-17,-10-15 0,10 3 0,-10 4 32,6 4-13,-6 0 1,24-8-1,-6 8 0,6-7 0,1 10-7,-8 0 1,8-10-1,-8 6-16,8-6 0,3-4 0,0 0 0,0 3-7,0 8 1,0-7 0,4 6 0,3-6-8,4-4 0,-1 0 1,-10 0-44,0 0 53,0 0 1,1 0 0,-1 0-1,0 0 4,-14 0 0,10 0 0,-7 0 7,8 0 1,3 0 0,0 0 4,0 0 1,0 0 0,0 0-8,0 0 0,0 0 0,0 0 1,1 0-3,-1 0 0,-11 3 1,0 5-1,4 2-3,4-3 1,3-3 0,0-4 0,0 0-1,0 0 1,0 0 0,0 0-1,0 0 2,0 0 0,0 0 0,4 0 0,3 0 0,4 0 0,11 0 0,-12 0 0,-3 0-6,11 0 1,-10 0 0,9 0 0,-2 0-2,-8 0 1,7 0-1,-3 0 1,-4 0-1,-3 0 0,-4 0 1,0 0 0,0 0 0,0 0 1,0 0-1,0 0 8,0 0 1,0 0-1,1 0 7,-1 0 1,-11 0-1,0-4 54,4-6 1,-7 6-33,3-7 0,1 8-4,10 3 0,-11 0-112,1 0 85,-15 0 0,21 0-7,-6 0 0,6-4 0,4-3 3,0-3 1,0-1 0,1 7 4,-1-6 1,-11 6-1,0-7-12,4 8 0,-7-8 5,3 0 0,-3-3 17,4 3 0,-8 4 1,-11-10 22,8 2 0,-7 1 1,10 7-37,0-4 10,-10 0 0,24 1-4,-6-1-6,-8 0 1,14 8-1,-6-4-6,6-4 1,-6-3 0,-1 7-1,4-4 1,-11-3-1,1 7 5,-1-4 1,-11-3 0,12 7 2,-1-4 1,-11-14 18,8 3 1,-7 5 0,-1-1 9,8 4 1,-7-1-42,6 5 0,-3 6-22,4-7 20,-7 8-57,10 3 47,-14 0 0,-4 0 37,-6 0-22,6 14 0,-10 4 58,14 14 0,-4-11-31,-6 1 1,6-1-16,-7 11 0,4 0-16,-4 0 17,8-14 1,-22 0-7,14-7 2,-14 6 1,18 5-3,-14-1 1,10-3 0,-10 3-18,-4-10 1,7 3 0,-3-3-2,-4-4 0,-4-3 0,-3-4 14,0 0 0,11 3 0,-1 4 18,-3 4 0,-3 0 1,-4-11-4,0 0 0,10 0-51,1 0 41,0 0 0,-1 0 1,1 0-10,-4 0 1,0 3-1,0 5 8,4 2-2,-1 1 1,-10-11 0,0 0 0,0 0-15,0 0 1,-4 0 0,-3 0 0,-7 0-20,-4 0 0,11 0 1,-8 0-1,5 0-10,-1 0 1,-14 11 0,3-1 0,-6-3-62,-4-3 1,7-4-1,0 0 1,-8 0-297,-2 0 404,6 0 0,-32 14 0,12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883C2-2779-4CED-9830-57193C21C87A}" type="datetimeFigureOut">
              <a:rPr lang="en-IN" smtClean="0"/>
              <a:t>20-01-2026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221B0-A07D-43DF-A237-FA43B86BD74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848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221B0-A07D-43DF-A237-FA43B86BD749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218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F70B8-21C9-CBA8-1F6C-886669D35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D2BF0-29D1-792C-9B55-6F9EBB775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6016-8F4F-610D-790C-2F09E30F5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3973-3B7A-5548-A37C-1862A6797627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5B971-DC46-4E8A-EFF7-EF99D375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96939-1AC9-5AE5-A303-5C602D98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B3452-4F36-5C47-8277-51106DF3E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7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9DAB-CEA2-3169-6E10-C0BCAA017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DD6C9-8161-0876-E0E2-4A00D785F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7B015-F6F6-47AC-0150-CAB96B0A9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3973-3B7A-5548-A37C-1862A6797627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1E247-99EC-4AED-C79D-4E27FBEF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02D5B-6486-6624-DB77-278E198F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B3452-4F36-5C47-8277-51106DF3E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22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5D7CBB-3597-4B36-D3A2-D307E95F8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D1AA66-30F6-42DB-717B-D7A100752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1696C-40C1-BE3C-9F28-B08976096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3973-3B7A-5548-A37C-1862A6797627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0F3A3-6E0F-BA83-E422-06C734A5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24D6-07A2-1C84-148F-B434958F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B3452-4F36-5C47-8277-51106DF3E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9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ABD3-EF1E-371E-25D4-8CB8E691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59D99-5BD9-E3F6-36B0-9E938D308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B7CC8-6952-A73C-C56F-892BC218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3973-3B7A-5548-A37C-1862A6797627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0C291-C2C6-90EA-1ED6-F5AC79A11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47DF2-A556-02B1-E225-38DACF82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B3452-4F36-5C47-8277-51106DF3E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5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23741-B2C9-56EE-DEF3-D02ADF68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B2F39-5769-04E9-E97E-72D5474A3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7A071-297F-0384-5C03-2C07E506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3973-3B7A-5548-A37C-1862A6797627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E70B0-B83E-F368-5A0D-012D68D57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8D7C6-B7F8-DBCC-7300-A6253DDB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B3452-4F36-5C47-8277-51106DF3E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7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01CC-FBA9-CDB1-D9C4-4A1CD21D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B6259-56AF-3F1E-7F64-4B5CE86D5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A4C23-5183-4913-ED62-5A9EB6E63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4E06B-F35D-BD09-F2D1-520C2D3F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3973-3B7A-5548-A37C-1862A6797627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49C26-91FA-7BEB-A29E-FB8E8C2A7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043E3-06C4-6608-3346-ADF2B0C4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B3452-4F36-5C47-8277-51106DF3E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99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FAEE-1C1F-2FBD-73B6-ADFD9EE3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198C3-05B4-2824-9C3A-2E7D25943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7B401-2919-E89D-9299-A1CE0AB4F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D8B55-D32E-26D0-9977-8EC38AF23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B60B28-5A53-CD22-4641-237CC3B20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9622A-14CB-14C7-2561-D0FDE340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3973-3B7A-5548-A37C-1862A6797627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B5D8D8-3950-3D55-6437-55735E8E8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CE5794-FB18-37BE-12C2-E545C2FB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B3452-4F36-5C47-8277-51106DF3E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9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8F164-96B2-F2E9-92D4-063DC834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717036-D50D-4563-1CBB-7CB6C78C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3973-3B7A-5548-A37C-1862A6797627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0325CE-C86C-BF89-C5B9-E47F5E487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4D0E7-50F2-B47C-A2BC-28F732C5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B3452-4F36-5C47-8277-51106DF3E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36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A97FB-3563-4A31-012C-0C98B1A40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3973-3B7A-5548-A37C-1862A6797627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5DBFF-5205-2D7C-E99F-8C7FA6627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3459C-417A-84BA-065D-1C195022F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B3452-4F36-5C47-8277-51106DF3E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40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E2F15-5C6B-673D-23FF-8AF5711C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A2D9A-7088-CE79-1BE7-2A9D10BD9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99949-8CDA-E736-E70D-A2233AF53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75882-CFC1-A7E3-9709-747C78E9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3973-3B7A-5548-A37C-1862A6797627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7A67A-3D33-2C02-A740-BD55C21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DA58A-10DA-D9D7-F685-8A218625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B3452-4F36-5C47-8277-51106DF3E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C580-1813-DA8D-AD1E-158563311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E9A52B-7B77-0432-84E3-45D76393D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93954-5E1D-A3BE-7009-4C3738116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7C013-24B3-DFC4-D7A6-8F7C0A59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3973-3B7A-5548-A37C-1862A6797627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17BDB-EDBD-B706-443E-55B3873C8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653EF-FAB6-A772-C2C6-B948A978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B3452-4F36-5C47-8277-51106DF3E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0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BC4C91-DDF0-E172-BA43-9E27AABB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F6CE7-EE3D-8EBA-66AD-286CAF91B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2A216-C6B6-00C5-AAFC-02697C164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03973-3B7A-5548-A37C-1862A6797627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48DBA-11C4-3B72-FED1-EC8CC0C5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6257F-3269-8F90-069E-843FF3615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B3452-4F36-5C47-8277-51106DF3E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8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customXml" Target="../ink/ink4.xm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99F2B2-B157-AFDF-DC83-CDAE56C3916D}"/>
              </a:ext>
            </a:extLst>
          </p:cNvPr>
          <p:cNvSpPr txBox="1"/>
          <p:nvPr/>
        </p:nvSpPr>
        <p:spPr>
          <a:xfrm>
            <a:off x="1397479" y="2355012"/>
            <a:ext cx="9213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>
                <a:solidFill>
                  <a:srgbClr val="FF0000"/>
                </a:solidFill>
                <a:latin typeface="Chiller" panose="04020404031007020602" pitchFamily="82" charset="0"/>
              </a:rPr>
              <a:t>MECHANICAL COMPLICATIONS OF ACUTE MI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AEC4D-B024-7576-72CC-6F8E3C31D663}"/>
              </a:ext>
            </a:extLst>
          </p:cNvPr>
          <p:cNvSpPr txBox="1"/>
          <p:nvPr/>
        </p:nvSpPr>
        <p:spPr>
          <a:xfrm>
            <a:off x="7504981" y="5115464"/>
            <a:ext cx="555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DR FAZIL KT</a:t>
            </a:r>
          </a:p>
        </p:txBody>
      </p:sp>
    </p:spTree>
    <p:extLst>
      <p:ext uri="{BB962C8B-B14F-4D97-AF65-F5344CB8AC3E}">
        <p14:creationId xmlns:p14="http://schemas.microsoft.com/office/powerpoint/2010/main" val="2261938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21D1E-E29C-F9A4-9674-8EBA5174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Management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3E554-2399-F5E2-0122-F3FB8C063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35047" cy="4351338"/>
          </a:xfrm>
        </p:spPr>
        <p:txBody>
          <a:bodyPr>
            <a:normAutofit/>
          </a:bodyPr>
          <a:lstStyle/>
          <a:p>
            <a:r>
              <a:rPr lang="en-IN" b="1" dirty="0"/>
              <a:t>Initial medical care and resuscitation </a:t>
            </a:r>
            <a:r>
              <a:rPr lang="en-IN" dirty="0"/>
              <a:t>-vasoactive drugs and respiratory support </a:t>
            </a:r>
          </a:p>
          <a:p>
            <a:r>
              <a:rPr lang="en-US" dirty="0"/>
              <a:t>In hemodynamically stable patients</a:t>
            </a:r>
            <a:r>
              <a:rPr lang="en-IN" dirty="0"/>
              <a:t>-</a:t>
            </a:r>
            <a:r>
              <a:rPr lang="en-US" dirty="0"/>
              <a:t> </a:t>
            </a:r>
            <a:r>
              <a:rPr lang="en-IN" b="1" dirty="0"/>
              <a:t>IV </a:t>
            </a:r>
            <a:r>
              <a:rPr lang="en-US" b="1" dirty="0"/>
              <a:t>nitroglycerin or </a:t>
            </a:r>
            <a:r>
              <a:rPr lang="en-US" b="1" dirty="0" err="1"/>
              <a:t>nitroprusside</a:t>
            </a:r>
            <a:r>
              <a:rPr lang="en-IN" b="1" dirty="0"/>
              <a:t> </a:t>
            </a:r>
            <a:r>
              <a:rPr lang="en-IN" dirty="0"/>
              <a:t>—</a:t>
            </a:r>
            <a:r>
              <a:rPr lang="en-US" dirty="0"/>
              <a:t> reduce LV afterload</a:t>
            </a:r>
          </a:p>
          <a:p>
            <a:r>
              <a:rPr lang="en-US" dirty="0"/>
              <a:t>The proportion of patients who required mechanical circulatory support before mitral valve surgery was in excess of 70%</a:t>
            </a:r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4348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B47B8-0E0B-6FD9-B618-271E6DB6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411" y="8908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SURGICAL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F34E1-49EF-0523-0618-3330604DA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89" y="1199072"/>
            <a:ext cx="11041811" cy="4977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b="1" dirty="0">
                <a:solidFill>
                  <a:schemeClr val="accent1"/>
                </a:solidFill>
              </a:rPr>
              <a:t>MV replacement vs repair 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Emergency mitral valve replacement</a:t>
            </a:r>
            <a:r>
              <a:rPr lang="en-IN" sz="2400" b="1" dirty="0"/>
              <a:t> ( generally chordal sparing )</a:t>
            </a:r>
            <a:r>
              <a:rPr lang="en-US" sz="2400" b="1" dirty="0"/>
              <a:t> is the treatment of choice</a:t>
            </a:r>
            <a:r>
              <a:rPr lang="en-IN" sz="2400" b="1" dirty="0"/>
              <a:t> </a:t>
            </a:r>
          </a:p>
          <a:p>
            <a:pPr>
              <a:lnSpc>
                <a:spcPct val="150000"/>
              </a:lnSpc>
            </a:pPr>
            <a:r>
              <a:rPr lang="en-IN" sz="2400" dirty="0"/>
              <a:t>MV </a:t>
            </a:r>
            <a:r>
              <a:rPr lang="en-US" sz="2400" dirty="0"/>
              <a:t>repair</a:t>
            </a:r>
            <a:r>
              <a:rPr lang="en-IN" sz="2400" dirty="0"/>
              <a:t> - </a:t>
            </a:r>
            <a:r>
              <a:rPr lang="en-US" sz="2400" dirty="0"/>
              <a:t>typically for patients with</a:t>
            </a:r>
            <a:r>
              <a:rPr lang="en-IN" sz="2400" dirty="0"/>
              <a:t> </a:t>
            </a:r>
            <a:r>
              <a:rPr lang="en-US" sz="2400" dirty="0"/>
              <a:t>partial PMR and stable hemodynamics, </a:t>
            </a:r>
            <a:r>
              <a:rPr lang="en-IN" sz="2400" dirty="0"/>
              <a:t>by surgeons with technical expertise in MV repair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mechanical valve</a:t>
            </a:r>
            <a:r>
              <a:rPr lang="en-IN" sz="2400" dirty="0"/>
              <a:t>-</a:t>
            </a:r>
            <a:r>
              <a:rPr lang="en-US" sz="2400" dirty="0"/>
              <a:t> long-term symptom-free survival, </a:t>
            </a:r>
            <a:r>
              <a:rPr lang="en-IN" sz="2400" dirty="0"/>
              <a:t>particularly, </a:t>
            </a:r>
            <a:r>
              <a:rPr lang="en-US" sz="2400" dirty="0"/>
              <a:t>in younger patients</a:t>
            </a:r>
            <a:endParaRPr lang="en-IN" sz="2400" dirty="0"/>
          </a:p>
          <a:p>
            <a:pPr>
              <a:lnSpc>
                <a:spcPct val="150000"/>
              </a:lnSpc>
            </a:pPr>
            <a:r>
              <a:rPr lang="en-IN" sz="2400" dirty="0"/>
              <a:t>BV -  need for mechanical circulatory support or advanced heart failure therapies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341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F1CE-5857-EEBD-9167-C5F572AB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64286-03B9-348A-036E-950CFF50B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4AEB4-E07E-59D5-59B8-47F68F72A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38" y="1730034"/>
            <a:ext cx="3864634" cy="3858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02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BB31-5AE8-8599-5280-31E1709D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>
                <a:solidFill>
                  <a:schemeClr val="accent1"/>
                </a:solidFill>
              </a:rPr>
              <a:t>Transcatheter edge-to-edge MV repair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70CAE-98D3-D0A7-3578-F280EB6CC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619" y="1319842"/>
            <a:ext cx="10629181" cy="4857121"/>
          </a:xfrm>
        </p:spPr>
        <p:txBody>
          <a:bodyPr>
            <a:normAutofit/>
          </a:bodyPr>
          <a:lstStyle/>
          <a:p>
            <a:r>
              <a:rPr lang="en-US" dirty="0"/>
              <a:t>In selected patients with PMR complicated by </a:t>
            </a:r>
            <a:r>
              <a:rPr lang="en-US" dirty="0">
                <a:solidFill>
                  <a:srgbClr val="C00000"/>
                </a:solidFill>
              </a:rPr>
              <a:t>cardiogenic shock and pump failure with high surgical risk</a:t>
            </a:r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2692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718AB-D135-AD9F-1B87-DD6AB6A6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690" y="1285335"/>
            <a:ext cx="9281876" cy="23722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Ventricular septal</a:t>
            </a:r>
            <a:r>
              <a:rPr lang="en-US" sz="32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rupture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624A7-EFDD-522E-C339-E7A6827386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6" t="1941" r="-94" b="50001"/>
          <a:stretch/>
        </p:blipFill>
        <p:spPr>
          <a:xfrm>
            <a:off x="2637027" y="2146142"/>
            <a:ext cx="5825559" cy="3832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3809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8927-0EFE-E49B-C316-8717C6BFE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endParaRPr lang="en-US" sz="4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921C-7287-D872-CA70-38AA2D08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11319325" cy="411917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000" b="1" dirty="0"/>
              <a:t>Incidence</a:t>
            </a:r>
            <a:r>
              <a:rPr lang="en-IN" sz="3000" dirty="0"/>
              <a:t> – around 0.2 % in the current era of primary PCI</a:t>
            </a:r>
          </a:p>
          <a:p>
            <a:pPr>
              <a:lnSpc>
                <a:spcPct val="150000"/>
              </a:lnSpc>
            </a:pPr>
            <a:r>
              <a:rPr lang="en-IN" sz="3000" b="1" dirty="0"/>
              <a:t>High </a:t>
            </a:r>
            <a:r>
              <a:rPr lang="en-US" sz="3000" b="1" dirty="0"/>
              <a:t>mortality rate</a:t>
            </a:r>
            <a:r>
              <a:rPr lang="en-IN" sz="3000" b="1" dirty="0"/>
              <a:t> — </a:t>
            </a:r>
            <a:r>
              <a:rPr lang="en-IN" sz="3000" dirty="0"/>
              <a:t>80% at 30 days in uncorrected defects, 40% at 30 days following repair</a:t>
            </a:r>
          </a:p>
          <a:p>
            <a:pPr>
              <a:lnSpc>
                <a:spcPct val="150000"/>
              </a:lnSpc>
            </a:pPr>
            <a:r>
              <a:rPr lang="en-IN" b="1" dirty="0"/>
              <a:t>Anterior and apical VSR —&gt; infarcts in the LAD territory</a:t>
            </a:r>
          </a:p>
          <a:p>
            <a:pPr>
              <a:lnSpc>
                <a:spcPct val="150000"/>
              </a:lnSpc>
            </a:pPr>
            <a:r>
              <a:rPr lang="en-IN" b="1" dirty="0"/>
              <a:t>Posterior VSR —&gt; caused by inferior (PDA) infarcts</a:t>
            </a:r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885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55C6-8D7E-F498-E520-66AE78369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BCEDB-2C52-A9C0-9A9A-6EF7541EF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Courier New" panose="02070309020205020404" pitchFamily="49" charset="0"/>
              <a:buChar char="o"/>
            </a:pPr>
            <a:endParaRPr lang="en-IN" sz="2600" dirty="0">
              <a:solidFill>
                <a:srgbClr val="7030A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sz="2600" dirty="0">
                <a:solidFill>
                  <a:srgbClr val="7030A0"/>
                </a:solidFill>
              </a:rPr>
              <a:t>Factors associated with increased risk</a:t>
            </a:r>
          </a:p>
          <a:p>
            <a:pPr lvl="1"/>
            <a:endParaRPr lang="en-IN" sz="2600" dirty="0">
              <a:solidFill>
                <a:srgbClr val="7030A0"/>
              </a:solidFill>
            </a:endParaRPr>
          </a:p>
          <a:p>
            <a:pPr lvl="1"/>
            <a:r>
              <a:rPr lang="en-IN" sz="2600" dirty="0"/>
              <a:t>Female sex</a:t>
            </a:r>
          </a:p>
          <a:p>
            <a:pPr lvl="1"/>
            <a:r>
              <a:rPr lang="en-IN" sz="2600" dirty="0"/>
              <a:t>older age</a:t>
            </a:r>
          </a:p>
          <a:p>
            <a:pPr lvl="1"/>
            <a:r>
              <a:rPr lang="en-IN" sz="2600" dirty="0"/>
              <a:t> CKD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IN" sz="2600" dirty="0"/>
          </a:p>
          <a:p>
            <a:pPr marL="457200" lvl="1" indent="0">
              <a:buNone/>
            </a:pPr>
            <a:endParaRPr lang="en-IN" sz="2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IN" sz="2600" dirty="0">
                <a:solidFill>
                  <a:srgbClr val="7030A0"/>
                </a:solidFill>
              </a:rPr>
              <a:t>Factors associated with decreased risk</a:t>
            </a:r>
          </a:p>
          <a:p>
            <a:pPr lvl="1"/>
            <a:r>
              <a:rPr lang="en-IN" sz="2600" dirty="0"/>
              <a:t>hypertension, </a:t>
            </a:r>
          </a:p>
          <a:p>
            <a:pPr lvl="1"/>
            <a:r>
              <a:rPr lang="en-IN" sz="2600" dirty="0"/>
              <a:t>diabetes, </a:t>
            </a:r>
          </a:p>
          <a:p>
            <a:pPr lvl="1"/>
            <a:r>
              <a:rPr lang="en-IN" sz="2600" dirty="0"/>
              <a:t>Chronic angina or history of MI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35591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79E76-56E7-6DF7-D4EF-94035A4DF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0645"/>
            <a:ext cx="10515600" cy="5726318"/>
          </a:xfrm>
        </p:spPr>
        <p:txBody>
          <a:bodyPr>
            <a:normAutofit/>
          </a:bodyPr>
          <a:lstStyle/>
          <a:p>
            <a:r>
              <a:rPr lang="en-IN" b="1" dirty="0"/>
              <a:t>Time course</a:t>
            </a:r>
            <a:r>
              <a:rPr lang="en-IN" dirty="0"/>
              <a:t> -Bimodal peak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sz="2800" dirty="0"/>
              <a:t> </a:t>
            </a:r>
            <a:r>
              <a:rPr lang="en-IN" sz="2800" dirty="0">
                <a:solidFill>
                  <a:srgbClr val="002060"/>
                </a:solidFill>
              </a:rPr>
              <a:t>within 24 hr and 3–5 days</a:t>
            </a:r>
            <a:r>
              <a:rPr lang="en-IN" sz="2800" dirty="0"/>
              <a:t>; range: 1–14 days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IN" sz="2800" dirty="0"/>
          </a:p>
          <a:p>
            <a:pPr lvl="1">
              <a:buFont typeface="Courier New" panose="02070309020205020404" pitchFamily="49" charset="0"/>
              <a:buChar char="o"/>
            </a:pPr>
            <a:endParaRPr lang="en-IN" sz="2800" dirty="0"/>
          </a:p>
          <a:p>
            <a:r>
              <a:rPr lang="en-IN" b="1" dirty="0"/>
              <a:t>Clinical manifestations</a:t>
            </a:r>
            <a:r>
              <a:rPr lang="en-IN" dirty="0"/>
              <a:t> –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sz="2800" dirty="0"/>
              <a:t>Chest pain , dyspnoea , hypotension </a:t>
            </a:r>
            <a:endParaRPr lang="en-IN" sz="2800" b="1" dirty="0"/>
          </a:p>
          <a:p>
            <a:pPr lvl="1">
              <a:buFont typeface="Courier New" panose="02070309020205020404" pitchFamily="49" charset="0"/>
              <a:buChar char="o"/>
            </a:pPr>
            <a:endParaRPr lang="en-IN" sz="2800" b="1" dirty="0"/>
          </a:p>
          <a:p>
            <a:pPr lvl="1"/>
            <a:r>
              <a:rPr lang="en-IN" sz="2800" b="1" dirty="0"/>
              <a:t>Physical findings</a:t>
            </a:r>
            <a:r>
              <a:rPr lang="en-IN" sz="2800" dirty="0"/>
              <a:t> –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sz="2800" dirty="0"/>
              <a:t>harsh pansystolic murmur at the left lower sternal border, thrill + 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sz="2800" dirty="0"/>
              <a:t>S3 , accentuated S2,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sz="2800" dirty="0"/>
              <a:t> RV and LV failure,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sz="2800" dirty="0"/>
              <a:t> cardiogenic shock</a:t>
            </a:r>
          </a:p>
          <a:p>
            <a:endParaRPr lang="en-IN" sz="29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11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DA9FB-09A2-6CFD-3C54-2FD6EEB76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18" y="1047763"/>
            <a:ext cx="10195216" cy="5240894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IN" b="1" dirty="0"/>
              <a:t>Echo findings </a:t>
            </a:r>
            <a:r>
              <a:rPr lang="en-IN" dirty="0"/>
              <a:t>– ventricular septal rupture with left to right shunt on </a:t>
            </a:r>
            <a:r>
              <a:rPr lang="en-IN" dirty="0" err="1"/>
              <a:t>color</a:t>
            </a:r>
            <a:r>
              <a:rPr lang="en-IN" dirty="0"/>
              <a:t> flow doppler, evidence of chamber enlargement with dysfunction. </a:t>
            </a:r>
          </a:p>
          <a:p>
            <a:pPr>
              <a:lnSpc>
                <a:spcPct val="150000"/>
              </a:lnSpc>
            </a:pPr>
            <a:r>
              <a:rPr lang="en-IN" b="1" dirty="0"/>
              <a:t>Right heart catheterisation</a:t>
            </a:r>
            <a:r>
              <a:rPr lang="en-IN" dirty="0"/>
              <a:t> –step-up oxygen saturation from the RA to RV, large v waves - very high PCWP</a:t>
            </a:r>
          </a:p>
        </p:txBody>
      </p:sp>
    </p:spTree>
    <p:extLst>
      <p:ext uri="{BB962C8B-B14F-4D97-AF65-F5344CB8AC3E}">
        <p14:creationId xmlns:p14="http://schemas.microsoft.com/office/powerpoint/2010/main" val="2638886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C1C1-67C9-2E9C-3404-D34B3310B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41E5B5F-F9F4-BBE2-9FBA-32A0020FCD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2491" y="525589"/>
            <a:ext cx="4822165" cy="5651374"/>
          </a:xfrm>
        </p:spPr>
      </p:pic>
    </p:spTree>
    <p:extLst>
      <p:ext uri="{BB962C8B-B14F-4D97-AF65-F5344CB8AC3E}">
        <p14:creationId xmlns:p14="http://schemas.microsoft.com/office/powerpoint/2010/main" val="411572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C4BA7-2BB7-F585-A131-44BD333D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721" y="399632"/>
            <a:ext cx="10515600" cy="1325563"/>
          </a:xfrm>
        </p:spPr>
        <p:txBody>
          <a:bodyPr/>
          <a:lstStyle/>
          <a:p>
            <a:r>
              <a:rPr lang="en-IN" b="1" dirty="0"/>
              <a:t>Introduction 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A7C40-EEFA-5826-68D1-2FB788084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mechanical complications result from structural failure of infarcted myocardium</a:t>
            </a:r>
          </a:p>
          <a:p>
            <a:pPr>
              <a:lnSpc>
                <a:spcPct val="150000"/>
              </a:lnSpc>
            </a:pPr>
            <a:r>
              <a:rPr lang="en-IN" dirty="0"/>
              <a:t>Caused by transmural myocardial necrosis following acute MI</a:t>
            </a:r>
          </a:p>
          <a:p>
            <a:pPr>
              <a:lnSpc>
                <a:spcPct val="150000"/>
              </a:lnSpc>
            </a:pPr>
            <a:r>
              <a:rPr lang="en-IN" dirty="0"/>
              <a:t>Lead to acute hemodynamic collapse and high mortality</a:t>
            </a:r>
          </a:p>
          <a:p>
            <a:pPr>
              <a:lnSpc>
                <a:spcPct val="150000"/>
              </a:lnSpc>
            </a:pPr>
            <a:r>
              <a:rPr lang="en-IN" dirty="0"/>
              <a:t>Represent true cardiology emergencies</a:t>
            </a:r>
          </a:p>
          <a:p>
            <a:pPr>
              <a:lnSpc>
                <a:spcPct val="150000"/>
              </a:lnSpc>
            </a:pPr>
            <a:r>
              <a:rPr lang="en-IN" dirty="0"/>
              <a:t>Despite reperfusion era → still fatal if diagnosis </a:t>
            </a:r>
            <a:r>
              <a:rPr lang="en-IN"/>
              <a:t>is delayed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96300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AEE3-02C0-13F2-67B8-F9612D0D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Management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12E03-ED9A-1A7F-A06F-2B3585561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60000"/>
              </a:lnSpc>
            </a:pPr>
            <a:r>
              <a:rPr lang="en-IN" b="1" dirty="0"/>
              <a:t>Immediate </a:t>
            </a:r>
            <a:r>
              <a:rPr lang="en-US" b="1" dirty="0" err="1"/>
              <a:t>afterload</a:t>
            </a:r>
            <a:r>
              <a:rPr lang="en-US" b="1" dirty="0"/>
              <a:t> reduction</a:t>
            </a:r>
            <a:r>
              <a:rPr lang="en-IN" b="1" dirty="0"/>
              <a:t>- mainstay of treatment</a:t>
            </a:r>
            <a:r>
              <a:rPr lang="en-US" dirty="0"/>
              <a:t> </a:t>
            </a:r>
            <a:r>
              <a:rPr lang="en-IN" dirty="0"/>
              <a:t>(</a:t>
            </a:r>
            <a:r>
              <a:rPr lang="en-US" dirty="0"/>
              <a:t>to decrease the left-to-right shunt is essential</a:t>
            </a:r>
            <a:r>
              <a:rPr lang="en-IN" dirty="0"/>
              <a:t>)</a:t>
            </a:r>
            <a:r>
              <a:rPr lang="en-US" dirty="0"/>
              <a:t>: IABPs with pharmacotherapy are used in &gt;80% of emergency and 65% of urgent repairs.</a:t>
            </a:r>
            <a:endParaRPr lang="en-IN" dirty="0"/>
          </a:p>
          <a:p>
            <a:pPr>
              <a:lnSpc>
                <a:spcPct val="160000"/>
              </a:lnSpc>
            </a:pPr>
            <a:r>
              <a:rPr lang="en-US" dirty="0"/>
              <a:t>In the </a:t>
            </a:r>
            <a:r>
              <a:rPr lang="en-US" b="1" dirty="0"/>
              <a:t>SHOCK Trial Registry,</a:t>
            </a:r>
            <a:r>
              <a:rPr lang="en-US" dirty="0"/>
              <a:t> IABPs were used in up to 75% of </a:t>
            </a:r>
            <a:r>
              <a:rPr lang="en-US" dirty="0" err="1"/>
              <a:t>postinfarct</a:t>
            </a:r>
            <a:r>
              <a:rPr lang="en-US" dirty="0"/>
              <a:t> VSDs. Within 30 minutes of the initiation of IABP, the median systolic blood pressure was increased from 81 mm Hg to 102 mm Hg.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19676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19157-E2FD-9C5C-AB24-D9E115BC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87E3F-56EA-9462-1B66-57312D585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In patient with </a:t>
            </a:r>
            <a:r>
              <a:rPr lang="en-US" b="1" dirty="0"/>
              <a:t>multiorgan failure -  </a:t>
            </a:r>
            <a:r>
              <a:rPr lang="en-US" dirty="0"/>
              <a:t> </a:t>
            </a:r>
            <a:r>
              <a:rPr lang="en-US" b="1" dirty="0"/>
              <a:t>ECMO</a:t>
            </a:r>
            <a:r>
              <a:rPr lang="en-IN" b="1" dirty="0"/>
              <a:t> </a:t>
            </a:r>
            <a:r>
              <a:rPr lang="en-US" dirty="0"/>
              <a:t> may be considered to allow for improvements in end-organ failure as a bridge to surgical candidacy. </a:t>
            </a:r>
          </a:p>
          <a:p>
            <a:pPr marL="0" indent="0">
              <a:lnSpc>
                <a:spcPct val="150000"/>
              </a:lnSpc>
              <a:buNone/>
            </a:pPr>
            <a:endParaRPr lang="en-IN" dirty="0"/>
          </a:p>
          <a:p>
            <a:pPr>
              <a:lnSpc>
                <a:spcPct val="150000"/>
              </a:lnSpc>
            </a:pPr>
            <a:r>
              <a:rPr lang="en-US" dirty="0"/>
              <a:t>In patients </a:t>
            </a:r>
            <a:r>
              <a:rPr lang="en-US" b="1" dirty="0"/>
              <a:t>without clinical symptoms of end-organ failure</a:t>
            </a:r>
            <a:r>
              <a:rPr lang="en-US" dirty="0"/>
              <a:t>, a </a:t>
            </a:r>
            <a:r>
              <a:rPr lang="en-US" b="1" dirty="0">
                <a:solidFill>
                  <a:srgbClr val="C00000"/>
                </a:solidFill>
              </a:rPr>
              <a:t>delayed treatment</a:t>
            </a:r>
            <a:r>
              <a:rPr lang="en-US" dirty="0"/>
              <a:t> may allow for connective tissue or scar formation around the defect, resulting in a better anchor for suture material and a lower potential for patch dehiscence</a:t>
            </a:r>
            <a:endParaRPr lang="en-IN" b="1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03529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56412-4AF2-4AD3-C786-CF662EAC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>
                <a:solidFill>
                  <a:schemeClr val="accent1"/>
                </a:solidFill>
              </a:rPr>
              <a:t>Surgical repair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F0198-7C7F-39FF-F189-A1410F26E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Urgent postinfarct VSD surgical repair</a:t>
            </a:r>
            <a:r>
              <a:rPr lang="en-US" dirty="0"/>
              <a:t> in patients with cardiogenic shock and respiratory failure ( associated with </a:t>
            </a:r>
            <a:r>
              <a:rPr lang="en-US" b="1" dirty="0"/>
              <a:t>40% mortality)</a:t>
            </a:r>
            <a:endParaRPr lang="en-IN" b="1" dirty="0"/>
          </a:p>
          <a:p>
            <a:r>
              <a:rPr lang="en-IN" dirty="0"/>
              <a:t>Delayed surgery –risks extension of the VSR and subsequent associated mortality.</a:t>
            </a:r>
          </a:p>
          <a:p>
            <a:r>
              <a:rPr lang="en-IN" b="1" dirty="0">
                <a:solidFill>
                  <a:srgbClr val="C00000"/>
                </a:solidFill>
              </a:rPr>
              <a:t>Optimal timing of surgical treatment is IMPORTANT</a:t>
            </a:r>
          </a:p>
          <a:p>
            <a:r>
              <a:rPr lang="en-US" dirty="0"/>
              <a:t>During surgical repair of VSD, </a:t>
            </a:r>
            <a:r>
              <a:rPr lang="en-US" b="1" dirty="0"/>
              <a:t>coronary bypasses are performed first</a:t>
            </a:r>
            <a:r>
              <a:rPr lang="en-US" dirty="0"/>
              <a:t>, commonly with saphenous veins, to facilitate myocardial protection and minimize handling of the heart after VSD repair.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27162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54284-6831-904E-02B7-A3A47037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2322"/>
            <a:ext cx="6454340" cy="4958686"/>
          </a:xfrm>
        </p:spPr>
        <p:txBody>
          <a:bodyPr>
            <a:normAutofit/>
          </a:bodyPr>
          <a:lstStyle/>
          <a:p>
            <a:r>
              <a:rPr lang="en-US" sz="2600" dirty="0"/>
              <a:t>Surgical techniques </a:t>
            </a:r>
            <a:r>
              <a:rPr lang="en-IN" sz="2600" dirty="0"/>
              <a:t>–</a:t>
            </a:r>
            <a:r>
              <a:rPr lang="en-US" sz="2600" dirty="0"/>
              <a:t> </a:t>
            </a:r>
            <a:endParaRPr lang="en-IN" sz="2600" dirty="0"/>
          </a:p>
          <a:p>
            <a:pPr lvl="1"/>
            <a:r>
              <a:rPr lang="en-US" sz="2600" b="1" dirty="0"/>
              <a:t>primary repair (</a:t>
            </a:r>
            <a:r>
              <a:rPr lang="en-US" sz="2600" b="1" dirty="0" err="1"/>
              <a:t>Dagett</a:t>
            </a:r>
            <a:r>
              <a:rPr lang="en-US" sz="2600" b="1" dirty="0"/>
              <a:t>)</a:t>
            </a:r>
            <a:r>
              <a:rPr lang="en-IN" sz="2600" b="1" dirty="0"/>
              <a:t> – </a:t>
            </a:r>
            <a:r>
              <a:rPr lang="en-IN" sz="2600" dirty="0"/>
              <a:t>direct closure of VSR via RV  – patch if defect is large (posterior/inferior VSR)</a:t>
            </a:r>
          </a:p>
          <a:p>
            <a:pPr lvl="1"/>
            <a:endParaRPr lang="en-IN" sz="2600" b="1" dirty="0"/>
          </a:p>
          <a:p>
            <a:pPr lvl="1"/>
            <a:r>
              <a:rPr lang="en-US" sz="2600" b="1" dirty="0"/>
              <a:t>Infarct exclusion (David</a:t>
            </a:r>
            <a:r>
              <a:rPr lang="en-IN" sz="2600" b="1" dirty="0"/>
              <a:t>) – </a:t>
            </a:r>
            <a:r>
              <a:rPr lang="en-IN" sz="2600" dirty="0"/>
              <a:t>patch larger than the infarcted area is sewn over the defect and the infarcted myocardium, directly onto healthy myocardium (Anterior VSR) (via LV)</a:t>
            </a:r>
          </a:p>
          <a:p>
            <a:pPr marL="457200" lvl="1" indent="0">
              <a:buNone/>
            </a:pPr>
            <a:endParaRPr lang="en-IN" sz="2600" b="1" dirty="0"/>
          </a:p>
          <a:p>
            <a:pPr lvl="1"/>
            <a:r>
              <a:rPr lang="en-IN" sz="2600" b="1" dirty="0"/>
              <a:t>Double patch technique</a:t>
            </a:r>
            <a:endParaRPr lang="en-US" sz="2600" b="1" dirty="0"/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30A7C-9C8C-C5D3-CFA3-F8E883F2E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63" y="1062322"/>
            <a:ext cx="4873295" cy="49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7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7BACC-BF06-7A36-4868-CD98BF734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D666F-3F1B-041A-6EF1-9F0DFD713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preoperative prognostic factors </a:t>
            </a:r>
            <a:r>
              <a:rPr lang="en-US" dirty="0"/>
              <a:t>associated with in-hospital mortality</a:t>
            </a:r>
            <a:r>
              <a:rPr lang="en-IN" dirty="0"/>
              <a:t> 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poor ventricular function,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deteriorating cardiovascular status,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cardiogenic shock,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inferior AMI,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total occlusion of the infarct-related artery.</a:t>
            </a:r>
            <a:endParaRPr lang="en-IN" dirty="0">
              <a:solidFill>
                <a:srgbClr val="C00000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5900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651F2-4C55-B968-8C97-B201B2390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>
                <a:solidFill>
                  <a:schemeClr val="accent1"/>
                </a:solidFill>
              </a:rPr>
              <a:t>Transcatheter repair of VSR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37A79-6CF8-710B-FC98-65BF5D40A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In </a:t>
            </a:r>
            <a:r>
              <a:rPr lang="en-US" dirty="0"/>
              <a:t>patients </a:t>
            </a:r>
            <a:r>
              <a:rPr lang="en-IN" dirty="0"/>
              <a:t>with high surgical risk —&gt; </a:t>
            </a:r>
            <a:r>
              <a:rPr lang="en-US" dirty="0"/>
              <a:t>percutaneous closure can be considered</a:t>
            </a:r>
            <a:endParaRPr lang="en-IN" dirty="0"/>
          </a:p>
          <a:p>
            <a:r>
              <a:rPr lang="en-US" dirty="0"/>
              <a:t>The procedure is usually performed under </a:t>
            </a:r>
            <a:r>
              <a:rPr lang="en-IN" dirty="0"/>
              <a:t>GA </a:t>
            </a:r>
            <a:r>
              <a:rPr lang="en-US" dirty="0"/>
              <a:t>with</a:t>
            </a:r>
            <a:r>
              <a:rPr lang="en-IN" dirty="0"/>
              <a:t> TEE </a:t>
            </a:r>
            <a:r>
              <a:rPr lang="en-US" dirty="0"/>
              <a:t>guidance for device sizing</a:t>
            </a:r>
            <a:endParaRPr lang="en-IN" dirty="0"/>
          </a:p>
          <a:p>
            <a:r>
              <a:rPr lang="en-US" dirty="0"/>
              <a:t>Most often, the VSD is crossed by using a hydrophilic wire from the left to the right ventricle into the pulmonary trunk. The wire is snared and exteriorized through the venous access (femoral or jugular)</a:t>
            </a:r>
            <a:endParaRPr lang="en-IN" dirty="0"/>
          </a:p>
          <a:p>
            <a:r>
              <a:rPr lang="en-US" dirty="0"/>
              <a:t>Over this arteriovenous rail, a shuttle sheath is advanced into the </a:t>
            </a:r>
            <a:r>
              <a:rPr lang="en-US" dirty="0" err="1"/>
              <a:t>interventricular</a:t>
            </a:r>
            <a:r>
              <a:rPr lang="en-US" dirty="0"/>
              <a:t> septum and an occluder is deployed</a:t>
            </a:r>
            <a:endParaRPr lang="en-IN" dirty="0"/>
          </a:p>
          <a:p>
            <a:r>
              <a:rPr lang="en-US" dirty="0"/>
              <a:t>If difficulties crossing the VSD are encountered, right to left wiring and exteriorization can be performed</a:t>
            </a:r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83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4D96E-3858-7B83-56D8-0A0215170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C9345C-58E0-A3BA-1A7E-AE78A13DA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 r="2231"/>
          <a:stretch/>
        </p:blipFill>
        <p:spPr>
          <a:xfrm>
            <a:off x="1239532" y="2032449"/>
            <a:ext cx="9712935" cy="3937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59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7E545-082A-3CFE-B35B-5DDF6CC6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5139DB39-9809-00E9-3E0C-B96C1488C7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25716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193CC-8938-E073-45DE-D77E0FF75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000"/>
            <a:ext cx="10515600" cy="5922963"/>
          </a:xfrm>
        </p:spPr>
        <p:txBody>
          <a:bodyPr>
            <a:noAutofit/>
          </a:bodyPr>
          <a:lstStyle/>
          <a:p>
            <a:endParaRPr lang="en-IN" dirty="0"/>
          </a:p>
          <a:p>
            <a:r>
              <a:rPr lang="en-US" b="1" dirty="0"/>
              <a:t>Complications</a:t>
            </a:r>
            <a:r>
              <a:rPr lang="en-IN" dirty="0"/>
              <a:t> </a:t>
            </a:r>
          </a:p>
          <a:p>
            <a:r>
              <a:rPr lang="en-US" dirty="0"/>
              <a:t>device embolization,</a:t>
            </a:r>
          </a:p>
          <a:p>
            <a:r>
              <a:rPr lang="en-US" dirty="0"/>
              <a:t> arrhythmia, </a:t>
            </a:r>
          </a:p>
          <a:p>
            <a:r>
              <a:rPr lang="en-US" dirty="0"/>
              <a:t>failure of complete occlusion of the VSD requiring surgical repair</a:t>
            </a:r>
          </a:p>
          <a:p>
            <a:endParaRPr lang="en-US" dirty="0"/>
          </a:p>
          <a:p>
            <a:endParaRPr lang="en-US" dirty="0"/>
          </a:p>
          <a:p>
            <a:endParaRPr lang="en-IN" dirty="0"/>
          </a:p>
          <a:p>
            <a:r>
              <a:rPr lang="en-US" dirty="0"/>
              <a:t>In patients with severe refractory shock and biventricular failure, mechanical circulatory support or heart transplantation or total artificial heart may be considered.</a:t>
            </a:r>
          </a:p>
        </p:txBody>
      </p:sp>
    </p:spTree>
    <p:extLst>
      <p:ext uri="{BB962C8B-B14F-4D97-AF65-F5344CB8AC3E}">
        <p14:creationId xmlns:p14="http://schemas.microsoft.com/office/powerpoint/2010/main" val="4000463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718AB-D135-AD9F-1B87-DD6AB6A6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843" y="1123288"/>
            <a:ext cx="6753481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IN" sz="32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Free wall rupture</a:t>
            </a:r>
            <a:endParaRPr lang="en-US" sz="3200" b="1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D688F-B807-0940-42F8-67C1C4CF7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r="57653" b="23280"/>
          <a:stretch/>
        </p:blipFill>
        <p:spPr>
          <a:xfrm>
            <a:off x="2599427" y="1906439"/>
            <a:ext cx="5243092" cy="459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4682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F03A56-A242-F00D-6102-B77696514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59129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4DDCDEB-D9AC-EC7E-C90F-66B9809AF2C1}"/>
                  </a:ext>
                </a:extLst>
              </p14:cNvPr>
              <p14:cNvContentPartPr/>
              <p14:nvPr/>
            </p14:nvContentPartPr>
            <p14:xfrm>
              <a:off x="3244120" y="4444822"/>
              <a:ext cx="1027800" cy="196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4DDCDEB-D9AC-EC7E-C90F-66B9809AF2C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3520" y="4414222"/>
                <a:ext cx="108936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0A22040-89C6-B431-AD88-B79F7AFF453A}"/>
                  </a:ext>
                </a:extLst>
              </p14:cNvPr>
              <p14:cNvContentPartPr/>
              <p14:nvPr/>
            </p14:nvContentPartPr>
            <p14:xfrm>
              <a:off x="3509800" y="4467862"/>
              <a:ext cx="401760" cy="150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0A22040-89C6-B431-AD88-B79F7AFF45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8840" y="4436902"/>
                <a:ext cx="46296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1BEC1C7-3065-A8FE-158A-2401C674EAE5}"/>
                  </a:ext>
                </a:extLst>
              </p14:cNvPr>
              <p14:cNvContentPartPr/>
              <p14:nvPr/>
            </p14:nvContentPartPr>
            <p14:xfrm>
              <a:off x="3232600" y="4513942"/>
              <a:ext cx="92880" cy="34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1BEC1C7-3065-A8FE-158A-2401C674EAE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01640" y="4482982"/>
                <a:ext cx="15408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7CA282F-604A-5A84-0032-CF3053C3B41E}"/>
                  </a:ext>
                </a:extLst>
              </p14:cNvPr>
              <p14:cNvContentPartPr/>
              <p14:nvPr/>
            </p14:nvContentPartPr>
            <p14:xfrm>
              <a:off x="2966920" y="4421782"/>
              <a:ext cx="1528200" cy="300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7CA282F-604A-5A84-0032-CF3053C3B4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35960" y="4390822"/>
                <a:ext cx="158940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62C15E-67BC-C7E8-9552-BB1AE5831741}"/>
                  </a:ext>
                </a:extLst>
              </p14:cNvPr>
              <p14:cNvContentPartPr/>
              <p14:nvPr/>
            </p14:nvContentPartPr>
            <p14:xfrm>
              <a:off x="3047920" y="4479382"/>
              <a:ext cx="1430640" cy="231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62C15E-67BC-C7E8-9552-BB1AE583174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16960" y="4448422"/>
                <a:ext cx="14918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1348001-B48F-5E31-3040-F2DD8B8326C1}"/>
                  </a:ext>
                </a:extLst>
              </p14:cNvPr>
              <p14:cNvContentPartPr/>
              <p14:nvPr/>
            </p14:nvContentPartPr>
            <p14:xfrm>
              <a:off x="3994720" y="4306222"/>
              <a:ext cx="357120" cy="208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1348001-B48F-5E31-3040-F2DD8B8326C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63760" y="4275262"/>
                <a:ext cx="41832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9C964A4-2C8B-2691-91F7-83196F56BD2E}"/>
                  </a:ext>
                </a:extLst>
              </p14:cNvPr>
              <p14:cNvContentPartPr/>
              <p14:nvPr/>
            </p14:nvContentPartPr>
            <p14:xfrm>
              <a:off x="3059440" y="4502422"/>
              <a:ext cx="1397520" cy="196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9C964A4-2C8B-2691-91F7-83196F56BD2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28480" y="4471462"/>
                <a:ext cx="1458720" cy="2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5100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921C-7287-D872-CA70-38AA2D08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37" y="1558584"/>
            <a:ext cx="11319325" cy="41191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IN" sz="2700" b="1" dirty="0"/>
              <a:t>Incidence</a:t>
            </a:r>
            <a:r>
              <a:rPr lang="en-IN" sz="2700" dirty="0"/>
              <a:t> – around 0.3-1 % .</a:t>
            </a:r>
          </a:p>
          <a:p>
            <a:pPr>
              <a:lnSpc>
                <a:spcPct val="150000"/>
              </a:lnSpc>
            </a:pPr>
            <a:r>
              <a:rPr lang="en-IN" sz="2700" dirty="0" err="1"/>
              <a:t>Fribrinolysis</a:t>
            </a:r>
            <a:r>
              <a:rPr lang="en-IN" sz="2700" dirty="0"/>
              <a:t> does not reduce risk vs PCI –reduces risk</a:t>
            </a:r>
          </a:p>
          <a:p>
            <a:pPr>
              <a:lnSpc>
                <a:spcPct val="150000"/>
              </a:lnSpc>
            </a:pPr>
            <a:r>
              <a:rPr lang="en-IN" sz="2700" b="1" dirty="0"/>
              <a:t>worst prognosis </a:t>
            </a:r>
            <a:r>
              <a:rPr lang="en-IN" sz="2700" dirty="0"/>
              <a:t>among the mechanical complications of AMI. In-hospital mortality is around </a:t>
            </a:r>
            <a:r>
              <a:rPr lang="en-IN" sz="2700" b="1" dirty="0"/>
              <a:t>75 -90%</a:t>
            </a:r>
            <a:endParaRPr lang="en-IN" sz="27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700" b="1" dirty="0"/>
              <a:t>more common in the </a:t>
            </a:r>
            <a:r>
              <a:rPr lang="en-IN" sz="2700" b="1" dirty="0"/>
              <a:t>LV </a:t>
            </a:r>
            <a:r>
              <a:rPr lang="en-US" sz="2700" dirty="0"/>
              <a:t>(specifically, the </a:t>
            </a:r>
            <a:r>
              <a:rPr lang="en-US" sz="2700" b="1" dirty="0"/>
              <a:t>anterior or lateral wall</a:t>
            </a:r>
            <a:r>
              <a:rPr lang="en-US" sz="2700" dirty="0"/>
              <a:t>) than in the right ventricle and seldom occurs in the atria</a:t>
            </a:r>
            <a:endParaRPr lang="en-IN" sz="2700" dirty="0">
              <a:solidFill>
                <a:srgbClr val="002060"/>
              </a:solidFill>
            </a:endParaRPr>
          </a:p>
          <a:p>
            <a:endParaRPr lang="en-IN" sz="2700" dirty="0">
              <a:solidFill>
                <a:srgbClr val="002060"/>
              </a:solidFill>
            </a:endParaRPr>
          </a:p>
          <a:p>
            <a:endParaRPr lang="en-IN" sz="2700" dirty="0">
              <a:solidFill>
                <a:srgbClr val="002060"/>
              </a:solidFill>
            </a:endParaRPr>
          </a:p>
          <a:p>
            <a:endParaRPr lang="en-IN" sz="2700" dirty="0">
              <a:solidFill>
                <a:srgbClr val="002060"/>
              </a:solidFill>
            </a:endParaRP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282438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634A-E0A0-6FC1-0D96-59D8D5AAC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820100"/>
            <a:ext cx="10515600" cy="5726318"/>
          </a:xfrm>
        </p:spPr>
        <p:txBody>
          <a:bodyPr>
            <a:noAutofit/>
          </a:bodyPr>
          <a:lstStyle/>
          <a:p>
            <a:r>
              <a:rPr lang="en-US" dirty="0"/>
              <a:t>The tear is usually preceded by a large infarct with subsequent expansion, sometimes with a dissecting hematoma</a:t>
            </a:r>
            <a:r>
              <a:rPr lang="en-IN" dirty="0"/>
              <a:t> —</a:t>
            </a:r>
            <a:r>
              <a:rPr lang="en-US" dirty="0">
                <a:solidFill>
                  <a:srgbClr val="C00000"/>
                </a:solidFill>
              </a:rPr>
              <a:t>occurs near the junction of the infarct and normal muscle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IN" dirty="0">
              <a:solidFill>
                <a:srgbClr val="C00000"/>
              </a:solidFill>
            </a:endParaRPr>
          </a:p>
          <a:p>
            <a:r>
              <a:rPr lang="en-IN" b="1" dirty="0"/>
              <a:t>Time course</a:t>
            </a:r>
            <a:r>
              <a:rPr lang="en-IN" dirty="0"/>
              <a:t> -Bimodal peak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sz="2800" dirty="0"/>
              <a:t> </a:t>
            </a:r>
            <a:r>
              <a:rPr lang="en-IN" sz="2800" dirty="0">
                <a:solidFill>
                  <a:srgbClr val="002060"/>
                </a:solidFill>
              </a:rPr>
              <a:t>within 24 hr and 3–5 days</a:t>
            </a:r>
            <a:r>
              <a:rPr lang="en-IN" sz="2800" dirty="0"/>
              <a:t>; range: 1–14 days</a:t>
            </a:r>
          </a:p>
          <a:p>
            <a:endParaRPr lang="en-IN" sz="28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11656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AC78B-978B-F31D-1B26-AFF2657D2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0309"/>
            <a:ext cx="10515600" cy="5715145"/>
          </a:xfrm>
        </p:spPr>
        <p:txBody>
          <a:bodyPr>
            <a:noAutofit/>
          </a:bodyPr>
          <a:lstStyle/>
          <a:p>
            <a:r>
              <a:rPr lang="en-IN" b="1" dirty="0"/>
              <a:t>Clinical presentation : </a:t>
            </a:r>
          </a:p>
          <a:p>
            <a:pPr lvl="1"/>
            <a:r>
              <a:rPr lang="en-US" sz="2800" b="1" dirty="0"/>
              <a:t>catastrophic</a:t>
            </a:r>
            <a:r>
              <a:rPr lang="en-IN" sz="2800" b="1" dirty="0"/>
              <a:t> -</a:t>
            </a:r>
            <a:r>
              <a:rPr lang="en-US" sz="2800" dirty="0"/>
              <a:t> acute tear leading to tamponade and immediate death</a:t>
            </a:r>
            <a:endParaRPr lang="en-IN" sz="2800" dirty="0"/>
          </a:p>
          <a:p>
            <a:pPr lvl="1"/>
            <a:r>
              <a:rPr lang="en-US" sz="2800" b="1" dirty="0"/>
              <a:t>Subacute</a:t>
            </a:r>
            <a:r>
              <a:rPr lang="en-IN" sz="2800" b="1" dirty="0"/>
              <a:t> </a:t>
            </a:r>
            <a:r>
              <a:rPr lang="en-IN" sz="2800" dirty="0"/>
              <a:t>-</a:t>
            </a:r>
            <a:r>
              <a:rPr lang="en-US" sz="2800" dirty="0"/>
              <a:t>nausea, hypotension, and pericardial discomfort </a:t>
            </a:r>
          </a:p>
          <a:p>
            <a:pPr lvl="1"/>
            <a:endParaRPr lang="en-IN" sz="2800" dirty="0"/>
          </a:p>
          <a:p>
            <a:r>
              <a:rPr lang="en-IN" b="1" dirty="0"/>
              <a:t>Physical findings :</a:t>
            </a:r>
          </a:p>
          <a:p>
            <a:pPr lvl="1"/>
            <a:r>
              <a:rPr lang="en-IN" dirty="0"/>
              <a:t>classically shows jugular venous distension (29%)</a:t>
            </a:r>
          </a:p>
          <a:p>
            <a:pPr lvl="1"/>
            <a:r>
              <a:rPr lang="en-IN" dirty="0" err="1"/>
              <a:t>pulsus-paradoxus</a:t>
            </a:r>
            <a:r>
              <a:rPr lang="en-IN" dirty="0"/>
              <a:t> (47%)</a:t>
            </a:r>
          </a:p>
          <a:p>
            <a:pPr lvl="1"/>
            <a:r>
              <a:rPr lang="en-IN" dirty="0"/>
              <a:t>frank electromechanical disassociation ( without preceding overt failure – specific for FWR)</a:t>
            </a:r>
          </a:p>
          <a:p>
            <a:pPr lvl="1"/>
            <a:r>
              <a:rPr lang="en-IN" dirty="0"/>
              <a:t>muffled heart sounds in the setting of cardiovascular collapse</a:t>
            </a:r>
          </a:p>
          <a:p>
            <a:r>
              <a:rPr lang="en-IN" dirty="0"/>
              <a:t>ECG may show new ST-segment elevation because contact with blood irritates the pericardium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50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01F4D-7D7B-513C-76D0-2298286ED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7331"/>
            <a:ext cx="10515600" cy="5668963"/>
          </a:xfrm>
        </p:spPr>
        <p:txBody>
          <a:bodyPr/>
          <a:lstStyle/>
          <a:p>
            <a:r>
              <a:rPr lang="en-IN" b="1" dirty="0"/>
              <a:t>Echo findings </a:t>
            </a:r>
            <a:r>
              <a:rPr lang="en-IN" dirty="0"/>
              <a:t>– </a:t>
            </a:r>
          </a:p>
          <a:p>
            <a:r>
              <a:rPr lang="en-IN" dirty="0"/>
              <a:t>layered, high- acoustic echoes within the pericardium (blood clot); </a:t>
            </a:r>
          </a:p>
          <a:p>
            <a:r>
              <a:rPr lang="en-IN" dirty="0"/>
              <a:t>direct visualization of tear;</a:t>
            </a:r>
          </a:p>
          <a:p>
            <a:r>
              <a:rPr lang="en-IN" dirty="0"/>
              <a:t> signs of tamponade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18124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92D63-1AD1-65CA-7233-18F3EAC1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b2b71b74-927d-4b59-a696-5395fa5c795d">
            <a:hlinkClick r:id="" action="ppaction://media"/>
            <a:extLst>
              <a:ext uri="{FF2B5EF4-FFF2-40B4-BE49-F238E27FC236}">
                <a16:creationId xmlns:a16="http://schemas.microsoft.com/office/drawing/2014/main" id="{DFD86ED0-7159-3B2A-B275-7886EF2DE6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2991" y="1342546"/>
            <a:ext cx="5826125" cy="4351338"/>
          </a:xfrm>
        </p:spPr>
      </p:pic>
    </p:spTree>
    <p:extLst>
      <p:ext uri="{BB962C8B-B14F-4D97-AF65-F5344CB8AC3E}">
        <p14:creationId xmlns:p14="http://schemas.microsoft.com/office/powerpoint/2010/main" val="238920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A1FD-80BB-B689-366B-135F9A9C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Management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29B3A-279F-9B10-E7D8-D8E490266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78" y="1690688"/>
            <a:ext cx="11279044" cy="4667250"/>
          </a:xfrm>
        </p:spPr>
        <p:txBody>
          <a:bodyPr>
            <a:noAutofit/>
          </a:bodyPr>
          <a:lstStyle/>
          <a:p>
            <a:r>
              <a:rPr lang="en-US" dirty="0"/>
              <a:t>Immediate surgical referral is vital</a:t>
            </a:r>
            <a:endParaRPr lang="en-IN" dirty="0"/>
          </a:p>
          <a:p>
            <a:r>
              <a:rPr lang="en-US" dirty="0"/>
              <a:t>Percutaneous relief with pericardiocentesis can be life-saving in tamponade and circulatory collapse</a:t>
            </a:r>
            <a:endParaRPr lang="en-IN" dirty="0"/>
          </a:p>
          <a:p>
            <a:r>
              <a:rPr lang="en-US" dirty="0"/>
              <a:t>As sutures easily tear through in the extremely fragile, necrotic myocardial wall,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attempts for direct closure should be avoided</a:t>
            </a:r>
            <a:endParaRPr lang="en-IN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81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4C55-3858-345D-F1DD-EA420F37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1CEA6-934C-95CF-1911-ED989E22E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two most commonly applied techniques are </a:t>
            </a:r>
            <a:endParaRPr lang="en-IN" b="1" dirty="0"/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classical </a:t>
            </a:r>
            <a:r>
              <a:rPr lang="en-US" sz="2800" dirty="0" err="1"/>
              <a:t>infarctectomy</a:t>
            </a:r>
            <a:r>
              <a:rPr lang="en-US" sz="2800" dirty="0"/>
              <a:t> and patch reconstruction of the LV wall on cardiopulmonary bypass</a:t>
            </a:r>
            <a:r>
              <a:rPr lang="en-IN" sz="2800" dirty="0"/>
              <a:t> –primary patch repair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coverage of the affected region with an oversized pericardial patch reinforced by glue, with or without suture anchoring</a:t>
            </a:r>
            <a:r>
              <a:rPr lang="en-IN" sz="2800" dirty="0"/>
              <a:t> or collagen sponge patch</a:t>
            </a:r>
            <a:endParaRPr lang="en-US" sz="28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4505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EE910-5D82-CBB7-7E62-9DDD705F7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5091"/>
            <a:ext cx="10515600" cy="53918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Mechanical circulatory support using ventricular assist devices may be considered to help wean patients from cardiopulmonary bypass after surgical closure of the LV free wall rupture and to </a:t>
            </a:r>
            <a:r>
              <a:rPr lang="en-US" b="1" i="1" dirty="0"/>
              <a:t>provide LV decompression</a:t>
            </a:r>
            <a:endParaRPr lang="en-IN" b="1" i="1" dirty="0"/>
          </a:p>
        </p:txBody>
      </p:sp>
    </p:spTree>
    <p:extLst>
      <p:ext uri="{BB962C8B-B14F-4D97-AF65-F5344CB8AC3E}">
        <p14:creationId xmlns:p14="http://schemas.microsoft.com/office/powerpoint/2010/main" val="2678323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8BABD-C6E4-E264-5143-A48439CAF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393" y="296114"/>
            <a:ext cx="10515600" cy="1325563"/>
          </a:xfrm>
        </p:spPr>
        <p:txBody>
          <a:bodyPr>
            <a:norm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                 Pseudoaneurysm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3261D-FF44-81C2-1869-90CA60435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Pseudoaneurysms</a:t>
            </a:r>
            <a:r>
              <a:rPr lang="en-US" dirty="0"/>
              <a:t> of the LV develop when cardiac rupture is contained by pericardial adhesions.</a:t>
            </a:r>
            <a:endParaRPr lang="en-IN" dirty="0"/>
          </a:p>
          <a:p>
            <a:pPr lvl="1">
              <a:lnSpc>
                <a:spcPct val="150000"/>
              </a:lnSpc>
            </a:pPr>
            <a:r>
              <a:rPr lang="en-US" b="1" dirty="0"/>
              <a:t>Incomplete rupture of the heart </a:t>
            </a:r>
            <a:r>
              <a:rPr lang="en-US" dirty="0"/>
              <a:t>may occur when organizing thrombus and hematoma, together with pericardium, seal a rupture of the left ventricle and thus prevent the development of </a:t>
            </a:r>
            <a:r>
              <a:rPr lang="en-US" dirty="0" err="1"/>
              <a:t>hemopericardium</a:t>
            </a:r>
            <a:r>
              <a:rPr lang="en-US" dirty="0"/>
              <a:t> </a:t>
            </a:r>
            <a:endParaRPr lang="en-IN" dirty="0"/>
          </a:p>
          <a:p>
            <a:pPr lvl="1">
              <a:lnSpc>
                <a:spcPct val="150000"/>
              </a:lnSpc>
            </a:pPr>
            <a:r>
              <a:rPr lang="en-US" dirty="0"/>
              <a:t>With time, this area of organized thrombus and pericardium can become a </a:t>
            </a:r>
            <a:r>
              <a:rPr lang="en-US" dirty="0" err="1"/>
              <a:t>pseudoaneurysm</a:t>
            </a:r>
            <a:r>
              <a:rPr lang="en-US" dirty="0"/>
              <a:t> (false aneurysm) that </a:t>
            </a:r>
            <a:r>
              <a:rPr lang="en-US" b="1" dirty="0"/>
              <a:t>maintains communication with the cavity of the left ventricle</a:t>
            </a:r>
            <a:endParaRPr lang="en-IN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969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5628-C027-6D9D-B02D-8B304D3C8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C57BB-3FC8-26BA-D476-7FECE0FCF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walls of pseudoaneurysms are composed of organized hematoma and pericardium and lack any elements of the original myocardial wall.</a:t>
            </a:r>
          </a:p>
          <a:p>
            <a:pPr>
              <a:lnSpc>
                <a:spcPct val="150000"/>
              </a:lnSpc>
            </a:pPr>
            <a:r>
              <a:rPr lang="en-US" dirty="0"/>
              <a:t>can become quite large, even equaling the true ventricular cavity in size, and they communicate with the LV cavity through a narrow neck.</a:t>
            </a:r>
          </a:p>
          <a:p>
            <a:r>
              <a:rPr lang="en-US" dirty="0"/>
              <a:t>contain old and recent thrombi, the superficial portions of which can cause arterial emboli.</a:t>
            </a:r>
            <a:endParaRPr lang="en-IN" dirty="0"/>
          </a:p>
          <a:p>
            <a:r>
              <a:rPr lang="en-US" dirty="0"/>
              <a:t>can drain off a portion of each ventricular stroke volume, </a:t>
            </a:r>
            <a:endParaRPr lang="en-IN" dirty="0"/>
          </a:p>
          <a:p>
            <a:pPr>
              <a:lnSpc>
                <a:spcPct val="150000"/>
              </a:lnSpc>
            </a:pP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15725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8927-0EFE-E49B-C316-8717C6BFE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IN" sz="4600" b="1" dirty="0"/>
              <a:t>Papillary Muscle Rupture </a:t>
            </a:r>
            <a:endParaRPr lang="en-US" sz="4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921C-7287-D872-CA70-38AA2D08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11319325" cy="411917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400" b="1" dirty="0"/>
              <a:t>Incidence</a:t>
            </a:r>
            <a:r>
              <a:rPr lang="en-IN" sz="2400" dirty="0"/>
              <a:t> - 0.1- 1%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Complete</a:t>
            </a:r>
            <a:r>
              <a:rPr lang="en-US" sz="2400" dirty="0"/>
              <a:t> transection of an LV papillary muscle </a:t>
            </a:r>
            <a:r>
              <a:rPr lang="en-IN" sz="2400" dirty="0"/>
              <a:t>-  </a:t>
            </a:r>
            <a:r>
              <a:rPr lang="en-US" sz="2400" dirty="0"/>
              <a:t>sudden massive MR  (incompatible with life</a:t>
            </a:r>
            <a:r>
              <a:rPr lang="en-IN" sz="2400" dirty="0"/>
              <a:t> )</a:t>
            </a:r>
            <a:r>
              <a:rPr lang="en-US" sz="2400" dirty="0"/>
              <a:t> </a:t>
            </a:r>
            <a:endParaRPr lang="en-IN" sz="2400" dirty="0"/>
          </a:p>
          <a:p>
            <a:pPr>
              <a:lnSpc>
                <a:spcPct val="150000"/>
              </a:lnSpc>
            </a:pPr>
            <a:r>
              <a:rPr lang="en-IN" sz="2400" b="1" dirty="0"/>
              <a:t>Partial</a:t>
            </a:r>
            <a:r>
              <a:rPr lang="en-IN" sz="2400" dirty="0"/>
              <a:t> </a:t>
            </a:r>
            <a:r>
              <a:rPr lang="en-US" sz="2400" dirty="0"/>
              <a:t>Rupture of a portion of a papillary muscle</a:t>
            </a:r>
            <a:r>
              <a:rPr lang="en-IN" sz="2400" dirty="0"/>
              <a:t> (</a:t>
            </a:r>
            <a:r>
              <a:rPr lang="en-US" sz="2400" dirty="0"/>
              <a:t>tip or head)  - more frequent </a:t>
            </a:r>
            <a:endParaRPr lang="en-IN" sz="24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- Severe MR </a:t>
            </a:r>
            <a:r>
              <a:rPr lang="en-IN" sz="2400" dirty="0"/>
              <a:t>-</a:t>
            </a:r>
            <a:r>
              <a:rPr lang="en-US" sz="2400" dirty="0"/>
              <a:t> not immediately fatal</a:t>
            </a:r>
            <a:endParaRPr lang="en-IN" sz="2400" dirty="0"/>
          </a:p>
          <a:p>
            <a:pPr>
              <a:lnSpc>
                <a:spcPct val="150000"/>
              </a:lnSpc>
            </a:pPr>
            <a:endParaRPr lang="en-IN" dirty="0"/>
          </a:p>
          <a:p>
            <a:pPr>
              <a:lnSpc>
                <a:spcPct val="150000"/>
              </a:lnSpc>
            </a:pPr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39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684E8-C62E-9651-0E9C-979A1C4E6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717" y="1193249"/>
            <a:ext cx="10515600" cy="5794597"/>
          </a:xfrm>
        </p:spPr>
        <p:txBody>
          <a:bodyPr>
            <a:normAutofit/>
          </a:bodyPr>
          <a:lstStyle/>
          <a:p>
            <a:r>
              <a:rPr lang="en-IN" b="1" dirty="0"/>
              <a:t>D</a:t>
            </a:r>
            <a:r>
              <a:rPr lang="en-US" b="1" dirty="0" err="1"/>
              <a:t>iagnosis</a:t>
            </a:r>
            <a:r>
              <a:rPr lang="en-US" dirty="0"/>
              <a:t> </a:t>
            </a:r>
            <a:r>
              <a:rPr lang="en-IN" dirty="0"/>
              <a:t>-</a:t>
            </a:r>
            <a:r>
              <a:rPr lang="en-US" dirty="0"/>
              <a:t> echo, contrast- enhanced angiography, CMR, or CT</a:t>
            </a:r>
            <a:endParaRPr lang="en-IN" dirty="0"/>
          </a:p>
          <a:p>
            <a:r>
              <a:rPr lang="en-IN" dirty="0"/>
              <a:t>D</a:t>
            </a:r>
            <a:r>
              <a:rPr lang="en-US" dirty="0" err="1"/>
              <a:t>ifferentiation</a:t>
            </a:r>
            <a:r>
              <a:rPr lang="en-US" dirty="0"/>
              <a:t> between a true aneurysm and a pseudoaneurysm can sometimes be difficult with any imaging technique</a:t>
            </a:r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E8C75E-D970-1B24-021F-790C7ED82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3907" r="3337"/>
          <a:stretch/>
        </p:blipFill>
        <p:spPr>
          <a:xfrm>
            <a:off x="2646498" y="2627096"/>
            <a:ext cx="5753861" cy="400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77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2970C-0480-820A-4A55-8AB4B392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Management of pseudoaneurysm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A0956-532B-0027-BC30-5B30A1D83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In patients with critically compromised hemodynamics,- </a:t>
            </a:r>
            <a:r>
              <a:rPr lang="en-US" b="1" dirty="0"/>
              <a:t>surgical resection of the necrotic and ruptured myocardium with primary reconstruction</a:t>
            </a:r>
            <a:endParaRPr lang="en-IN" b="1" dirty="0"/>
          </a:p>
          <a:p>
            <a:pPr>
              <a:lnSpc>
                <a:spcPct val="150000"/>
              </a:lnSpc>
            </a:pPr>
            <a:r>
              <a:rPr lang="en-US" dirty="0"/>
              <a:t>In subacute cases </a:t>
            </a:r>
            <a:r>
              <a:rPr lang="en-US" b="1" dirty="0"/>
              <a:t>prompt elective surgery is indicated because the risk of rupture approaches 50% in untreated cases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4040435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73F0-3786-BB06-B6C5-07622127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True LV aneurysm - management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E7EEA-F3C6-004E-E9AA-596C876F9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249"/>
            <a:ext cx="10515600" cy="465871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American College of Cardiology Foundation/AHA guidelines did not specify any level of recommendation for surgical repair, but the document suggested surgery for LV aneurysm in </a:t>
            </a:r>
            <a:r>
              <a:rPr lang="en-US" dirty="0">
                <a:solidFill>
                  <a:srgbClr val="FF0000"/>
                </a:solidFill>
              </a:rPr>
              <a:t>patients with refractory heart failure, ventricular arrhythmia not amenable to drugs or radiofrequency ablation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or recurrent thromboembolisms despite anticoagulation therapy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dirty="0"/>
              <a:t>Surgical techniques aiming at restoring the LV physiological geometry </a:t>
            </a:r>
            <a:r>
              <a:rPr lang="en-IN" dirty="0"/>
              <a:t>- </a:t>
            </a:r>
            <a:r>
              <a:rPr lang="en-US" dirty="0"/>
              <a:t>plication, excision with linear repair, and ventricular reconstruction with </a:t>
            </a:r>
            <a:r>
              <a:rPr lang="en-US" dirty="0" err="1"/>
              <a:t>endoventricular</a:t>
            </a:r>
            <a:r>
              <a:rPr lang="en-US" dirty="0"/>
              <a:t> patches.</a:t>
            </a:r>
            <a:endParaRPr lang="en-IN" dirty="0"/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55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1D8EE2-6821-F6D4-6AEC-9AB25F5F5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r="4468" b="1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58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AAB2C-A287-0C7D-2239-257667288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MCQ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00BAD-2F43-1BFA-2271-2597B6BFC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sz="3600" dirty="0"/>
              <a:t>Which of the following is TRUE  regarding PMR ?</a:t>
            </a:r>
          </a:p>
          <a:p>
            <a:pPr marL="514350" indent="-514350">
              <a:buFont typeface="+mj-lt"/>
              <a:buAutoNum type="arabicPeriod"/>
            </a:pPr>
            <a:endParaRPr lang="en-IN" sz="3600" dirty="0"/>
          </a:p>
          <a:p>
            <a:pPr marL="514350" indent="-514350">
              <a:buFont typeface="+mj-lt"/>
              <a:buAutoNum type="alphaUcPeriod"/>
            </a:pPr>
            <a:r>
              <a:rPr lang="en-IN" sz="2800" dirty="0"/>
              <a:t>PMR is most frequent in ALMI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anterolateral papillary muscle is most affected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Harsh holosystolic </a:t>
            </a:r>
            <a:r>
              <a:rPr lang="en-IN" sz="2800" dirty="0"/>
              <a:t> murmur </a:t>
            </a:r>
            <a:r>
              <a:rPr lang="en-IN" dirty="0"/>
              <a:t>, </a:t>
            </a:r>
            <a:r>
              <a:rPr lang="en-IN" sz="2800" dirty="0"/>
              <a:t>with thrill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mitral valve repair is the treatment of choice</a:t>
            </a:r>
            <a:endParaRPr lang="en-IN" sz="2800" dirty="0"/>
          </a:p>
          <a:p>
            <a:pPr marL="514350" indent="-514350">
              <a:buFont typeface="+mj-lt"/>
              <a:buAutoNum type="alphaUcPeriod"/>
            </a:pPr>
            <a:endParaRPr lang="en-IN" dirty="0"/>
          </a:p>
          <a:p>
            <a:pPr marL="514350" indent="-514350">
              <a:buFont typeface="+mj-lt"/>
              <a:buAutoNum type="alphaUcPeriod"/>
            </a:pPr>
            <a:endParaRPr lang="en-IN" sz="2800" dirty="0"/>
          </a:p>
          <a:p>
            <a:endParaRPr lang="en-IN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3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17129-054A-7207-F242-08FAEFC32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17" y="831272"/>
            <a:ext cx="11467728" cy="4745327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2. </a:t>
            </a:r>
            <a:r>
              <a:rPr lang="en-IN" sz="4400" dirty="0"/>
              <a:t>David AND  </a:t>
            </a:r>
            <a:r>
              <a:rPr lang="en-IN" sz="4400" dirty="0" err="1"/>
              <a:t>Dagett</a:t>
            </a:r>
            <a:r>
              <a:rPr lang="en-IN" sz="4400" dirty="0"/>
              <a:t> procedure done for?</a:t>
            </a:r>
          </a:p>
          <a:p>
            <a:pPr marL="0" indent="0">
              <a:buNone/>
            </a:pPr>
            <a:endParaRPr lang="en-IN" dirty="0"/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LV ANEURYSM</a:t>
            </a:r>
            <a:endParaRPr lang="en-IN" sz="2800" dirty="0"/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ISCHEMIC MR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VSR</a:t>
            </a:r>
            <a:endParaRPr lang="en-IN" sz="2800" dirty="0"/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FVR</a:t>
            </a:r>
            <a:endParaRPr lang="en-IN" sz="2800" dirty="0"/>
          </a:p>
          <a:p>
            <a:pPr marL="514350" indent="-514350">
              <a:buFont typeface="+mj-lt"/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9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46A45-8670-E7D3-1DF7-9530C146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4. Which of the following is false  in LV pseudoaneurysm 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C6E31-FE5F-7C8E-E900-013D5B691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maintains communication with the cavity of the left ventricle</a:t>
            </a:r>
            <a:endParaRPr lang="en-IN" dirty="0"/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Wall lack any elements of </a:t>
            </a:r>
            <a:r>
              <a:rPr lang="en-IN" dirty="0" err="1"/>
              <a:t>orginal</a:t>
            </a:r>
            <a:r>
              <a:rPr lang="en-IN" dirty="0"/>
              <a:t> myocardium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Maybe asymptomatic 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Asymptomatic cases do not require surgery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2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CC314-3DB7-3F9F-BE22-1CC225A62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631" y="1123141"/>
            <a:ext cx="10515600" cy="2852737"/>
          </a:xfrm>
        </p:spPr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 Thank you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8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DA1D6-AAF9-13A8-F3BE-498A81B3F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3D63B-C082-DC66-FC5E-9ACA49CBA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IW or LW MI - Posteromedial </a:t>
            </a:r>
            <a:r>
              <a:rPr lang="en-US" dirty="0"/>
              <a:t> </a:t>
            </a:r>
            <a:r>
              <a:rPr lang="en-IN" dirty="0"/>
              <a:t>PM (singular blood supply) -</a:t>
            </a:r>
            <a:r>
              <a:rPr lang="en-IN" dirty="0">
                <a:solidFill>
                  <a:srgbClr val="FF0000"/>
                </a:solidFill>
              </a:rPr>
              <a:t>mc</a:t>
            </a:r>
          </a:p>
          <a:p>
            <a:pPr>
              <a:lnSpc>
                <a:spcPct val="150000"/>
              </a:lnSpc>
            </a:pPr>
            <a:r>
              <a:rPr lang="en-IN" dirty="0"/>
              <a:t>AWMI -  Anterolateral PM (dual blood supply)</a:t>
            </a:r>
          </a:p>
          <a:p>
            <a:pPr>
              <a:lnSpc>
                <a:spcPct val="150000"/>
              </a:lnSpc>
            </a:pPr>
            <a:r>
              <a:rPr lang="en-IN" dirty="0"/>
              <a:t>Occurs with a relatively small infarction in </a:t>
            </a:r>
            <a:r>
              <a:rPr lang="en-IN" dirty="0" err="1"/>
              <a:t>approx</a:t>
            </a:r>
            <a:r>
              <a:rPr lang="en-IN" dirty="0"/>
              <a:t> half of cases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Rupture – RV papillary muscle is unusual -cause massive TR and RV failure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47654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B15E-CD85-5644-2535-18AC98420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5170"/>
            <a:ext cx="10515600" cy="51417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b="1" dirty="0"/>
              <a:t>Time course</a:t>
            </a:r>
            <a:r>
              <a:rPr lang="en-IN" dirty="0"/>
              <a:t> -Bimodal peak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N" dirty="0"/>
              <a:t> </a:t>
            </a:r>
            <a:r>
              <a:rPr lang="en-IN" sz="2500" dirty="0"/>
              <a:t>within 24 hr and 3–5 days; range: 1–14 days</a:t>
            </a:r>
          </a:p>
          <a:p>
            <a:pPr>
              <a:lnSpc>
                <a:spcPct val="150000"/>
              </a:lnSpc>
            </a:pPr>
            <a:r>
              <a:rPr lang="en-IN" sz="2900" b="1" dirty="0"/>
              <a:t>Clinical manifestations</a:t>
            </a:r>
            <a:r>
              <a:rPr lang="en-IN" sz="2900" dirty="0"/>
              <a:t> – 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N" sz="2500" dirty="0"/>
              <a:t>abrupt onset of shortness of breath ,pulmonary </a:t>
            </a:r>
            <a:r>
              <a:rPr lang="en-IN" sz="2500" dirty="0" err="1"/>
              <a:t>edema</a:t>
            </a:r>
            <a:endParaRPr lang="en-IN" sz="2500" dirty="0"/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N" sz="2500" dirty="0"/>
              <a:t> hypotension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IN" sz="2800" b="1" dirty="0"/>
              <a:t>Physical findings</a:t>
            </a:r>
            <a:r>
              <a:rPr lang="en-IN" sz="2800" dirty="0"/>
              <a:t> -soft murmur in some cases, no thrill, variable signs of RV overload, severe pulmonary </a:t>
            </a:r>
            <a:r>
              <a:rPr lang="en-IN" sz="2800" dirty="0" err="1"/>
              <a:t>edema</a:t>
            </a:r>
            <a:r>
              <a:rPr lang="en-IN" sz="2800" dirty="0"/>
              <a:t>, cardiogenic shock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IN" sz="2500" b="1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32202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79E76-56E7-6DF7-D4EF-94035A4DF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0645"/>
            <a:ext cx="10515600" cy="572631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IN" sz="2400" b="1" dirty="0"/>
              <a:t>Echo findings </a:t>
            </a:r>
            <a:r>
              <a:rPr lang="en-IN" sz="2400" dirty="0"/>
              <a:t>–</a:t>
            </a:r>
          </a:p>
          <a:p>
            <a:pPr>
              <a:lnSpc>
                <a:spcPct val="150000"/>
              </a:lnSpc>
            </a:pPr>
            <a:r>
              <a:rPr lang="en-IN" sz="2400" dirty="0"/>
              <a:t>Hypercontractile LV </a:t>
            </a:r>
          </a:p>
          <a:p>
            <a:pPr>
              <a:lnSpc>
                <a:spcPct val="150000"/>
              </a:lnSpc>
            </a:pPr>
            <a:r>
              <a:rPr lang="en-IN" sz="2400" dirty="0"/>
              <a:t>mobile mass in LV prolapsing into LA , prolapsing or flail leaflet </a:t>
            </a:r>
          </a:p>
          <a:p>
            <a:pPr>
              <a:lnSpc>
                <a:spcPct val="150000"/>
              </a:lnSpc>
            </a:pPr>
            <a:r>
              <a:rPr lang="en-IN" sz="2400" dirty="0"/>
              <a:t> eccentric or board jet of severe MR ,</a:t>
            </a:r>
          </a:p>
          <a:p>
            <a:pPr>
              <a:lnSpc>
                <a:spcPct val="150000"/>
              </a:lnSpc>
            </a:pPr>
            <a:r>
              <a:rPr lang="en-IN" sz="2400" dirty="0"/>
              <a:t>  V shaped MR signal ( rather than typical rounded pattern) in spectral Doppler tracing</a:t>
            </a:r>
          </a:p>
          <a:p>
            <a:pPr>
              <a:lnSpc>
                <a:spcPct val="150000"/>
              </a:lnSpc>
            </a:pPr>
            <a:endParaRPr lang="en-IN" sz="29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43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8F53-A569-89EB-A04C-06F95FF4A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9CC0AEC9-F7F0-C434-130B-61D09C714C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2100" y="1825625"/>
            <a:ext cx="6527800" cy="4351338"/>
          </a:xfrm>
        </p:spPr>
      </p:pic>
    </p:spTree>
    <p:extLst>
      <p:ext uri="{BB962C8B-B14F-4D97-AF65-F5344CB8AC3E}">
        <p14:creationId xmlns:p14="http://schemas.microsoft.com/office/powerpoint/2010/main" val="98497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7E9676-59CF-85B2-5074-4258AE031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" b="64965"/>
          <a:stretch/>
        </p:blipFill>
        <p:spPr>
          <a:xfrm>
            <a:off x="1556328" y="255205"/>
            <a:ext cx="7065817" cy="3173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69B423-C985-ECE2-C8F4-DE8D709632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5" b="31197"/>
          <a:stretch/>
        </p:blipFill>
        <p:spPr>
          <a:xfrm>
            <a:off x="1325418" y="3429000"/>
            <a:ext cx="7296727" cy="317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02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</TotalTime>
  <Words>1717</Words>
  <Application>Microsoft Office PowerPoint</Application>
  <PresentationFormat>Widescreen</PresentationFormat>
  <Paragraphs>184</Paragraphs>
  <Slides>47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Chiller</vt:lpstr>
      <vt:lpstr>Courier New</vt:lpstr>
      <vt:lpstr>Office Theme</vt:lpstr>
      <vt:lpstr>PowerPoint Presentation</vt:lpstr>
      <vt:lpstr>Introduction  </vt:lpstr>
      <vt:lpstr>PowerPoint Presentation</vt:lpstr>
      <vt:lpstr>Papillary Muscle Rupture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</vt:lpstr>
      <vt:lpstr>SURGICAL REPAIR</vt:lpstr>
      <vt:lpstr>PowerPoint Presentation</vt:lpstr>
      <vt:lpstr>Transcatheter edge-to-edge MV repair </vt:lpstr>
      <vt:lpstr>Ventricular septal rupture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</vt:lpstr>
      <vt:lpstr>PowerPoint Presentation</vt:lpstr>
      <vt:lpstr>Surgical repair</vt:lpstr>
      <vt:lpstr>PowerPoint Presentation</vt:lpstr>
      <vt:lpstr>PowerPoint Presentation</vt:lpstr>
      <vt:lpstr>Transcatheter repair of VSR</vt:lpstr>
      <vt:lpstr>PowerPoint Presentation</vt:lpstr>
      <vt:lpstr>PowerPoint Presentation</vt:lpstr>
      <vt:lpstr>PowerPoint Presentation</vt:lpstr>
      <vt:lpstr>Free wall rupture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</vt:lpstr>
      <vt:lpstr>PowerPoint Presentation</vt:lpstr>
      <vt:lpstr>PowerPoint Presentation</vt:lpstr>
      <vt:lpstr>                 Pseudoaneurysm</vt:lpstr>
      <vt:lpstr>PowerPoint Presentation</vt:lpstr>
      <vt:lpstr>PowerPoint Presentation</vt:lpstr>
      <vt:lpstr>Management of pseudoaneurysm</vt:lpstr>
      <vt:lpstr>True LV aneurysm - management</vt:lpstr>
      <vt:lpstr>PowerPoint Presentation</vt:lpstr>
      <vt:lpstr>MCQ </vt:lpstr>
      <vt:lpstr>PowerPoint Presentation</vt:lpstr>
      <vt:lpstr>4. Which of the following is false  in LV pseudoaneurysm ?</vt:lpstr>
      <vt:lpstr> 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Sanchna Dev</dc:creator>
  <cp:lastModifiedBy>FAZIL KT</cp:lastModifiedBy>
  <cp:revision>45</cp:revision>
  <dcterms:created xsi:type="dcterms:W3CDTF">2023-10-04T16:54:27Z</dcterms:created>
  <dcterms:modified xsi:type="dcterms:W3CDTF">2026-01-20T06:42:54Z</dcterms:modified>
</cp:coreProperties>
</file>