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Props/core0.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metadata/core-properties" Target="docProps/core0.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2"/>
  </p:sldMasterIdLst>
  <p:sldIdLst>
    <p:sldId id="256" r:id="rId3"/>
    <p:sldId id="257" r:id="rId4"/>
    <p:sldId id="305" r:id="rId5"/>
    <p:sldId id="258" r:id="rId6"/>
    <p:sldId id="306" r:id="rId7"/>
    <p:sldId id="307" r:id="rId8"/>
    <p:sldId id="270" r:id="rId9"/>
    <p:sldId id="308" r:id="rId10"/>
    <p:sldId id="259" r:id="rId11"/>
    <p:sldId id="260" r:id="rId12"/>
    <p:sldId id="261" r:id="rId13"/>
    <p:sldId id="309" r:id="rId14"/>
    <p:sldId id="310" r:id="rId15"/>
    <p:sldId id="262" r:id="rId16"/>
    <p:sldId id="263" r:id="rId17"/>
    <p:sldId id="311" r:id="rId18"/>
    <p:sldId id="312" r:id="rId19"/>
    <p:sldId id="313" r:id="rId20"/>
    <p:sldId id="264" r:id="rId21"/>
    <p:sldId id="265" r:id="rId22"/>
    <p:sldId id="266" r:id="rId23"/>
    <p:sldId id="267" r:id="rId24"/>
    <p:sldId id="268" r:id="rId25"/>
    <p:sldId id="314" r:id="rId26"/>
    <p:sldId id="315" r:id="rId27"/>
    <p:sldId id="317" r:id="rId28"/>
    <p:sldId id="318" r:id="rId29"/>
    <p:sldId id="316" r:id="rId30"/>
    <p:sldId id="319" r:id="rId31"/>
    <p:sldId id="320" r:id="rId32"/>
    <p:sldId id="271" r:id="rId33"/>
    <p:sldId id="338" r:id="rId34"/>
    <p:sldId id="272" r:id="rId35"/>
    <p:sldId id="321" r:id="rId36"/>
    <p:sldId id="322" r:id="rId37"/>
    <p:sldId id="323" r:id="rId38"/>
    <p:sldId id="324" r:id="rId39"/>
    <p:sldId id="325" r:id="rId40"/>
    <p:sldId id="326" r:id="rId41"/>
    <p:sldId id="327" r:id="rId42"/>
    <p:sldId id="328" r:id="rId43"/>
    <p:sldId id="273" r:id="rId44"/>
    <p:sldId id="336" r:id="rId45"/>
    <p:sldId id="337" r:id="rId46"/>
    <p:sldId id="284" r:id="rId47"/>
    <p:sldId id="285" r:id="rId48"/>
    <p:sldId id="274" r:id="rId49"/>
    <p:sldId id="275" r:id="rId50"/>
    <p:sldId id="276" r:id="rId51"/>
    <p:sldId id="277" r:id="rId52"/>
    <p:sldId id="278" r:id="rId53"/>
    <p:sldId id="280" r:id="rId54"/>
    <p:sldId id="281" r:id="rId55"/>
    <p:sldId id="282" r:id="rId56"/>
    <p:sldId id="286" r:id="rId57"/>
    <p:sldId id="287" r:id="rId58"/>
    <p:sldId id="339" r:id="rId59"/>
    <p:sldId id="340" r:id="rId60"/>
    <p:sldId id="331" r:id="rId61"/>
    <p:sldId id="334" r:id="rId62"/>
    <p:sldId id="333" r:id="rId63"/>
    <p:sldId id="269" r:id="rId64"/>
    <p:sldId id="288" r:id="rId65"/>
    <p:sldId id="289" r:id="rId66"/>
    <p:sldId id="290" r:id="rId67"/>
    <p:sldId id="291" r:id="rId68"/>
    <p:sldId id="294" r:id="rId69"/>
    <p:sldId id="295" r:id="rId70"/>
    <p:sldId id="296" r:id="rId71"/>
    <p:sldId id="297" r:id="rId72"/>
    <p:sldId id="298" r:id="rId73"/>
    <p:sldId id="304" r:id="rId74"/>
    <p:sldId id="341" r:id="rId75"/>
  </p:sldIdLst>
  <p:sldSz cx="9144000" cy="6858000" type="screen4x3"/>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114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rotWithShape="0">
          <a:gsLst>
            <a:gs pos="0">
              <a:srgbClr val="4AA2D6"/>
            </a:gs>
            <a:gs pos="25000">
              <a:srgbClr val="4C96C6"/>
            </a:gs>
            <a:gs pos="100000">
              <a:srgbClr val="002B36"/>
            </a:gs>
          </a:gsLst>
          <a:path path="circle">
            <a:fillToRect l="50000" t="55000" r="50000" b="45000"/>
          </a:path>
        </a:gradFill>
        <a:effectLst/>
      </p:bgPr>
    </p:bg>
    <p:spTree>
      <p:nvGrpSpPr>
        <p:cNvPr id="1" name=""/>
        <p:cNvGrpSpPr/>
        <p:nvPr/>
      </p:nvGrpSpPr>
      <p:grpSpPr>
        <a:xfrm>
          <a:off x="0" y="0"/>
          <a:ext cx="0" cy="0"/>
          <a:chOff x="0" y="0"/>
          <a:chExt cx="0" cy="0"/>
        </a:xfrm>
      </p:grpSpPr>
      <p:sp>
        <p:nvSpPr>
          <p:cNvPr id="10" name="Freeform 6"/>
          <p:cNvSpPr/>
          <p:nvPr/>
        </p:nvSpPr>
        <p:spPr>
          <a:xfrm>
            <a:off x="-9360" y="-7200"/>
            <a:ext cx="9162720" cy="1041120"/>
          </a:xfrm>
          <a:custGeom>
            <a:avLst/>
            <a:gdLst>
              <a:gd name="GluePoint1X" fmla="*/ 6 w 0"/>
              <a:gd name="GluePoint1Y" fmla="*/ 2 h 0"/>
              <a:gd name="GluePoint2X" fmla="*/ 2542 w 0"/>
              <a:gd name="GluePoint2Y" fmla="*/ 0 h 0"/>
              <a:gd name="GluePoint3X" fmla="*/ 4374 w 0"/>
              <a:gd name="GluePoint3Y" fmla="*/ 367 h 0"/>
              <a:gd name="GluePoint4X" fmla="*/ 5766 w 0"/>
              <a:gd name="GluePoint4Y" fmla="*/ 55 h 0"/>
              <a:gd name="GluePoint5X" fmla="*/ 5772 w 0"/>
              <a:gd name="GluePoint5Y" fmla="*/ 213 h 0"/>
              <a:gd name="GluePoint6X" fmla="*/ 4302 w 0"/>
              <a:gd name="GluePoint6Y" fmla="*/ 439 h 0"/>
              <a:gd name="GluePoint7X" fmla="*/ 1488 w 0"/>
              <a:gd name="GluePoint7Y" fmla="*/ 201 h 0"/>
              <a:gd name="GluePoint8X" fmla="*/ 0 w 0"/>
              <a:gd name="GluePoint8Y" fmla="*/ 656 h 0"/>
              <a:gd name="GluePoint9X" fmla="*/ 6 w 0"/>
              <a:gd name="GluePoint9Y" fmla="*/ 2 h 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l" t="t" r="r" b="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4A0">
                  <a:alpha val="45000"/>
                </a:srgbClr>
              </a:gs>
              <a:gs pos="100000">
                <a:srgbClr val="00C4CD">
                  <a:alpha val="5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lt1"/>
              </a:solidFill>
              <a:effectLst/>
              <a:uFillTx/>
              <a:latin typeface="Constantia"/>
            </a:endParaRPr>
          </a:p>
        </p:txBody>
      </p:sp>
      <p:sp>
        <p:nvSpPr>
          <p:cNvPr id="11" name="Freeform 7"/>
          <p:cNvSpPr/>
          <p:nvPr/>
        </p:nvSpPr>
        <p:spPr>
          <a:xfrm>
            <a:off x="4381560" y="-7200"/>
            <a:ext cx="4762080" cy="637920"/>
          </a:xfrm>
          <a:custGeom>
            <a:avLst/>
            <a:gdLst>
              <a:gd name="GluePoint1X" fmla="*/ 0 w 0"/>
              <a:gd name="GluePoint1Y" fmla="*/ 0 h 0"/>
              <a:gd name="GluePoint2X" fmla="*/ 1668 w 0"/>
              <a:gd name="GluePoint2Y" fmla="*/ 564 h 0"/>
              <a:gd name="GluePoint3X" fmla="*/ 3000 w 0"/>
              <a:gd name="GluePoint3Y" fmla="*/ 186 h 0"/>
              <a:gd name="GluePoint4X" fmla="*/ 3000 w 0"/>
              <a:gd name="GluePoint4Y" fmla="*/ 6 h 0"/>
              <a:gd name="GluePoint5X" fmla="*/ 0 w 0"/>
              <a:gd name="GluePoint5Y" fmla="*/ 0 h 0"/>
            </a:gdLst>
            <a:ahLst/>
            <a:cxnLst>
              <a:cxn ang="0">
                <a:pos x="GluePoint1X" y="GluePoint1Y"/>
              </a:cxn>
              <a:cxn ang="0">
                <a:pos x="GluePoint2X" y="GluePoint2Y"/>
              </a:cxn>
              <a:cxn ang="0">
                <a:pos x="GluePoint3X" y="GluePoint3Y"/>
              </a:cxn>
              <a:cxn ang="0">
                <a:pos x="GluePoint4X" y="GluePoint4Y"/>
              </a:cxn>
              <a:cxn ang="0">
                <a:pos x="GluePoint5X" y="GluePoint5Y"/>
              </a:cxn>
            </a:cxnLst>
            <a:rect l="l" t="t" r="r" b="b"/>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0A8">
                  <a:alpha val="30000"/>
                </a:srgbClr>
              </a:gs>
              <a:gs pos="80000">
                <a:srgbClr val="008ABF">
                  <a:alpha val="4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lt1"/>
              </a:solidFill>
              <a:effectLst/>
              <a:uFillTx/>
              <a:latin typeface="Constantia"/>
            </a:endParaRPr>
          </a:p>
        </p:txBody>
      </p:sp>
      <p:grpSp>
        <p:nvGrpSpPr>
          <p:cNvPr id="2" name="Group 1"/>
          <p:cNvGrpSpPr/>
          <p:nvPr/>
        </p:nvGrpSpPr>
        <p:grpSpPr>
          <a:xfrm>
            <a:off x="-29160" y="-16560"/>
            <a:ext cx="9197640" cy="1086120"/>
            <a:chOff x="-29160" y="-16560"/>
            <a:chExt cx="9197640" cy="1086120"/>
          </a:xfrm>
        </p:grpSpPr>
        <p:sp>
          <p:nvSpPr>
            <p:cNvPr id="3" name="Freeform 11"/>
            <p:cNvSpPr/>
            <p:nvPr/>
          </p:nvSpPr>
          <p:spPr>
            <a:xfrm rot="21435600">
              <a:off x="-18720" y="201960"/>
              <a:ext cx="9162720" cy="648720"/>
            </a:xfrm>
            <a:custGeom>
              <a:avLst/>
              <a:gdLst>
                <a:gd name="GluePoint1X" fmla="*/ 0 w 0"/>
                <a:gd name="GluePoint1Y" fmla="*/ 966 h 0"/>
                <a:gd name="GluePoint2X" fmla="*/ 1608 w 0"/>
                <a:gd name="GluePoint2Y" fmla="*/ 282 h 0"/>
                <a:gd name="GluePoint3X" fmla="*/ 4110 w 0"/>
                <a:gd name="GluePoint3Y" fmla="*/ 1008 h 0"/>
                <a:gd name="GluePoint4X" fmla="*/ 5772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a:solidFill>
                <a:srgbClr val="09B7BF"/>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lt1"/>
                </a:solidFill>
                <a:effectLst/>
                <a:uFillTx/>
                <a:latin typeface="Constantia"/>
              </a:endParaRPr>
            </a:p>
          </p:txBody>
        </p:sp>
        <p:sp>
          <p:nvSpPr>
            <p:cNvPr id="4" name="Freeform 12"/>
            <p:cNvSpPr/>
            <p:nvPr/>
          </p:nvSpPr>
          <p:spPr>
            <a:xfrm rot="21435600">
              <a:off x="-14040" y="275400"/>
              <a:ext cx="9175320" cy="529920"/>
            </a:xfrm>
            <a:custGeom>
              <a:avLst/>
              <a:gdLst>
                <a:gd name="GluePoint1X" fmla="*/ 0 w 0"/>
                <a:gd name="GluePoint1Y" fmla="*/ 732 h 0"/>
                <a:gd name="GluePoint2X" fmla="*/ 1638 w 0"/>
                <a:gd name="GluePoint2Y" fmla="*/ 228 h 0"/>
                <a:gd name="GluePoint3X" fmla="*/ 4122 w 0"/>
                <a:gd name="GluePoint3Y" fmla="*/ 816 h 0"/>
                <a:gd name="GluePoint4X" fmla="*/ 5766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a:solidFill>
                <a:srgbClr val="0F6FC6"/>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lt1"/>
                </a:solidFill>
                <a:effectLst/>
                <a:uFillTx/>
                <a:latin typeface="Constantia"/>
              </a:endParaRPr>
            </a:p>
          </p:txBody>
        </p:sp>
      </p:grpSp>
      <p:sp>
        <p:nvSpPr>
          <p:cNvPr id="5" name="PlaceHolder 1"/>
          <p:cNvSpPr>
            <a:spLocks noGrp="1"/>
          </p:cNvSpPr>
          <p:nvPr>
            <p:ph type="title"/>
          </p:nvPr>
        </p:nvSpPr>
        <p:spPr>
          <a:xfrm>
            <a:off x="533520" y="1371600"/>
            <a:ext cx="7851240" cy="1828440"/>
          </a:xfrm>
          <a:prstGeom prst="rect">
            <a:avLst/>
          </a:prstGeom>
          <a:noFill/>
          <a:ln w="0">
            <a:noFill/>
          </a:ln>
        </p:spPr>
        <p:txBody>
          <a:bodyPr lIns="0" tIns="0" rIns="18360" bIns="0" anchor="b">
            <a:normAutofit/>
          </a:bodyPr>
          <a:lstStyle/>
          <a:p>
            <a:pPr indent="0" algn="r">
              <a:lnSpc>
                <a:spcPct val="100000"/>
              </a:lnSpc>
              <a:buNone/>
            </a:pPr>
            <a:r>
              <a:rPr lang="en-US" sz="5600" b="1" u="none" strike="noStrike">
                <a:solidFill>
                  <a:schemeClr val="accent3">
                    <a:tint val="90000"/>
                  </a:schemeClr>
                </a:solidFill>
                <a:effectLst/>
                <a:uFillTx/>
                <a:latin typeface="Calibri"/>
              </a:rPr>
              <a:t>Click to edit Master title style</a:t>
            </a:r>
            <a:endParaRPr lang="en-US" sz="5600" b="0" u="none" strike="noStrike">
              <a:solidFill>
                <a:schemeClr val="lt1"/>
              </a:solidFill>
              <a:effectLst/>
              <a:uFillTx/>
              <a:latin typeface="Constantia"/>
            </a:endParaRPr>
          </a:p>
        </p:txBody>
      </p:sp>
      <p:sp>
        <p:nvSpPr>
          <p:cNvPr id="6" name="PlaceHolder 2"/>
          <p:cNvSpPr>
            <a:spLocks noGrp="1"/>
          </p:cNvSpPr>
          <p:nvPr>
            <p:ph type="dt" idx="1"/>
          </p:nvPr>
        </p:nvSpPr>
        <p:spPr>
          <a:xfrm>
            <a:off x="457200" y="6356520"/>
            <a:ext cx="2133360" cy="364680"/>
          </a:xfrm>
          <a:prstGeom prst="rect">
            <a:avLst/>
          </a:prstGeom>
          <a:noFill/>
          <a:ln w="0">
            <a:noFill/>
          </a:ln>
        </p:spPr>
        <p:txBody>
          <a:bodyPr lIns="0" tIns="0" rIns="0" bIns="0" anchor="b">
            <a:noAutofit/>
          </a:bodyPr>
          <a:lstStyle>
            <a:lvl1pPr indent="0" defTabSz="914400">
              <a:lnSpc>
                <a:spcPct val="100000"/>
              </a:lnSpc>
              <a:buNone/>
              <a:defRPr lang="en-US" sz="1200" b="0" u="none" strike="noStrike">
                <a:solidFill>
                  <a:schemeClr val="lt2">
                    <a:shade val="90000"/>
                  </a:schemeClr>
                </a:solidFill>
                <a:effectLst/>
                <a:uFillTx/>
                <a:latin typeface="Constantia"/>
              </a:defRPr>
            </a:lvl1pPr>
          </a:lstStyle>
          <a:p>
            <a:pPr indent="0" defTabSz="914400">
              <a:lnSpc>
                <a:spcPct val="100000"/>
              </a:lnSpc>
              <a:buNone/>
            </a:pPr>
            <a:r>
              <a:rPr lang="en-US" sz="1200" b="0" u="none" strike="noStrike">
                <a:solidFill>
                  <a:schemeClr val="lt2">
                    <a:shade val="90000"/>
                  </a:schemeClr>
                </a:solidFill>
                <a:effectLst/>
                <a:uFillTx/>
                <a:latin typeface="Constantia"/>
              </a:rPr>
              <a:t>&lt;date/time&gt;</a:t>
            </a:r>
            <a:endParaRPr lang="en-US" sz="1200" b="0" u="none" strike="noStrike">
              <a:solidFill>
                <a:srgbClr val="FFFFFF"/>
              </a:solidFill>
              <a:effectLst/>
              <a:uFillTx/>
              <a:latin typeface="Times New Roman"/>
            </a:endParaRPr>
          </a:p>
        </p:txBody>
      </p:sp>
      <p:sp>
        <p:nvSpPr>
          <p:cNvPr id="7" name="PlaceHolder 3"/>
          <p:cNvSpPr>
            <a:spLocks noGrp="1"/>
          </p:cNvSpPr>
          <p:nvPr>
            <p:ph type="ftr" idx="2"/>
          </p:nvPr>
        </p:nvSpPr>
        <p:spPr>
          <a:xfrm>
            <a:off x="2666880" y="6356520"/>
            <a:ext cx="3352320" cy="364680"/>
          </a:xfrm>
          <a:prstGeom prst="rect">
            <a:avLst/>
          </a:prstGeom>
          <a:noFill/>
          <a:ln w="0">
            <a:noFill/>
          </a:ln>
        </p:spPr>
        <p:txBody>
          <a:bodyPr lIns="0" tIns="0" rIns="0" bIns="0" anchor="b">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p>
        </p:txBody>
      </p:sp>
      <p:sp>
        <p:nvSpPr>
          <p:cNvPr id="8" name="PlaceHolder 4"/>
          <p:cNvSpPr>
            <a:spLocks noGrp="1"/>
          </p:cNvSpPr>
          <p:nvPr>
            <p:ph type="sldNum" idx="3"/>
          </p:nvPr>
        </p:nvSpPr>
        <p:spPr>
          <a:xfrm>
            <a:off x="7924680" y="6356520"/>
            <a:ext cx="761760" cy="364680"/>
          </a:xfrm>
          <a:prstGeom prst="rect">
            <a:avLst/>
          </a:prstGeom>
          <a:noFill/>
          <a:ln w="0">
            <a:noFill/>
          </a:ln>
        </p:spPr>
        <p:txBody>
          <a:bodyPr lIns="0" tIns="0" rIns="0" bIns="0" anchor="b">
            <a:noAutofit/>
          </a:bodyPr>
          <a:lstStyle>
            <a:lvl1pPr indent="0" algn="r" defTabSz="914400">
              <a:lnSpc>
                <a:spcPct val="100000"/>
              </a:lnSpc>
              <a:buNone/>
              <a:defRPr lang="en-US" sz="1200" b="0" u="none" strike="noStrike">
                <a:solidFill>
                  <a:schemeClr val="lt2">
                    <a:shade val="90000"/>
                  </a:schemeClr>
                </a:solidFill>
                <a:effectLst/>
                <a:uFillTx/>
                <a:latin typeface="Constantia"/>
              </a:defRPr>
            </a:lvl1pPr>
          </a:lstStyle>
          <a:p>
            <a:pPr indent="0" algn="r" defTabSz="914400">
              <a:lnSpc>
                <a:spcPct val="100000"/>
              </a:lnSpc>
              <a:buNone/>
            </a:pPr>
            <a:fld id="{659C55EE-7933-4FB9-B8A5-E742D951F4F3}" type="slidenum">
              <a:rPr lang="en-US" sz="1200" b="0" u="none" strike="noStrike">
                <a:solidFill>
                  <a:schemeClr val="lt2">
                    <a:shade val="90000"/>
                  </a:schemeClr>
                </a:solidFill>
                <a:effectLst/>
                <a:uFillTx/>
                <a:latin typeface="Constantia"/>
              </a:rPr>
              <a:t>‹#›</a:t>
            </a:fld>
            <a:endParaRPr lang="en-US" sz="1200" b="0" u="none" strike="noStrike">
              <a:solidFill>
                <a:srgbClr val="FFFFFF"/>
              </a:solidFill>
              <a:effectLst/>
              <a:uFillTx/>
              <a:latin typeface="Times New Roman"/>
            </a:endParaRPr>
          </a:p>
        </p:txBody>
      </p:sp>
      <p:sp>
        <p:nvSpPr>
          <p:cNvPr id="9"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2600" b="0" u="none" strike="noStrike">
                <a:solidFill>
                  <a:schemeClr val="lt1"/>
                </a:solidFill>
                <a:effectLst/>
                <a:uFillTx/>
                <a:latin typeface="Constantia"/>
              </a:rPr>
              <a:t>Click to edit the outline text format</a:t>
            </a:r>
          </a:p>
          <a:p>
            <a:pPr marL="864000" lvl="1" indent="-324000">
              <a:spcBef>
                <a:spcPts val="1134"/>
              </a:spcBef>
              <a:buClr>
                <a:srgbClr val="FFFFFF"/>
              </a:buClr>
              <a:buSzPct val="75000"/>
              <a:buFont typeface="Symbol" charset="2"/>
              <a:buChar char=""/>
            </a:pPr>
            <a:r>
              <a:rPr lang="en-US" sz="2100" b="0" u="none" strike="noStrike">
                <a:solidFill>
                  <a:schemeClr val="lt1"/>
                </a:solidFill>
                <a:effectLst/>
                <a:uFillTx/>
                <a:latin typeface="Constantia"/>
              </a:rPr>
              <a:t>Second Outline Level</a:t>
            </a:r>
          </a:p>
          <a:p>
            <a:pPr marL="1296000" lvl="2" indent="-288000">
              <a:spcBef>
                <a:spcPts val="850"/>
              </a:spcBef>
              <a:buClr>
                <a:srgbClr val="FFFFFF"/>
              </a:buClr>
              <a:buSzPct val="45000"/>
              <a:buFont typeface="Wingdings" charset="2"/>
              <a:buChar char=""/>
            </a:pPr>
            <a:r>
              <a:rPr lang="en-US" sz="2000" b="0" u="none" strike="noStrike">
                <a:solidFill>
                  <a:schemeClr val="lt1"/>
                </a:solidFill>
                <a:effectLst/>
                <a:uFillTx/>
                <a:latin typeface="Constantia"/>
              </a:rPr>
              <a:t>Third Outline Level</a:t>
            </a:r>
          </a:p>
          <a:p>
            <a:pPr marL="1728000" lvl="3" indent="-216000">
              <a:spcBef>
                <a:spcPts val="567"/>
              </a:spcBef>
              <a:buClr>
                <a:srgbClr val="FFFFFF"/>
              </a:buClr>
              <a:buSzPct val="75000"/>
              <a:buFont typeface="Symbol" charset="2"/>
              <a:buChar char=""/>
            </a:pPr>
            <a:r>
              <a:rPr lang="en-US" sz="2000" b="0" u="none" strike="noStrike">
                <a:solidFill>
                  <a:schemeClr val="lt1"/>
                </a:solidFill>
                <a:effectLst/>
                <a:uFillTx/>
                <a:latin typeface="Constantia"/>
              </a:rPr>
              <a:t>Fourth Outline Level</a:t>
            </a:r>
          </a:p>
          <a:p>
            <a:pPr marL="2160000" lvl="4" indent="-216000">
              <a:spcBef>
                <a:spcPts val="283"/>
              </a:spcBef>
              <a:buClr>
                <a:srgbClr val="FFFFFF"/>
              </a:buClr>
              <a:buSzPct val="45000"/>
              <a:buFont typeface="Wingdings" charset="2"/>
              <a:buChar char=""/>
            </a:pPr>
            <a:r>
              <a:rPr lang="en-US" sz="2000" b="0" u="none" strike="noStrike">
                <a:solidFill>
                  <a:schemeClr val="lt1"/>
                </a:solidFill>
                <a:effectLst/>
                <a:uFillTx/>
                <a:latin typeface="Constantia"/>
              </a:rPr>
              <a:t>Fifth Outline Level</a:t>
            </a:r>
          </a:p>
          <a:p>
            <a:pPr marL="2592000" lvl="5" indent="-216000">
              <a:spcBef>
                <a:spcPts val="283"/>
              </a:spcBef>
              <a:buClr>
                <a:srgbClr val="FFFFFF"/>
              </a:buClr>
              <a:buSzPct val="45000"/>
              <a:buFont typeface="Wingdings" charset="2"/>
              <a:buChar char=""/>
            </a:pPr>
            <a:r>
              <a:rPr lang="en-US" sz="2000" b="0" u="none" strike="noStrike">
                <a:solidFill>
                  <a:schemeClr val="lt1"/>
                </a:solidFill>
                <a:effectLst/>
                <a:uFillTx/>
                <a:latin typeface="Constantia"/>
              </a:rPr>
              <a:t>Sixth Outline Level</a:t>
            </a:r>
          </a:p>
          <a:p>
            <a:pPr marL="3024000" lvl="6" indent="-216000">
              <a:spcBef>
                <a:spcPts val="283"/>
              </a:spcBef>
              <a:buClr>
                <a:srgbClr val="FFFFFF"/>
              </a:buClr>
              <a:buSzPct val="45000"/>
              <a:buFont typeface="Wingdings" charset="2"/>
              <a:buChar char=""/>
            </a:pPr>
            <a:r>
              <a:rPr lang="en-US" sz="2000" b="0" u="none" strike="noStrike">
                <a:solidFill>
                  <a:schemeClr val="lt1"/>
                </a:solidFill>
                <a:effectLst/>
                <a:uFillTx/>
                <a:latin typeface="Constantia"/>
              </a:rPr>
              <a:t>Seventh Outline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Content with Caption">
    <p:bg>
      <p:bgPr>
        <a:blipFill rotWithShape="0">
          <a:blip r:embed="rId2"/>
          <a:tile tx="0" ty="0" sx="64772" sy="64772" algn="tl"/>
        </a:blipFill>
        <a:effectLst/>
      </p:bgPr>
    </p:bg>
    <p:spTree>
      <p:nvGrpSpPr>
        <p:cNvPr id="1" name=""/>
        <p:cNvGrpSpPr/>
        <p:nvPr/>
      </p:nvGrpSpPr>
      <p:grpSpPr>
        <a:xfrm>
          <a:off x="0" y="0"/>
          <a:ext cx="0" cy="0"/>
          <a:chOff x="0" y="0"/>
          <a:chExt cx="0" cy="0"/>
        </a:xfrm>
      </p:grpSpPr>
      <p:sp>
        <p:nvSpPr>
          <p:cNvPr id="93" name="Freeform 6"/>
          <p:cNvSpPr/>
          <p:nvPr/>
        </p:nvSpPr>
        <p:spPr>
          <a:xfrm>
            <a:off x="-9360" y="-7200"/>
            <a:ext cx="9162720" cy="1041120"/>
          </a:xfrm>
          <a:custGeom>
            <a:avLst/>
            <a:gdLst>
              <a:gd name="GluePoint1X" fmla="*/ 6 w 0"/>
              <a:gd name="GluePoint1Y" fmla="*/ 2 h 0"/>
              <a:gd name="GluePoint2X" fmla="*/ 2542 w 0"/>
              <a:gd name="GluePoint2Y" fmla="*/ 0 h 0"/>
              <a:gd name="GluePoint3X" fmla="*/ 4374 w 0"/>
              <a:gd name="GluePoint3Y" fmla="*/ 367 h 0"/>
              <a:gd name="GluePoint4X" fmla="*/ 5766 w 0"/>
              <a:gd name="GluePoint4Y" fmla="*/ 55 h 0"/>
              <a:gd name="GluePoint5X" fmla="*/ 5772 w 0"/>
              <a:gd name="GluePoint5Y" fmla="*/ 213 h 0"/>
              <a:gd name="GluePoint6X" fmla="*/ 4302 w 0"/>
              <a:gd name="GluePoint6Y" fmla="*/ 439 h 0"/>
              <a:gd name="GluePoint7X" fmla="*/ 1488 w 0"/>
              <a:gd name="GluePoint7Y" fmla="*/ 201 h 0"/>
              <a:gd name="GluePoint8X" fmla="*/ 0 w 0"/>
              <a:gd name="GluePoint8Y" fmla="*/ 656 h 0"/>
              <a:gd name="GluePoint9X" fmla="*/ 6 w 0"/>
              <a:gd name="GluePoint9Y" fmla="*/ 2 h 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l" t="t" r="r" b="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4A0">
                  <a:alpha val="45000"/>
                </a:srgbClr>
              </a:gs>
              <a:gs pos="100000">
                <a:srgbClr val="00C4CD">
                  <a:alpha val="5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94" name="Freeform 7"/>
          <p:cNvSpPr/>
          <p:nvPr/>
        </p:nvSpPr>
        <p:spPr>
          <a:xfrm>
            <a:off x="4381560" y="-7200"/>
            <a:ext cx="4762080" cy="637920"/>
          </a:xfrm>
          <a:custGeom>
            <a:avLst/>
            <a:gdLst>
              <a:gd name="GluePoint1X" fmla="*/ 0 w 0"/>
              <a:gd name="GluePoint1Y" fmla="*/ 0 h 0"/>
              <a:gd name="GluePoint2X" fmla="*/ 1668 w 0"/>
              <a:gd name="GluePoint2Y" fmla="*/ 564 h 0"/>
              <a:gd name="GluePoint3X" fmla="*/ 3000 w 0"/>
              <a:gd name="GluePoint3Y" fmla="*/ 186 h 0"/>
              <a:gd name="GluePoint4X" fmla="*/ 3000 w 0"/>
              <a:gd name="GluePoint4Y" fmla="*/ 6 h 0"/>
              <a:gd name="GluePoint5X" fmla="*/ 0 w 0"/>
              <a:gd name="GluePoint5Y" fmla="*/ 0 h 0"/>
            </a:gdLst>
            <a:ahLst/>
            <a:cxnLst>
              <a:cxn ang="0">
                <a:pos x="GluePoint1X" y="GluePoint1Y"/>
              </a:cxn>
              <a:cxn ang="0">
                <a:pos x="GluePoint2X" y="GluePoint2Y"/>
              </a:cxn>
              <a:cxn ang="0">
                <a:pos x="GluePoint3X" y="GluePoint3Y"/>
              </a:cxn>
              <a:cxn ang="0">
                <a:pos x="GluePoint4X" y="GluePoint4Y"/>
              </a:cxn>
              <a:cxn ang="0">
                <a:pos x="GluePoint5X" y="GluePoint5Y"/>
              </a:cxn>
            </a:cxnLst>
            <a:rect l="l" t="t" r="r" b="b"/>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0A8">
                  <a:alpha val="30000"/>
                </a:srgbClr>
              </a:gs>
              <a:gs pos="80000">
                <a:srgbClr val="008ABF">
                  <a:alpha val="4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nvGrpSpPr>
          <p:cNvPr id="95" name="Group 1"/>
          <p:cNvGrpSpPr/>
          <p:nvPr/>
        </p:nvGrpSpPr>
        <p:grpSpPr>
          <a:xfrm>
            <a:off x="-29160" y="-16560"/>
            <a:ext cx="9197640" cy="1086120"/>
            <a:chOff x="-29160" y="-16560"/>
            <a:chExt cx="9197640" cy="1086120"/>
          </a:xfrm>
        </p:grpSpPr>
        <p:sp>
          <p:nvSpPr>
            <p:cNvPr id="96" name="Freeform 11"/>
            <p:cNvSpPr/>
            <p:nvPr/>
          </p:nvSpPr>
          <p:spPr>
            <a:xfrm rot="21435600">
              <a:off x="-18720" y="201960"/>
              <a:ext cx="9162720" cy="648720"/>
            </a:xfrm>
            <a:custGeom>
              <a:avLst/>
              <a:gdLst>
                <a:gd name="GluePoint1X" fmla="*/ 0 w 0"/>
                <a:gd name="GluePoint1Y" fmla="*/ 966 h 0"/>
                <a:gd name="GluePoint2X" fmla="*/ 1608 w 0"/>
                <a:gd name="GluePoint2Y" fmla="*/ 282 h 0"/>
                <a:gd name="GluePoint3X" fmla="*/ 4110 w 0"/>
                <a:gd name="GluePoint3Y" fmla="*/ 1008 h 0"/>
                <a:gd name="GluePoint4X" fmla="*/ 5772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a:solidFill>
                <a:srgbClr val="09B7BF"/>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97" name="Freeform 12"/>
            <p:cNvSpPr/>
            <p:nvPr/>
          </p:nvSpPr>
          <p:spPr>
            <a:xfrm rot="21435600">
              <a:off x="-14040" y="275400"/>
              <a:ext cx="9175320" cy="529920"/>
            </a:xfrm>
            <a:custGeom>
              <a:avLst/>
              <a:gdLst>
                <a:gd name="GluePoint1X" fmla="*/ 0 w 0"/>
                <a:gd name="GluePoint1Y" fmla="*/ 732 h 0"/>
                <a:gd name="GluePoint2X" fmla="*/ 1638 w 0"/>
                <a:gd name="GluePoint2Y" fmla="*/ 228 h 0"/>
                <a:gd name="GluePoint3X" fmla="*/ 4122 w 0"/>
                <a:gd name="GluePoint3Y" fmla="*/ 816 h 0"/>
                <a:gd name="GluePoint4X" fmla="*/ 5766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a:solidFill>
                <a:srgbClr val="0F6FC6"/>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sp>
        <p:nvSpPr>
          <p:cNvPr id="98" name="PlaceHolder 1"/>
          <p:cNvSpPr>
            <a:spLocks noGrp="1"/>
          </p:cNvSpPr>
          <p:nvPr>
            <p:ph type="title"/>
          </p:nvPr>
        </p:nvSpPr>
        <p:spPr>
          <a:xfrm>
            <a:off x="685800" y="514440"/>
            <a:ext cx="2742840" cy="1161720"/>
          </a:xfrm>
          <a:prstGeom prst="rect">
            <a:avLst/>
          </a:prstGeom>
          <a:noFill/>
          <a:ln w="0">
            <a:noFill/>
          </a:ln>
        </p:spPr>
        <p:txBody>
          <a:bodyPr lIns="0" tIns="45000" rIns="0" bIns="0" anchor="b">
            <a:noAutofit/>
          </a:bodyPr>
          <a:lstStyle/>
          <a:p>
            <a:pPr indent="0">
              <a:lnSpc>
                <a:spcPct val="100000"/>
              </a:lnSpc>
              <a:buNone/>
            </a:pPr>
            <a:r>
              <a:rPr lang="en-US" sz="2600" b="0" u="none" strike="noStrike">
                <a:solidFill>
                  <a:schemeClr val="dk2"/>
                </a:solidFill>
                <a:effectLst/>
                <a:uFillTx/>
                <a:latin typeface="Calibri"/>
              </a:rPr>
              <a:t>Click to edit Master title style</a:t>
            </a:r>
            <a:endParaRPr lang="en-US" sz="2600" b="0" u="none" strike="noStrike">
              <a:solidFill>
                <a:schemeClr val="dk1"/>
              </a:solidFill>
              <a:effectLst/>
              <a:uFillTx/>
              <a:latin typeface="Constantia"/>
            </a:endParaRPr>
          </a:p>
        </p:txBody>
      </p:sp>
      <p:sp>
        <p:nvSpPr>
          <p:cNvPr id="99" name="PlaceHolder 2"/>
          <p:cNvSpPr>
            <a:spLocks noGrp="1"/>
          </p:cNvSpPr>
          <p:nvPr>
            <p:ph type="body"/>
          </p:nvPr>
        </p:nvSpPr>
        <p:spPr>
          <a:xfrm>
            <a:off x="685800" y="1676520"/>
            <a:ext cx="2742840" cy="4571640"/>
          </a:xfrm>
          <a:prstGeom prst="rect">
            <a:avLst/>
          </a:prstGeom>
          <a:noFill/>
          <a:ln w="0">
            <a:noFill/>
          </a:ln>
        </p:spPr>
        <p:txBody>
          <a:bodyPr lIns="18360" tIns="45000" rIns="18360" bIns="45000" anchor="t">
            <a:noAutofit/>
          </a:bodyPr>
          <a:lstStyle/>
          <a:p>
            <a:pPr indent="0">
              <a:lnSpc>
                <a:spcPct val="100000"/>
              </a:lnSpc>
              <a:spcBef>
                <a:spcPts val="281"/>
              </a:spcBef>
              <a:buNone/>
              <a:tabLst>
                <a:tab pos="0" algn="l"/>
              </a:tabLst>
            </a:pPr>
            <a:r>
              <a:rPr lang="en-US" sz="1400" b="0" u="none" strike="noStrike">
                <a:solidFill>
                  <a:schemeClr val="dk1"/>
                </a:solidFill>
                <a:effectLst/>
                <a:uFillTx/>
                <a:latin typeface="Constantia"/>
              </a:rPr>
              <a:t>Click to edit Master text styles</a:t>
            </a:r>
          </a:p>
        </p:txBody>
      </p:sp>
      <p:sp>
        <p:nvSpPr>
          <p:cNvPr id="100" name="PlaceHolder 3"/>
          <p:cNvSpPr>
            <a:spLocks noGrp="1"/>
          </p:cNvSpPr>
          <p:nvPr>
            <p:ph type="body"/>
          </p:nvPr>
        </p:nvSpPr>
        <p:spPr>
          <a:xfrm>
            <a:off x="3575160" y="1676520"/>
            <a:ext cx="5111280" cy="4571640"/>
          </a:xfrm>
          <a:prstGeom prst="rect">
            <a:avLst/>
          </a:prstGeom>
          <a:noFill/>
          <a:ln w="0">
            <a:noFill/>
          </a:ln>
        </p:spPr>
        <p:txBody>
          <a:bodyPr lIns="90000" tIns="0" rIns="90000" bIns="45000" anchor="t">
            <a:noAutofit/>
          </a:bodyPr>
          <a:lstStyle/>
          <a:p>
            <a:pPr marL="274320" indent="-274320">
              <a:lnSpc>
                <a:spcPct val="100000"/>
              </a:lnSpc>
              <a:spcBef>
                <a:spcPts val="561"/>
              </a:spcBef>
              <a:buClr>
                <a:srgbClr val="0BD0D9"/>
              </a:buClr>
              <a:buSzPct val="95000"/>
              <a:buFont typeface="Wingdings 2" charset="2"/>
              <a:buChar char=""/>
            </a:pPr>
            <a:r>
              <a:rPr lang="en-US" sz="2800" b="0" u="none" strike="noStrike">
                <a:solidFill>
                  <a:schemeClr val="dk1"/>
                </a:solidFill>
                <a:effectLst/>
                <a:uFillTx/>
                <a:latin typeface="Constantia"/>
              </a:rPr>
              <a:t>Click to edit Master text styles</a:t>
            </a:r>
          </a:p>
          <a:p>
            <a:pPr marL="640080" lvl="1" indent="-246960">
              <a:lnSpc>
                <a:spcPct val="100000"/>
              </a:lnSpc>
              <a:spcBef>
                <a:spcPts val="519"/>
              </a:spcBef>
              <a:buClr>
                <a:srgbClr val="0F6FC6"/>
              </a:buClr>
              <a:buSzPct val="85000"/>
              <a:buFont typeface="Wingdings 2" charset="2"/>
              <a:buChar char=""/>
            </a:pPr>
            <a:r>
              <a:rPr lang="en-US" sz="2600" b="0" u="none" strike="noStrike">
                <a:solidFill>
                  <a:schemeClr val="dk1"/>
                </a:solidFill>
                <a:effectLst/>
                <a:uFillTx/>
                <a:latin typeface="Constantia"/>
              </a:rPr>
              <a:t>Second level</a:t>
            </a:r>
          </a:p>
          <a:p>
            <a:pPr marL="914400" lvl="2" indent="-246960">
              <a:lnSpc>
                <a:spcPct val="100000"/>
              </a:lnSpc>
              <a:spcBef>
                <a:spcPts val="479"/>
              </a:spcBef>
              <a:buClr>
                <a:srgbClr val="009DD9"/>
              </a:buClr>
              <a:buSzPct val="70000"/>
              <a:buFont typeface="Wingdings 2" charset="2"/>
              <a:buChar char=""/>
            </a:pPr>
            <a:r>
              <a:rPr lang="en-US" sz="2400" b="0" u="none" strike="noStrike">
                <a:solidFill>
                  <a:schemeClr val="dk1"/>
                </a:solidFill>
                <a:effectLst/>
                <a:uFillTx/>
                <a:latin typeface="Constantia"/>
              </a:rPr>
              <a:t>Third level</a:t>
            </a:r>
          </a:p>
          <a:p>
            <a:pPr marL="1188720" lvl="3" indent="-210240">
              <a:lnSpc>
                <a:spcPct val="100000"/>
              </a:lnSpc>
              <a:spcBef>
                <a:spcPts val="400"/>
              </a:spcBef>
              <a:buClr>
                <a:srgbClr val="0BD0D9"/>
              </a:buClr>
              <a:buSzPct val="65000"/>
              <a:buFont typeface="Wingdings 2" charset="2"/>
              <a:buChar char=""/>
            </a:pPr>
            <a:r>
              <a:rPr lang="en-US" sz="2000" b="0" u="none" strike="noStrike">
                <a:solidFill>
                  <a:schemeClr val="dk1"/>
                </a:solidFill>
                <a:effectLst/>
                <a:uFillTx/>
                <a:latin typeface="Constantia"/>
              </a:rPr>
              <a:t>Fourth level</a:t>
            </a:r>
          </a:p>
          <a:p>
            <a:pPr marL="1463040" lvl="4" indent="-210240">
              <a:lnSpc>
                <a:spcPct val="100000"/>
              </a:lnSpc>
              <a:spcBef>
                <a:spcPts val="360"/>
              </a:spcBef>
              <a:buClr>
                <a:srgbClr val="10CF9B"/>
              </a:buClr>
              <a:buSzPct val="65000"/>
              <a:buFont typeface="Wingdings 2" charset="2"/>
              <a:buChar char=""/>
            </a:pPr>
            <a:r>
              <a:rPr lang="en-US" sz="1800" b="0" u="none" strike="noStrike">
                <a:solidFill>
                  <a:schemeClr val="dk1"/>
                </a:solidFill>
                <a:effectLst/>
                <a:uFillTx/>
                <a:latin typeface="Constantia"/>
              </a:rPr>
              <a:t>Fifth level</a:t>
            </a:r>
          </a:p>
        </p:txBody>
      </p:sp>
      <p:sp>
        <p:nvSpPr>
          <p:cNvPr id="101" name="PlaceHolder 4"/>
          <p:cNvSpPr>
            <a:spLocks noGrp="1"/>
          </p:cNvSpPr>
          <p:nvPr>
            <p:ph type="dt" idx="28"/>
          </p:nvPr>
        </p:nvSpPr>
        <p:spPr>
          <a:xfrm>
            <a:off x="457200" y="6356520"/>
            <a:ext cx="2133360" cy="364680"/>
          </a:xfrm>
          <a:prstGeom prst="rect">
            <a:avLst/>
          </a:prstGeom>
          <a:noFill/>
          <a:ln w="0">
            <a:noFill/>
          </a:ln>
        </p:spPr>
        <p:txBody>
          <a:bodyPr lIns="0" tIns="0" rIns="0" bIns="0" anchor="b">
            <a:noAutofit/>
          </a:bodyPr>
          <a:lstStyle>
            <a:lvl1pPr indent="0" defTabSz="914400">
              <a:lnSpc>
                <a:spcPct val="100000"/>
              </a:lnSpc>
              <a:buNone/>
              <a:defRPr lang="en-US" sz="1200" b="0" u="none" strike="noStrike">
                <a:solidFill>
                  <a:schemeClr val="dk2">
                    <a:shade val="90000"/>
                  </a:schemeClr>
                </a:solidFill>
                <a:effectLst/>
                <a:uFillTx/>
                <a:latin typeface="Constantia"/>
              </a:defRPr>
            </a:lvl1pPr>
          </a:lstStyle>
          <a:p>
            <a:pPr indent="0" defTabSz="914400">
              <a:lnSpc>
                <a:spcPct val="100000"/>
              </a:lnSpc>
              <a:buNone/>
            </a:pPr>
            <a:r>
              <a:rPr lang="en-US" sz="1200" b="0" u="none" strike="noStrike">
                <a:solidFill>
                  <a:schemeClr val="dk2">
                    <a:shade val="90000"/>
                  </a:schemeClr>
                </a:solidFill>
                <a:effectLst/>
                <a:uFillTx/>
                <a:latin typeface="Constantia"/>
              </a:rPr>
              <a:t>&lt;date/time&gt;</a:t>
            </a:r>
            <a:endParaRPr lang="en-US" sz="1200" b="0" u="none" strike="noStrike">
              <a:solidFill>
                <a:srgbClr val="000000"/>
              </a:solidFill>
              <a:effectLst/>
              <a:uFillTx/>
              <a:latin typeface="Times New Roman"/>
            </a:endParaRPr>
          </a:p>
        </p:txBody>
      </p:sp>
      <p:sp>
        <p:nvSpPr>
          <p:cNvPr id="102" name="PlaceHolder 5"/>
          <p:cNvSpPr>
            <a:spLocks noGrp="1"/>
          </p:cNvSpPr>
          <p:nvPr>
            <p:ph type="ftr" idx="29"/>
          </p:nvPr>
        </p:nvSpPr>
        <p:spPr>
          <a:xfrm>
            <a:off x="2666880" y="6356520"/>
            <a:ext cx="3352320" cy="364680"/>
          </a:xfrm>
          <a:prstGeom prst="rect">
            <a:avLst/>
          </a:prstGeom>
          <a:noFill/>
          <a:ln w="0">
            <a:noFill/>
          </a:ln>
        </p:spPr>
        <p:txBody>
          <a:bodyPr lIns="0" tIns="0" rIns="0" bIns="0" anchor="b">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p>
        </p:txBody>
      </p:sp>
      <p:sp>
        <p:nvSpPr>
          <p:cNvPr id="103" name="PlaceHolder 6"/>
          <p:cNvSpPr>
            <a:spLocks noGrp="1"/>
          </p:cNvSpPr>
          <p:nvPr>
            <p:ph type="sldNum" idx="30"/>
          </p:nvPr>
        </p:nvSpPr>
        <p:spPr>
          <a:xfrm>
            <a:off x="7924680" y="6356520"/>
            <a:ext cx="761760" cy="364680"/>
          </a:xfrm>
          <a:prstGeom prst="rect">
            <a:avLst/>
          </a:prstGeom>
          <a:noFill/>
          <a:ln w="0">
            <a:noFill/>
          </a:ln>
        </p:spPr>
        <p:txBody>
          <a:bodyPr lIns="0" tIns="0" rIns="0" bIns="0" anchor="b">
            <a:noAutofit/>
          </a:bodyPr>
          <a:lstStyle>
            <a:lvl1pPr indent="0" algn="r" defTabSz="914400">
              <a:lnSpc>
                <a:spcPct val="100000"/>
              </a:lnSpc>
              <a:buNone/>
              <a:defRPr lang="en-US" sz="1200" b="0" u="none" strike="noStrike">
                <a:solidFill>
                  <a:schemeClr val="dk2">
                    <a:shade val="90000"/>
                  </a:schemeClr>
                </a:solidFill>
                <a:effectLst/>
                <a:uFillTx/>
                <a:latin typeface="Constantia"/>
              </a:defRPr>
            </a:lvl1pPr>
          </a:lstStyle>
          <a:p>
            <a:pPr indent="0" algn="r" defTabSz="914400">
              <a:lnSpc>
                <a:spcPct val="100000"/>
              </a:lnSpc>
              <a:buNone/>
            </a:pPr>
            <a:fld id="{AC768032-E9D3-46F1-8B46-F9FA7EE03CBD}" type="slidenum">
              <a:rPr lang="en-US" sz="1200" b="0" u="none" strike="noStrike">
                <a:solidFill>
                  <a:schemeClr val="dk2">
                    <a:shade val="90000"/>
                  </a:schemeClr>
                </a:solidFill>
                <a:effectLst/>
                <a:uFillTx/>
                <a:latin typeface="Constantia"/>
              </a:rPr>
              <a:t>‹#›</a:t>
            </a:fld>
            <a:endParaRPr lang="en-US" sz="12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Picture with Caption">
    <p:bg>
      <p:bgPr>
        <a:blipFill rotWithShape="0">
          <a:blip r:embed="rId2"/>
          <a:tile tx="0" ty="0" sx="64772" sy="64772" algn="tl"/>
        </a:blipFill>
        <a:effectLst/>
      </p:bgPr>
    </p:bg>
    <p:spTree>
      <p:nvGrpSpPr>
        <p:cNvPr id="1" name=""/>
        <p:cNvGrpSpPr/>
        <p:nvPr/>
      </p:nvGrpSpPr>
      <p:grpSpPr>
        <a:xfrm>
          <a:off x="0" y="0"/>
          <a:ext cx="0" cy="0"/>
          <a:chOff x="0" y="0"/>
          <a:chExt cx="0" cy="0"/>
        </a:xfrm>
      </p:grpSpPr>
      <p:sp>
        <p:nvSpPr>
          <p:cNvPr id="104" name="Freeform 6" hidden="1"/>
          <p:cNvSpPr/>
          <p:nvPr/>
        </p:nvSpPr>
        <p:spPr>
          <a:xfrm>
            <a:off x="-9360" y="-7200"/>
            <a:ext cx="9162720" cy="1041120"/>
          </a:xfrm>
          <a:custGeom>
            <a:avLst/>
            <a:gdLst>
              <a:gd name="GluePoint1X" fmla="*/ 6 w 0"/>
              <a:gd name="GluePoint1Y" fmla="*/ 2 h 0"/>
              <a:gd name="GluePoint2X" fmla="*/ 2542 w 0"/>
              <a:gd name="GluePoint2Y" fmla="*/ 0 h 0"/>
              <a:gd name="GluePoint3X" fmla="*/ 4374 w 0"/>
              <a:gd name="GluePoint3Y" fmla="*/ 367 h 0"/>
              <a:gd name="GluePoint4X" fmla="*/ 5766 w 0"/>
              <a:gd name="GluePoint4Y" fmla="*/ 55 h 0"/>
              <a:gd name="GluePoint5X" fmla="*/ 5772 w 0"/>
              <a:gd name="GluePoint5Y" fmla="*/ 213 h 0"/>
              <a:gd name="GluePoint6X" fmla="*/ 4302 w 0"/>
              <a:gd name="GluePoint6Y" fmla="*/ 439 h 0"/>
              <a:gd name="GluePoint7X" fmla="*/ 1488 w 0"/>
              <a:gd name="GluePoint7Y" fmla="*/ 201 h 0"/>
              <a:gd name="GluePoint8X" fmla="*/ 0 w 0"/>
              <a:gd name="GluePoint8Y" fmla="*/ 656 h 0"/>
              <a:gd name="GluePoint9X" fmla="*/ 6 w 0"/>
              <a:gd name="GluePoint9Y" fmla="*/ 2 h 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l" t="t" r="r" b="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4A0">
                  <a:alpha val="45000"/>
                </a:srgbClr>
              </a:gs>
              <a:gs pos="100000">
                <a:srgbClr val="00C4CD">
                  <a:alpha val="5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105" name="Freeform 7" hidden="1"/>
          <p:cNvSpPr/>
          <p:nvPr/>
        </p:nvSpPr>
        <p:spPr>
          <a:xfrm>
            <a:off x="4381560" y="-7200"/>
            <a:ext cx="4762080" cy="637920"/>
          </a:xfrm>
          <a:custGeom>
            <a:avLst/>
            <a:gdLst>
              <a:gd name="GluePoint1X" fmla="*/ 0 w 0"/>
              <a:gd name="GluePoint1Y" fmla="*/ 0 h 0"/>
              <a:gd name="GluePoint2X" fmla="*/ 1668 w 0"/>
              <a:gd name="GluePoint2Y" fmla="*/ 564 h 0"/>
              <a:gd name="GluePoint3X" fmla="*/ 3000 w 0"/>
              <a:gd name="GluePoint3Y" fmla="*/ 186 h 0"/>
              <a:gd name="GluePoint4X" fmla="*/ 3000 w 0"/>
              <a:gd name="GluePoint4Y" fmla="*/ 6 h 0"/>
              <a:gd name="GluePoint5X" fmla="*/ 0 w 0"/>
              <a:gd name="GluePoint5Y" fmla="*/ 0 h 0"/>
            </a:gdLst>
            <a:ahLst/>
            <a:cxnLst>
              <a:cxn ang="0">
                <a:pos x="GluePoint1X" y="GluePoint1Y"/>
              </a:cxn>
              <a:cxn ang="0">
                <a:pos x="GluePoint2X" y="GluePoint2Y"/>
              </a:cxn>
              <a:cxn ang="0">
                <a:pos x="GluePoint3X" y="GluePoint3Y"/>
              </a:cxn>
              <a:cxn ang="0">
                <a:pos x="GluePoint4X" y="GluePoint4Y"/>
              </a:cxn>
              <a:cxn ang="0">
                <a:pos x="GluePoint5X" y="GluePoint5Y"/>
              </a:cxn>
            </a:cxnLst>
            <a:rect l="l" t="t" r="r" b="b"/>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0A8">
                  <a:alpha val="30000"/>
                </a:srgbClr>
              </a:gs>
              <a:gs pos="80000">
                <a:srgbClr val="008ABF">
                  <a:alpha val="4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nvGrpSpPr>
          <p:cNvPr id="106" name="Group 1"/>
          <p:cNvGrpSpPr/>
          <p:nvPr/>
        </p:nvGrpSpPr>
        <p:grpSpPr>
          <a:xfrm>
            <a:off x="-29160" y="-16560"/>
            <a:ext cx="9197640" cy="1086120"/>
            <a:chOff x="-29160" y="-16560"/>
            <a:chExt cx="9197640" cy="1086120"/>
          </a:xfrm>
        </p:grpSpPr>
        <p:sp>
          <p:nvSpPr>
            <p:cNvPr id="107" name="Freeform 11"/>
            <p:cNvSpPr/>
            <p:nvPr/>
          </p:nvSpPr>
          <p:spPr>
            <a:xfrm rot="21435600">
              <a:off x="-18720" y="201960"/>
              <a:ext cx="9162720" cy="648720"/>
            </a:xfrm>
            <a:custGeom>
              <a:avLst/>
              <a:gdLst>
                <a:gd name="GluePoint1X" fmla="*/ 0 w 0"/>
                <a:gd name="GluePoint1Y" fmla="*/ 966 h 0"/>
                <a:gd name="GluePoint2X" fmla="*/ 1608 w 0"/>
                <a:gd name="GluePoint2Y" fmla="*/ 282 h 0"/>
                <a:gd name="GluePoint3X" fmla="*/ 4110 w 0"/>
                <a:gd name="GluePoint3Y" fmla="*/ 1008 h 0"/>
                <a:gd name="GluePoint4X" fmla="*/ 5772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a:solidFill>
                <a:srgbClr val="09B7BF"/>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108" name="Freeform 12"/>
            <p:cNvSpPr/>
            <p:nvPr/>
          </p:nvSpPr>
          <p:spPr>
            <a:xfrm rot="21435600">
              <a:off x="-14040" y="275400"/>
              <a:ext cx="9175320" cy="529920"/>
            </a:xfrm>
            <a:custGeom>
              <a:avLst/>
              <a:gdLst>
                <a:gd name="GluePoint1X" fmla="*/ 0 w 0"/>
                <a:gd name="GluePoint1Y" fmla="*/ 732 h 0"/>
                <a:gd name="GluePoint2X" fmla="*/ 1638 w 0"/>
                <a:gd name="GluePoint2Y" fmla="*/ 228 h 0"/>
                <a:gd name="GluePoint3X" fmla="*/ 4122 w 0"/>
                <a:gd name="GluePoint3Y" fmla="*/ 816 h 0"/>
                <a:gd name="GluePoint4X" fmla="*/ 5766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a:solidFill>
                <a:srgbClr val="0F6FC6"/>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sp>
        <p:nvSpPr>
          <p:cNvPr id="109" name="Snip and Round Single Corner Rectangle 8"/>
          <p:cNvSpPr/>
          <p:nvPr/>
        </p:nvSpPr>
        <p:spPr>
          <a:xfrm rot="420000" flipV="1">
            <a:off x="3165480" y="1108080"/>
            <a:ext cx="5257440" cy="4114440"/>
          </a:xfrm>
          <a:prstGeom prst="snipRoundRect">
            <a:avLst>
              <a:gd name="adj1" fmla="val 0"/>
              <a:gd name="adj2" fmla="val 3646"/>
            </a:avLst>
          </a:prstGeom>
          <a:solidFill>
            <a:srgbClr val="FFFFFF"/>
          </a:solidFill>
          <a:ln w="3175" cap="rnd">
            <a:solidFill>
              <a:srgbClr val="C0C0C0"/>
            </a:solidFill>
            <a:round/>
          </a:ln>
          <a:effectLst>
            <a:outerShdw blurRad="63360" dist="38251" dir="7502171"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US" sz="1800" b="0" u="none" strike="noStrike">
              <a:solidFill>
                <a:schemeClr val="lt1"/>
              </a:solidFill>
              <a:effectLst/>
              <a:uFillTx/>
              <a:latin typeface="Constantia"/>
            </a:endParaRPr>
          </a:p>
        </p:txBody>
      </p:sp>
      <p:sp>
        <p:nvSpPr>
          <p:cNvPr id="110" name="Right Triangle 11"/>
          <p:cNvSpPr/>
          <p:nvPr/>
        </p:nvSpPr>
        <p:spPr>
          <a:xfrm rot="420000" flipV="1">
            <a:off x="8003880" y="5358600"/>
            <a:ext cx="155160" cy="155160"/>
          </a:xfrm>
          <a:prstGeom prst="rtTriangle">
            <a:avLst/>
          </a:prstGeom>
          <a:solidFill>
            <a:srgbClr val="FFFFFF"/>
          </a:solidFill>
          <a:ln w="12700">
            <a:solidFill>
              <a:srgbClr val="FFFFFF"/>
            </a:solidFill>
            <a:bevel/>
          </a:ln>
          <a:effectLst>
            <a:outerShdw blurRad="19800" dist="6193" dir="12932261" algn="tl" rotWithShape="0">
              <a:srgbClr val="000000">
                <a:alpha val="47000"/>
              </a:srgbClr>
            </a:outerShdw>
          </a:effectLst>
        </p:spPr>
        <p:style>
          <a:lnRef idx="2">
            <a:schemeClr val="accent1"/>
          </a:lnRef>
          <a:fillRef idx="1">
            <a:schemeClr val="accent1"/>
          </a:fillRef>
          <a:effectRef idx="0">
            <a:schemeClr val="accent1"/>
          </a:effectRef>
          <a:fontRef idx="minor"/>
        </p:style>
        <p:txBody>
          <a:bodyPr lIns="90000" tIns="6840" rIns="90000" bIns="6840" anchor="ctr">
            <a:noAutofit/>
          </a:bodyPr>
          <a:lstStyle/>
          <a:p>
            <a:pPr algn="ctr" defTabSz="914400">
              <a:lnSpc>
                <a:spcPct val="100000"/>
              </a:lnSpc>
            </a:pPr>
            <a:endParaRPr lang="en-US" sz="1800" b="0" u="none" strike="noStrike">
              <a:solidFill>
                <a:schemeClr val="lt1"/>
              </a:solidFill>
              <a:effectLst/>
              <a:uFillTx/>
              <a:latin typeface="Constantia"/>
            </a:endParaRPr>
          </a:p>
        </p:txBody>
      </p:sp>
      <p:sp>
        <p:nvSpPr>
          <p:cNvPr id="111" name="PlaceHolder 1"/>
          <p:cNvSpPr>
            <a:spLocks noGrp="1"/>
          </p:cNvSpPr>
          <p:nvPr>
            <p:ph type="title"/>
          </p:nvPr>
        </p:nvSpPr>
        <p:spPr>
          <a:xfrm>
            <a:off x="609480" y="1176840"/>
            <a:ext cx="2212560" cy="1582200"/>
          </a:xfrm>
          <a:prstGeom prst="rect">
            <a:avLst/>
          </a:prstGeom>
          <a:noFill/>
          <a:ln w="0">
            <a:noFill/>
          </a:ln>
        </p:spPr>
        <p:txBody>
          <a:bodyPr lIns="45720" tIns="45720" rIns="45720" bIns="45720" anchor="b">
            <a:noAutofit/>
          </a:bodyPr>
          <a:lstStyle/>
          <a:p>
            <a:pPr indent="0">
              <a:lnSpc>
                <a:spcPct val="100000"/>
              </a:lnSpc>
              <a:buNone/>
            </a:pPr>
            <a:r>
              <a:rPr lang="en-US" sz="2000" b="1" u="none" strike="noStrike">
                <a:solidFill>
                  <a:schemeClr val="dk2"/>
                </a:solidFill>
                <a:effectLst/>
                <a:uFillTx/>
                <a:latin typeface="Calibri"/>
              </a:rPr>
              <a:t>Click to edit Master title style</a:t>
            </a:r>
            <a:endParaRPr lang="en-US" sz="2000" b="0" u="none" strike="noStrike">
              <a:solidFill>
                <a:schemeClr val="dk1"/>
              </a:solidFill>
              <a:effectLst/>
              <a:uFillTx/>
              <a:latin typeface="Constantia"/>
            </a:endParaRPr>
          </a:p>
        </p:txBody>
      </p:sp>
      <p:sp>
        <p:nvSpPr>
          <p:cNvPr id="112" name="PlaceHolder 2"/>
          <p:cNvSpPr>
            <a:spLocks noGrp="1"/>
          </p:cNvSpPr>
          <p:nvPr>
            <p:ph type="body"/>
          </p:nvPr>
        </p:nvSpPr>
        <p:spPr>
          <a:xfrm>
            <a:off x="609480" y="2828880"/>
            <a:ext cx="2209320" cy="2179080"/>
          </a:xfrm>
          <a:prstGeom prst="rect">
            <a:avLst/>
          </a:prstGeom>
          <a:noFill/>
          <a:ln w="0">
            <a:noFill/>
          </a:ln>
        </p:spPr>
        <p:txBody>
          <a:bodyPr lIns="64080" tIns="45000" rIns="45720" bIns="45720" anchor="t">
            <a:noAutofit/>
          </a:bodyPr>
          <a:lstStyle/>
          <a:p>
            <a:pPr indent="0">
              <a:lnSpc>
                <a:spcPct val="100000"/>
              </a:lnSpc>
              <a:spcBef>
                <a:spcPts val="249"/>
              </a:spcBef>
              <a:buNone/>
              <a:tabLst>
                <a:tab pos="0" algn="l"/>
              </a:tabLst>
            </a:pPr>
            <a:r>
              <a:rPr lang="en-US" sz="1300" b="0" u="none" strike="noStrike">
                <a:solidFill>
                  <a:schemeClr val="dk1"/>
                </a:solidFill>
                <a:effectLst/>
                <a:uFillTx/>
                <a:latin typeface="Constantia"/>
              </a:rPr>
              <a:t>Click to edit Master text styles</a:t>
            </a:r>
          </a:p>
        </p:txBody>
      </p:sp>
      <p:sp>
        <p:nvSpPr>
          <p:cNvPr id="113" name="PlaceHolder 3"/>
          <p:cNvSpPr>
            <a:spLocks noGrp="1"/>
          </p:cNvSpPr>
          <p:nvPr>
            <p:ph type="dt" idx="31"/>
          </p:nvPr>
        </p:nvSpPr>
        <p:spPr>
          <a:xfrm>
            <a:off x="457200" y="6356520"/>
            <a:ext cx="2133360" cy="364680"/>
          </a:xfrm>
          <a:prstGeom prst="rect">
            <a:avLst/>
          </a:prstGeom>
          <a:noFill/>
          <a:ln w="0">
            <a:noFill/>
          </a:ln>
        </p:spPr>
        <p:txBody>
          <a:bodyPr lIns="0" tIns="0" rIns="0" bIns="0" anchor="b">
            <a:noAutofit/>
          </a:bodyPr>
          <a:lstStyle>
            <a:lvl1pPr indent="0" defTabSz="914400">
              <a:lnSpc>
                <a:spcPct val="100000"/>
              </a:lnSpc>
              <a:buNone/>
              <a:defRPr lang="en-US" sz="1200" b="0" u="none" strike="noStrike">
                <a:solidFill>
                  <a:schemeClr val="dk2">
                    <a:shade val="90000"/>
                  </a:schemeClr>
                </a:solidFill>
                <a:effectLst/>
                <a:uFillTx/>
                <a:latin typeface="Constantia"/>
              </a:defRPr>
            </a:lvl1pPr>
          </a:lstStyle>
          <a:p>
            <a:pPr indent="0" defTabSz="914400">
              <a:lnSpc>
                <a:spcPct val="100000"/>
              </a:lnSpc>
              <a:buNone/>
            </a:pPr>
            <a:r>
              <a:rPr lang="en-US" sz="1200" b="0" u="none" strike="noStrike">
                <a:solidFill>
                  <a:schemeClr val="dk2">
                    <a:shade val="90000"/>
                  </a:schemeClr>
                </a:solidFill>
                <a:effectLst/>
                <a:uFillTx/>
                <a:latin typeface="Constantia"/>
              </a:rPr>
              <a:t>&lt;date/time&gt;</a:t>
            </a:r>
            <a:endParaRPr lang="en-US" sz="1200" b="0" u="none" strike="noStrike">
              <a:solidFill>
                <a:srgbClr val="000000"/>
              </a:solidFill>
              <a:effectLst/>
              <a:uFillTx/>
              <a:latin typeface="Times New Roman"/>
            </a:endParaRPr>
          </a:p>
        </p:txBody>
      </p:sp>
      <p:sp>
        <p:nvSpPr>
          <p:cNvPr id="114" name="PlaceHolder 4"/>
          <p:cNvSpPr>
            <a:spLocks noGrp="1"/>
          </p:cNvSpPr>
          <p:nvPr>
            <p:ph type="ftr" idx="32"/>
          </p:nvPr>
        </p:nvSpPr>
        <p:spPr>
          <a:xfrm>
            <a:off x="2666880" y="6356520"/>
            <a:ext cx="3352320" cy="364680"/>
          </a:xfrm>
          <a:prstGeom prst="rect">
            <a:avLst/>
          </a:prstGeom>
          <a:noFill/>
          <a:ln w="0">
            <a:noFill/>
          </a:ln>
        </p:spPr>
        <p:txBody>
          <a:bodyPr lIns="0" tIns="0" rIns="0" bIns="0" anchor="b">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p>
        </p:txBody>
      </p:sp>
      <p:sp>
        <p:nvSpPr>
          <p:cNvPr id="115" name="PlaceHolder 5"/>
          <p:cNvSpPr>
            <a:spLocks noGrp="1"/>
          </p:cNvSpPr>
          <p:nvPr>
            <p:ph type="sldNum" idx="33"/>
          </p:nvPr>
        </p:nvSpPr>
        <p:spPr>
          <a:xfrm>
            <a:off x="8077320" y="6356520"/>
            <a:ext cx="609120" cy="364680"/>
          </a:xfrm>
          <a:prstGeom prst="rect">
            <a:avLst/>
          </a:prstGeom>
          <a:noFill/>
          <a:ln w="0">
            <a:noFill/>
          </a:ln>
        </p:spPr>
        <p:txBody>
          <a:bodyPr lIns="0" tIns="0" rIns="0" bIns="0" anchor="b">
            <a:noAutofit/>
          </a:bodyPr>
          <a:lstStyle>
            <a:lvl1pPr indent="0" algn="r" defTabSz="914400">
              <a:lnSpc>
                <a:spcPct val="100000"/>
              </a:lnSpc>
              <a:buNone/>
              <a:defRPr lang="en-US" sz="1200" b="0" u="none" strike="noStrike">
                <a:solidFill>
                  <a:schemeClr val="dk2">
                    <a:shade val="90000"/>
                  </a:schemeClr>
                </a:solidFill>
                <a:effectLst/>
                <a:uFillTx/>
                <a:latin typeface="Constantia"/>
              </a:defRPr>
            </a:lvl1pPr>
          </a:lstStyle>
          <a:p>
            <a:pPr indent="0" algn="r" defTabSz="914400">
              <a:lnSpc>
                <a:spcPct val="100000"/>
              </a:lnSpc>
              <a:buNone/>
            </a:pPr>
            <a:fld id="{251D8310-7412-495E-AD77-1FD49CE8DFC2}" type="slidenum">
              <a:rPr lang="en-US" sz="1200" b="0" u="none" strike="noStrike">
                <a:solidFill>
                  <a:schemeClr val="dk2">
                    <a:shade val="90000"/>
                  </a:schemeClr>
                </a:solidFill>
                <a:effectLst/>
                <a:uFillTx/>
                <a:latin typeface="Constantia"/>
              </a:rPr>
              <a:t>‹#›</a:t>
            </a:fld>
            <a:endParaRPr lang="en-US" sz="1200" b="0" u="none" strike="noStrike">
              <a:solidFill>
                <a:srgbClr val="000000"/>
              </a:solidFill>
              <a:effectLst/>
              <a:uFillTx/>
              <a:latin typeface="Times New Roman"/>
            </a:endParaRPr>
          </a:p>
        </p:txBody>
      </p:sp>
      <p:sp>
        <p:nvSpPr>
          <p:cNvPr id="116" name="PlaceHolder 6"/>
          <p:cNvSpPr>
            <a:spLocks noGrp="1"/>
          </p:cNvSpPr>
          <p:nvPr>
            <p:ph type="body"/>
          </p:nvPr>
        </p:nvSpPr>
        <p:spPr>
          <a:xfrm rot="420000">
            <a:off x="3485520" y="1199160"/>
            <a:ext cx="4617360" cy="3931560"/>
          </a:xfrm>
          <a:prstGeom prst="rect">
            <a:avLst/>
          </a:prstGeom>
          <a:solidFill>
            <a:schemeClr val="lt2"/>
          </a:solidFill>
          <a:ln w="2880" cap="rnd">
            <a:solidFill>
              <a:srgbClr val="C0C0C0"/>
            </a:solidFill>
            <a:round/>
          </a:ln>
        </p:spPr>
        <p:txBody>
          <a:bodyPr lIns="90000" tIns="45000" rIns="90000" bIns="45000" anchor="t">
            <a:noAutofit/>
          </a:bodyPr>
          <a:lstStyle/>
          <a:p>
            <a:pPr indent="0" defTabSz="914400">
              <a:lnSpc>
                <a:spcPct val="100000"/>
              </a:lnSpc>
              <a:buNone/>
              <a:tabLst>
                <a:tab pos="0" algn="l"/>
              </a:tabLst>
            </a:pPr>
            <a:r>
              <a:rPr lang="en-US" sz="3200" b="0" u="none" strike="noStrike">
                <a:solidFill>
                  <a:schemeClr val="dk1"/>
                </a:solidFill>
                <a:effectLst/>
                <a:uFillTx/>
                <a:latin typeface="Constantia"/>
              </a:rPr>
              <a:t>Click icon to add picture</a:t>
            </a:r>
          </a:p>
        </p:txBody>
      </p:sp>
      <p:sp>
        <p:nvSpPr>
          <p:cNvPr id="117" name="Freeform 9"/>
          <p:cNvSpPr/>
          <p:nvPr/>
        </p:nvSpPr>
        <p:spPr>
          <a:xfrm flipV="1">
            <a:off x="-9000" y="5816160"/>
            <a:ext cx="9162720" cy="1041120"/>
          </a:xfrm>
          <a:custGeom>
            <a:avLst/>
            <a:gdLst>
              <a:gd name="GluePoint1X" fmla="*/ 6 w 0"/>
              <a:gd name="GluePoint1Y" fmla="*/ 2 h 0"/>
              <a:gd name="GluePoint2X" fmla="*/ 2542 w 0"/>
              <a:gd name="GluePoint2Y" fmla="*/ 0 h 0"/>
              <a:gd name="GluePoint3X" fmla="*/ 4374 w 0"/>
              <a:gd name="GluePoint3Y" fmla="*/ 367 h 0"/>
              <a:gd name="GluePoint4X" fmla="*/ 5766 w 0"/>
              <a:gd name="GluePoint4Y" fmla="*/ 55 h 0"/>
              <a:gd name="GluePoint5X" fmla="*/ 5772 w 0"/>
              <a:gd name="GluePoint5Y" fmla="*/ 213 h 0"/>
              <a:gd name="GluePoint6X" fmla="*/ 4302 w 0"/>
              <a:gd name="GluePoint6Y" fmla="*/ 439 h 0"/>
              <a:gd name="GluePoint7X" fmla="*/ 1488 w 0"/>
              <a:gd name="GluePoint7Y" fmla="*/ 201 h 0"/>
              <a:gd name="GluePoint8X" fmla="*/ 0 w 0"/>
              <a:gd name="GluePoint8Y" fmla="*/ 656 h 0"/>
              <a:gd name="GluePoint9X" fmla="*/ 6 w 0"/>
              <a:gd name="GluePoint9Y" fmla="*/ 2 h 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l" t="t" r="r" b="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4A0">
                  <a:alpha val="45000"/>
                </a:srgbClr>
              </a:gs>
              <a:gs pos="100000">
                <a:srgbClr val="00C4CD">
                  <a:alpha val="55000"/>
                </a:srgbClr>
              </a:gs>
            </a:gsLst>
            <a:lin ang="162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118" name="Freeform 10"/>
          <p:cNvSpPr/>
          <p:nvPr/>
        </p:nvSpPr>
        <p:spPr>
          <a:xfrm flipV="1">
            <a:off x="4381560" y="6219720"/>
            <a:ext cx="4762080" cy="637920"/>
          </a:xfrm>
          <a:custGeom>
            <a:avLst/>
            <a:gdLst>
              <a:gd name="GluePoint1X" fmla="*/ 0 w 0"/>
              <a:gd name="GluePoint1Y" fmla="*/ 0 h 0"/>
              <a:gd name="GluePoint2X" fmla="*/ 1668 w 0"/>
              <a:gd name="GluePoint2Y" fmla="*/ 564 h 0"/>
              <a:gd name="GluePoint3X" fmla="*/ 3000 w 0"/>
              <a:gd name="GluePoint3Y" fmla="*/ 186 h 0"/>
              <a:gd name="GluePoint4X" fmla="*/ 3000 w 0"/>
              <a:gd name="GluePoint4Y" fmla="*/ 6 h 0"/>
              <a:gd name="GluePoint5X" fmla="*/ 0 w 0"/>
              <a:gd name="GluePoint5Y" fmla="*/ 0 h 0"/>
            </a:gdLst>
            <a:ahLst/>
            <a:cxnLst>
              <a:cxn ang="0">
                <a:pos x="GluePoint1X" y="GluePoint1Y"/>
              </a:cxn>
              <a:cxn ang="0">
                <a:pos x="GluePoint2X" y="GluePoint2Y"/>
              </a:cxn>
              <a:cxn ang="0">
                <a:pos x="GluePoint3X" y="GluePoint3Y"/>
              </a:cxn>
              <a:cxn ang="0">
                <a:pos x="GluePoint4X" y="GluePoint4Y"/>
              </a:cxn>
              <a:cxn ang="0">
                <a:pos x="GluePoint5X" y="GluePoint5Y"/>
              </a:cxn>
            </a:cxnLst>
            <a:rect l="l" t="t" r="r" b="b"/>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0A8">
                  <a:alpha val="30000"/>
                </a:srgbClr>
              </a:gs>
              <a:gs pos="80000">
                <a:srgbClr val="008ABF">
                  <a:alpha val="45000"/>
                </a:srgbClr>
              </a:gs>
            </a:gsLst>
            <a:lin ang="162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Section Header">
    <p:bg>
      <p:bgPr>
        <a:gradFill rotWithShape="0">
          <a:gsLst>
            <a:gs pos="0">
              <a:srgbClr val="4AA2D6"/>
            </a:gs>
            <a:gs pos="25000">
              <a:srgbClr val="4C96C6"/>
            </a:gs>
            <a:gs pos="100000">
              <a:srgbClr val="002B36"/>
            </a:gs>
          </a:gsLst>
          <a:path path="circle">
            <a:fillToRect l="50000" t="55000" r="50000" b="45000"/>
          </a:path>
        </a:gradFill>
        <a:effectLst/>
      </p:bgPr>
    </p:bg>
    <p:spTree>
      <p:nvGrpSpPr>
        <p:cNvPr id="1" name=""/>
        <p:cNvGrpSpPr/>
        <p:nvPr/>
      </p:nvGrpSpPr>
      <p:grpSpPr>
        <a:xfrm>
          <a:off x="0" y="0"/>
          <a:ext cx="0" cy="0"/>
          <a:chOff x="0" y="0"/>
          <a:chExt cx="0" cy="0"/>
        </a:xfrm>
      </p:grpSpPr>
      <p:sp>
        <p:nvSpPr>
          <p:cNvPr id="40" name="Freeform 6"/>
          <p:cNvSpPr/>
          <p:nvPr/>
        </p:nvSpPr>
        <p:spPr>
          <a:xfrm>
            <a:off x="-9360" y="-7200"/>
            <a:ext cx="9162720" cy="1041120"/>
          </a:xfrm>
          <a:custGeom>
            <a:avLst/>
            <a:gdLst>
              <a:gd name="GluePoint1X" fmla="*/ 6 w 0"/>
              <a:gd name="GluePoint1Y" fmla="*/ 2 h 0"/>
              <a:gd name="GluePoint2X" fmla="*/ 2542 w 0"/>
              <a:gd name="GluePoint2Y" fmla="*/ 0 h 0"/>
              <a:gd name="GluePoint3X" fmla="*/ 4374 w 0"/>
              <a:gd name="GluePoint3Y" fmla="*/ 367 h 0"/>
              <a:gd name="GluePoint4X" fmla="*/ 5766 w 0"/>
              <a:gd name="GluePoint4Y" fmla="*/ 55 h 0"/>
              <a:gd name="GluePoint5X" fmla="*/ 5772 w 0"/>
              <a:gd name="GluePoint5Y" fmla="*/ 213 h 0"/>
              <a:gd name="GluePoint6X" fmla="*/ 4302 w 0"/>
              <a:gd name="GluePoint6Y" fmla="*/ 439 h 0"/>
              <a:gd name="GluePoint7X" fmla="*/ 1488 w 0"/>
              <a:gd name="GluePoint7Y" fmla="*/ 201 h 0"/>
              <a:gd name="GluePoint8X" fmla="*/ 0 w 0"/>
              <a:gd name="GluePoint8Y" fmla="*/ 656 h 0"/>
              <a:gd name="GluePoint9X" fmla="*/ 6 w 0"/>
              <a:gd name="GluePoint9Y" fmla="*/ 2 h 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l" t="t" r="r" b="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4A0">
                  <a:alpha val="45000"/>
                </a:srgbClr>
              </a:gs>
              <a:gs pos="100000">
                <a:srgbClr val="00C4CD">
                  <a:alpha val="5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lt1"/>
              </a:solidFill>
              <a:effectLst/>
              <a:uFillTx/>
              <a:latin typeface="Constantia"/>
            </a:endParaRPr>
          </a:p>
        </p:txBody>
      </p:sp>
      <p:sp>
        <p:nvSpPr>
          <p:cNvPr id="41" name="Freeform 7"/>
          <p:cNvSpPr/>
          <p:nvPr/>
        </p:nvSpPr>
        <p:spPr>
          <a:xfrm>
            <a:off x="4381560" y="-7200"/>
            <a:ext cx="4762080" cy="637920"/>
          </a:xfrm>
          <a:custGeom>
            <a:avLst/>
            <a:gdLst>
              <a:gd name="GluePoint1X" fmla="*/ 0 w 0"/>
              <a:gd name="GluePoint1Y" fmla="*/ 0 h 0"/>
              <a:gd name="GluePoint2X" fmla="*/ 1668 w 0"/>
              <a:gd name="GluePoint2Y" fmla="*/ 564 h 0"/>
              <a:gd name="GluePoint3X" fmla="*/ 3000 w 0"/>
              <a:gd name="GluePoint3Y" fmla="*/ 186 h 0"/>
              <a:gd name="GluePoint4X" fmla="*/ 3000 w 0"/>
              <a:gd name="GluePoint4Y" fmla="*/ 6 h 0"/>
              <a:gd name="GluePoint5X" fmla="*/ 0 w 0"/>
              <a:gd name="GluePoint5Y" fmla="*/ 0 h 0"/>
            </a:gdLst>
            <a:ahLst/>
            <a:cxnLst>
              <a:cxn ang="0">
                <a:pos x="GluePoint1X" y="GluePoint1Y"/>
              </a:cxn>
              <a:cxn ang="0">
                <a:pos x="GluePoint2X" y="GluePoint2Y"/>
              </a:cxn>
              <a:cxn ang="0">
                <a:pos x="GluePoint3X" y="GluePoint3Y"/>
              </a:cxn>
              <a:cxn ang="0">
                <a:pos x="GluePoint4X" y="GluePoint4Y"/>
              </a:cxn>
              <a:cxn ang="0">
                <a:pos x="GluePoint5X" y="GluePoint5Y"/>
              </a:cxn>
            </a:cxnLst>
            <a:rect l="l" t="t" r="r" b="b"/>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0A8">
                  <a:alpha val="30000"/>
                </a:srgbClr>
              </a:gs>
              <a:gs pos="80000">
                <a:srgbClr val="008ABF">
                  <a:alpha val="4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lt1"/>
              </a:solidFill>
              <a:effectLst/>
              <a:uFillTx/>
              <a:latin typeface="Constantia"/>
            </a:endParaRPr>
          </a:p>
        </p:txBody>
      </p:sp>
      <p:grpSp>
        <p:nvGrpSpPr>
          <p:cNvPr id="42" name="Group 1"/>
          <p:cNvGrpSpPr/>
          <p:nvPr/>
        </p:nvGrpSpPr>
        <p:grpSpPr>
          <a:xfrm>
            <a:off x="-29160" y="-16560"/>
            <a:ext cx="9197640" cy="1086120"/>
            <a:chOff x="-29160" y="-16560"/>
            <a:chExt cx="9197640" cy="1086120"/>
          </a:xfrm>
        </p:grpSpPr>
        <p:sp>
          <p:nvSpPr>
            <p:cNvPr id="43" name="Freeform 11"/>
            <p:cNvSpPr/>
            <p:nvPr/>
          </p:nvSpPr>
          <p:spPr>
            <a:xfrm rot="21435600">
              <a:off x="-18720" y="201960"/>
              <a:ext cx="9162720" cy="648720"/>
            </a:xfrm>
            <a:custGeom>
              <a:avLst/>
              <a:gdLst>
                <a:gd name="GluePoint1X" fmla="*/ 0 w 0"/>
                <a:gd name="GluePoint1Y" fmla="*/ 966 h 0"/>
                <a:gd name="GluePoint2X" fmla="*/ 1608 w 0"/>
                <a:gd name="GluePoint2Y" fmla="*/ 282 h 0"/>
                <a:gd name="GluePoint3X" fmla="*/ 4110 w 0"/>
                <a:gd name="GluePoint3Y" fmla="*/ 1008 h 0"/>
                <a:gd name="GluePoint4X" fmla="*/ 5772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a:solidFill>
                <a:srgbClr val="09B7BF"/>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lt1"/>
                </a:solidFill>
                <a:effectLst/>
                <a:uFillTx/>
                <a:latin typeface="Constantia"/>
              </a:endParaRPr>
            </a:p>
          </p:txBody>
        </p:sp>
        <p:sp>
          <p:nvSpPr>
            <p:cNvPr id="44" name="Freeform 12"/>
            <p:cNvSpPr/>
            <p:nvPr/>
          </p:nvSpPr>
          <p:spPr>
            <a:xfrm rot="21435600">
              <a:off x="-14040" y="275400"/>
              <a:ext cx="9175320" cy="529920"/>
            </a:xfrm>
            <a:custGeom>
              <a:avLst/>
              <a:gdLst>
                <a:gd name="GluePoint1X" fmla="*/ 0 w 0"/>
                <a:gd name="GluePoint1Y" fmla="*/ 732 h 0"/>
                <a:gd name="GluePoint2X" fmla="*/ 1638 w 0"/>
                <a:gd name="GluePoint2Y" fmla="*/ 228 h 0"/>
                <a:gd name="GluePoint3X" fmla="*/ 4122 w 0"/>
                <a:gd name="GluePoint3Y" fmla="*/ 816 h 0"/>
                <a:gd name="GluePoint4X" fmla="*/ 5766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a:solidFill>
                <a:srgbClr val="0F6FC6"/>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lt1"/>
                </a:solidFill>
                <a:effectLst/>
                <a:uFillTx/>
                <a:latin typeface="Constantia"/>
              </a:endParaRPr>
            </a:p>
          </p:txBody>
        </p:sp>
      </p:grpSp>
      <p:sp>
        <p:nvSpPr>
          <p:cNvPr id="45" name="PlaceHolder 1"/>
          <p:cNvSpPr>
            <a:spLocks noGrp="1"/>
          </p:cNvSpPr>
          <p:nvPr>
            <p:ph type="title"/>
          </p:nvPr>
        </p:nvSpPr>
        <p:spPr>
          <a:xfrm>
            <a:off x="530280" y="1316880"/>
            <a:ext cx="7772040" cy="1362240"/>
          </a:xfrm>
          <a:prstGeom prst="rect">
            <a:avLst/>
          </a:prstGeom>
          <a:noFill/>
          <a:ln w="0">
            <a:noFill/>
          </a:ln>
        </p:spPr>
        <p:txBody>
          <a:bodyPr lIns="0" tIns="0" rIns="0" bIns="0" anchor="b">
            <a:noAutofit/>
          </a:bodyPr>
          <a:lstStyle/>
          <a:p>
            <a:pPr indent="0">
              <a:lnSpc>
                <a:spcPct val="100000"/>
              </a:lnSpc>
              <a:buNone/>
            </a:pPr>
            <a:r>
              <a:rPr lang="en-US" sz="5600" b="1" u="none" strike="noStrike">
                <a:solidFill>
                  <a:schemeClr val="accent4">
                    <a:tint val="90000"/>
                  </a:schemeClr>
                </a:solidFill>
                <a:effectLst/>
                <a:uFillTx/>
                <a:latin typeface="Calibri"/>
              </a:rPr>
              <a:t>Click to edit Master title style</a:t>
            </a:r>
            <a:endParaRPr lang="en-US" sz="5600" b="0" u="none" strike="noStrike">
              <a:solidFill>
                <a:schemeClr val="lt1"/>
              </a:solidFill>
              <a:effectLst/>
              <a:uFillTx/>
              <a:latin typeface="Constantia"/>
            </a:endParaRPr>
          </a:p>
        </p:txBody>
      </p:sp>
      <p:sp>
        <p:nvSpPr>
          <p:cNvPr id="46" name="PlaceHolder 2"/>
          <p:cNvSpPr>
            <a:spLocks noGrp="1"/>
          </p:cNvSpPr>
          <p:nvPr>
            <p:ph type="body"/>
          </p:nvPr>
        </p:nvSpPr>
        <p:spPr>
          <a:xfrm>
            <a:off x="530280" y="2704680"/>
            <a:ext cx="7772040" cy="1509480"/>
          </a:xfrm>
          <a:prstGeom prst="rect">
            <a:avLst/>
          </a:prstGeom>
          <a:noFill/>
          <a:ln w="0">
            <a:noFill/>
          </a:ln>
        </p:spPr>
        <p:txBody>
          <a:bodyPr lIns="45720" tIns="45000" rIns="45720" bIns="45000" anchor="t">
            <a:noAutofit/>
          </a:bodyPr>
          <a:lstStyle/>
          <a:p>
            <a:pPr indent="0">
              <a:lnSpc>
                <a:spcPct val="100000"/>
              </a:lnSpc>
              <a:spcBef>
                <a:spcPts val="439"/>
              </a:spcBef>
              <a:buNone/>
              <a:tabLst>
                <a:tab pos="0" algn="l"/>
              </a:tabLst>
            </a:pPr>
            <a:r>
              <a:rPr lang="en-US" sz="2200" b="0" u="none" strike="noStrike">
                <a:solidFill>
                  <a:schemeClr val="lt1"/>
                </a:solidFill>
                <a:effectLst/>
                <a:uFillTx/>
                <a:latin typeface="Constantia"/>
              </a:rPr>
              <a:t>Click to edit Master text styles</a:t>
            </a:r>
          </a:p>
        </p:txBody>
      </p:sp>
      <p:sp>
        <p:nvSpPr>
          <p:cNvPr id="47" name="PlaceHolder 3"/>
          <p:cNvSpPr>
            <a:spLocks noGrp="1"/>
          </p:cNvSpPr>
          <p:nvPr>
            <p:ph type="dt" idx="13"/>
          </p:nvPr>
        </p:nvSpPr>
        <p:spPr>
          <a:xfrm>
            <a:off x="457200" y="6356520"/>
            <a:ext cx="2133360" cy="364680"/>
          </a:xfrm>
          <a:prstGeom prst="rect">
            <a:avLst/>
          </a:prstGeom>
          <a:noFill/>
          <a:ln w="0">
            <a:noFill/>
          </a:ln>
        </p:spPr>
        <p:txBody>
          <a:bodyPr lIns="0" tIns="0" rIns="0" bIns="0" anchor="b">
            <a:noAutofit/>
          </a:bodyPr>
          <a:lstStyle>
            <a:lvl1pPr indent="0" defTabSz="914400">
              <a:lnSpc>
                <a:spcPct val="100000"/>
              </a:lnSpc>
              <a:buNone/>
              <a:defRPr lang="en-US" sz="1200" b="0" u="none" strike="noStrike">
                <a:solidFill>
                  <a:schemeClr val="lt2">
                    <a:shade val="90000"/>
                  </a:schemeClr>
                </a:solidFill>
                <a:effectLst/>
                <a:uFillTx/>
                <a:latin typeface="Constantia"/>
              </a:defRPr>
            </a:lvl1pPr>
          </a:lstStyle>
          <a:p>
            <a:pPr indent="0" defTabSz="914400">
              <a:lnSpc>
                <a:spcPct val="100000"/>
              </a:lnSpc>
              <a:buNone/>
            </a:pPr>
            <a:r>
              <a:rPr lang="en-US" sz="1200" b="0" u="none" strike="noStrike">
                <a:solidFill>
                  <a:schemeClr val="lt2">
                    <a:shade val="90000"/>
                  </a:schemeClr>
                </a:solidFill>
                <a:effectLst/>
                <a:uFillTx/>
                <a:latin typeface="Constantia"/>
              </a:rPr>
              <a:t>&lt;date/time&gt;</a:t>
            </a:r>
            <a:endParaRPr lang="en-US" sz="1200" b="0" u="none" strike="noStrike">
              <a:solidFill>
                <a:srgbClr val="FFFFFF"/>
              </a:solidFill>
              <a:effectLst/>
              <a:uFillTx/>
              <a:latin typeface="Times New Roman"/>
            </a:endParaRPr>
          </a:p>
        </p:txBody>
      </p:sp>
      <p:sp>
        <p:nvSpPr>
          <p:cNvPr id="48" name="PlaceHolder 4"/>
          <p:cNvSpPr>
            <a:spLocks noGrp="1"/>
          </p:cNvSpPr>
          <p:nvPr>
            <p:ph type="ftr" idx="14"/>
          </p:nvPr>
        </p:nvSpPr>
        <p:spPr>
          <a:xfrm>
            <a:off x="2666880" y="6356520"/>
            <a:ext cx="3352320" cy="364680"/>
          </a:xfrm>
          <a:prstGeom prst="rect">
            <a:avLst/>
          </a:prstGeom>
          <a:noFill/>
          <a:ln w="0">
            <a:noFill/>
          </a:ln>
        </p:spPr>
        <p:txBody>
          <a:bodyPr lIns="0" tIns="0" rIns="0" bIns="0" anchor="b">
            <a:noAutofit/>
          </a:bodyPr>
          <a:lstStyle>
            <a:lvl1pPr indent="0" algn="ctr">
              <a:buNone/>
              <a:defRPr lang="en-US" sz="1400" b="0" u="none" strike="noStrike">
                <a:solidFill>
                  <a:srgbClr val="FFFFFF"/>
                </a:solidFill>
                <a:effectLst/>
                <a:uFillTx/>
                <a:latin typeface="Times New Roman"/>
              </a:defRPr>
            </a:lvl1pPr>
          </a:lstStyle>
          <a:p>
            <a:pPr indent="0" algn="ctr">
              <a:buNone/>
            </a:pPr>
            <a:r>
              <a:rPr lang="en-US" sz="1400" b="0" u="none" strike="noStrike">
                <a:solidFill>
                  <a:srgbClr val="FFFFFF"/>
                </a:solidFill>
                <a:effectLst/>
                <a:uFillTx/>
                <a:latin typeface="Times New Roman"/>
              </a:rPr>
              <a:t>&lt;footer&gt;</a:t>
            </a:r>
          </a:p>
        </p:txBody>
      </p:sp>
      <p:sp>
        <p:nvSpPr>
          <p:cNvPr id="49" name="PlaceHolder 5"/>
          <p:cNvSpPr>
            <a:spLocks noGrp="1"/>
          </p:cNvSpPr>
          <p:nvPr>
            <p:ph type="sldNum" idx="15"/>
          </p:nvPr>
        </p:nvSpPr>
        <p:spPr>
          <a:xfrm>
            <a:off x="7924680" y="6356520"/>
            <a:ext cx="761760" cy="364680"/>
          </a:xfrm>
          <a:prstGeom prst="rect">
            <a:avLst/>
          </a:prstGeom>
          <a:noFill/>
          <a:ln w="0">
            <a:noFill/>
          </a:ln>
        </p:spPr>
        <p:txBody>
          <a:bodyPr lIns="0" tIns="0" rIns="0" bIns="0" anchor="b">
            <a:noAutofit/>
          </a:bodyPr>
          <a:lstStyle>
            <a:lvl1pPr indent="0" algn="r" defTabSz="914400">
              <a:lnSpc>
                <a:spcPct val="100000"/>
              </a:lnSpc>
              <a:buNone/>
              <a:defRPr lang="en-US" sz="1200" b="0" u="none" strike="noStrike">
                <a:solidFill>
                  <a:schemeClr val="lt2">
                    <a:shade val="90000"/>
                  </a:schemeClr>
                </a:solidFill>
                <a:effectLst/>
                <a:uFillTx/>
                <a:latin typeface="Constantia"/>
              </a:defRPr>
            </a:lvl1pPr>
          </a:lstStyle>
          <a:p>
            <a:pPr indent="0" algn="r" defTabSz="914400">
              <a:lnSpc>
                <a:spcPct val="100000"/>
              </a:lnSpc>
              <a:buNone/>
            </a:pPr>
            <a:fld id="{A0E3F133-97C0-4C41-A516-A10695149381}" type="slidenum">
              <a:rPr lang="en-US" sz="1200" b="0" u="none" strike="noStrike">
                <a:solidFill>
                  <a:schemeClr val="lt2">
                    <a:shade val="90000"/>
                  </a:schemeClr>
                </a:solidFill>
                <a:effectLst/>
                <a:uFillTx/>
                <a:latin typeface="Constantia"/>
              </a:rPr>
              <a:t>‹#›</a:t>
            </a:fld>
            <a:endParaRPr lang="en-US" sz="1200" b="0" u="none" strike="noStrike">
              <a:solidFill>
                <a:srgbClr val="FFFFFF"/>
              </a:solidFill>
              <a:effectLst/>
              <a:uFillTx/>
              <a:latin typeface="Times New Roman"/>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rotWithShape="0">
          <a:blip r:embed="rId2"/>
          <a:tile tx="0" ty="0" sx="64772" sy="64772" algn="tl"/>
        </a:blipFill>
        <a:effectLst/>
      </p:bgPr>
    </p:bg>
    <p:spTree>
      <p:nvGrpSpPr>
        <p:cNvPr id="1" name=""/>
        <p:cNvGrpSpPr/>
        <p:nvPr/>
      </p:nvGrpSpPr>
      <p:grpSpPr>
        <a:xfrm>
          <a:off x="0" y="0"/>
          <a:ext cx="0" cy="0"/>
          <a:chOff x="0" y="0"/>
          <a:chExt cx="0" cy="0"/>
        </a:xfrm>
      </p:grpSpPr>
      <p:sp>
        <p:nvSpPr>
          <p:cNvPr id="10" name="Freeform 6"/>
          <p:cNvSpPr/>
          <p:nvPr/>
        </p:nvSpPr>
        <p:spPr>
          <a:xfrm>
            <a:off x="-9360" y="-7200"/>
            <a:ext cx="9162720" cy="1041120"/>
          </a:xfrm>
          <a:custGeom>
            <a:avLst/>
            <a:gdLst>
              <a:gd name="GluePoint1X" fmla="*/ 6 w 0"/>
              <a:gd name="GluePoint1Y" fmla="*/ 2 h 0"/>
              <a:gd name="GluePoint2X" fmla="*/ 2542 w 0"/>
              <a:gd name="GluePoint2Y" fmla="*/ 0 h 0"/>
              <a:gd name="GluePoint3X" fmla="*/ 4374 w 0"/>
              <a:gd name="GluePoint3Y" fmla="*/ 367 h 0"/>
              <a:gd name="GluePoint4X" fmla="*/ 5766 w 0"/>
              <a:gd name="GluePoint4Y" fmla="*/ 55 h 0"/>
              <a:gd name="GluePoint5X" fmla="*/ 5772 w 0"/>
              <a:gd name="GluePoint5Y" fmla="*/ 213 h 0"/>
              <a:gd name="GluePoint6X" fmla="*/ 4302 w 0"/>
              <a:gd name="GluePoint6Y" fmla="*/ 439 h 0"/>
              <a:gd name="GluePoint7X" fmla="*/ 1488 w 0"/>
              <a:gd name="GluePoint7Y" fmla="*/ 201 h 0"/>
              <a:gd name="GluePoint8X" fmla="*/ 0 w 0"/>
              <a:gd name="GluePoint8Y" fmla="*/ 656 h 0"/>
              <a:gd name="GluePoint9X" fmla="*/ 6 w 0"/>
              <a:gd name="GluePoint9Y" fmla="*/ 2 h 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l" t="t" r="r" b="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4A0">
                  <a:alpha val="45000"/>
                </a:srgbClr>
              </a:gs>
              <a:gs pos="100000">
                <a:srgbClr val="00C4CD">
                  <a:alpha val="5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11" name="Freeform 7"/>
          <p:cNvSpPr/>
          <p:nvPr/>
        </p:nvSpPr>
        <p:spPr>
          <a:xfrm>
            <a:off x="4381560" y="-7200"/>
            <a:ext cx="4762080" cy="637920"/>
          </a:xfrm>
          <a:custGeom>
            <a:avLst/>
            <a:gdLst>
              <a:gd name="GluePoint1X" fmla="*/ 0 w 0"/>
              <a:gd name="GluePoint1Y" fmla="*/ 0 h 0"/>
              <a:gd name="GluePoint2X" fmla="*/ 1668 w 0"/>
              <a:gd name="GluePoint2Y" fmla="*/ 564 h 0"/>
              <a:gd name="GluePoint3X" fmla="*/ 3000 w 0"/>
              <a:gd name="GluePoint3Y" fmla="*/ 186 h 0"/>
              <a:gd name="GluePoint4X" fmla="*/ 3000 w 0"/>
              <a:gd name="GluePoint4Y" fmla="*/ 6 h 0"/>
              <a:gd name="GluePoint5X" fmla="*/ 0 w 0"/>
              <a:gd name="GluePoint5Y" fmla="*/ 0 h 0"/>
            </a:gdLst>
            <a:ahLst/>
            <a:cxnLst>
              <a:cxn ang="0">
                <a:pos x="GluePoint1X" y="GluePoint1Y"/>
              </a:cxn>
              <a:cxn ang="0">
                <a:pos x="GluePoint2X" y="GluePoint2Y"/>
              </a:cxn>
              <a:cxn ang="0">
                <a:pos x="GluePoint3X" y="GluePoint3Y"/>
              </a:cxn>
              <a:cxn ang="0">
                <a:pos x="GluePoint4X" y="GluePoint4Y"/>
              </a:cxn>
              <a:cxn ang="0">
                <a:pos x="GluePoint5X" y="GluePoint5Y"/>
              </a:cxn>
            </a:cxnLst>
            <a:rect l="l" t="t" r="r" b="b"/>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0A8">
                  <a:alpha val="30000"/>
                </a:srgbClr>
              </a:gs>
              <a:gs pos="80000">
                <a:srgbClr val="008ABF">
                  <a:alpha val="4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nvGrpSpPr>
          <p:cNvPr id="12" name="Group 1"/>
          <p:cNvGrpSpPr/>
          <p:nvPr/>
        </p:nvGrpSpPr>
        <p:grpSpPr>
          <a:xfrm>
            <a:off x="-29160" y="-16560"/>
            <a:ext cx="9197640" cy="1086120"/>
            <a:chOff x="-29160" y="-16560"/>
            <a:chExt cx="9197640" cy="1086120"/>
          </a:xfrm>
        </p:grpSpPr>
        <p:sp>
          <p:nvSpPr>
            <p:cNvPr id="13" name="Freeform 11"/>
            <p:cNvSpPr/>
            <p:nvPr/>
          </p:nvSpPr>
          <p:spPr>
            <a:xfrm rot="21435600">
              <a:off x="-18720" y="201960"/>
              <a:ext cx="9162720" cy="648720"/>
            </a:xfrm>
            <a:custGeom>
              <a:avLst/>
              <a:gdLst>
                <a:gd name="GluePoint1X" fmla="*/ 0 w 0"/>
                <a:gd name="GluePoint1Y" fmla="*/ 966 h 0"/>
                <a:gd name="GluePoint2X" fmla="*/ 1608 w 0"/>
                <a:gd name="GluePoint2Y" fmla="*/ 282 h 0"/>
                <a:gd name="GluePoint3X" fmla="*/ 4110 w 0"/>
                <a:gd name="GluePoint3Y" fmla="*/ 1008 h 0"/>
                <a:gd name="GluePoint4X" fmla="*/ 5772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a:solidFill>
                <a:srgbClr val="09B7BF"/>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14" name="Freeform 12"/>
            <p:cNvSpPr/>
            <p:nvPr/>
          </p:nvSpPr>
          <p:spPr>
            <a:xfrm rot="21435600">
              <a:off x="-14040" y="275400"/>
              <a:ext cx="9175320" cy="529920"/>
            </a:xfrm>
            <a:custGeom>
              <a:avLst/>
              <a:gdLst>
                <a:gd name="GluePoint1X" fmla="*/ 0 w 0"/>
                <a:gd name="GluePoint1Y" fmla="*/ 732 h 0"/>
                <a:gd name="GluePoint2X" fmla="*/ 1638 w 0"/>
                <a:gd name="GluePoint2Y" fmla="*/ 228 h 0"/>
                <a:gd name="GluePoint3X" fmla="*/ 4122 w 0"/>
                <a:gd name="GluePoint3Y" fmla="*/ 816 h 0"/>
                <a:gd name="GluePoint4X" fmla="*/ 5766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a:solidFill>
                <a:srgbClr val="0F6FC6"/>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sp>
        <p:nvSpPr>
          <p:cNvPr id="15"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0" u="none" strike="noStrike">
                <a:solidFill>
                  <a:schemeClr val="dk2"/>
                </a:solidFill>
                <a:effectLst/>
                <a:uFillTx/>
                <a:latin typeface="Calibri"/>
              </a:rPr>
              <a:t>Click to edit Master title style</a:t>
            </a:r>
            <a:endParaRPr lang="en-US" sz="5000" b="0" u="none" strike="noStrike">
              <a:solidFill>
                <a:schemeClr val="dk1"/>
              </a:solidFill>
              <a:effectLst/>
              <a:uFillTx/>
              <a:latin typeface="Constantia"/>
            </a:endParaRPr>
          </a:p>
        </p:txBody>
      </p:sp>
      <p:sp>
        <p:nvSpPr>
          <p:cNvPr id="16" name="PlaceHolder 2"/>
          <p:cNvSpPr>
            <a:spLocks noGrp="1"/>
          </p:cNvSpPr>
          <p:nvPr>
            <p:ph type="body"/>
          </p:nvPr>
        </p:nvSpPr>
        <p:spPr>
          <a:xfrm>
            <a:off x="457200" y="1935360"/>
            <a:ext cx="8229240" cy="4388760"/>
          </a:xfrm>
          <a:prstGeom prst="rect">
            <a:avLst/>
          </a:prstGeom>
          <a:noFill/>
          <a:ln w="0">
            <a:noFill/>
          </a:ln>
        </p:spPr>
        <p:txBody>
          <a:bodyPr vert="eaVert" lIns="45000" tIns="90000" rIns="45000" bIns="90000" anchor="t">
            <a:noAutofit/>
          </a:bodyPr>
          <a:lstStyle/>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Click to edit Master text styles</a:t>
            </a:r>
          </a:p>
          <a:p>
            <a:pPr marL="640080" lvl="1" indent="-246960">
              <a:lnSpc>
                <a:spcPct val="100000"/>
              </a:lnSpc>
              <a:spcBef>
                <a:spcPts val="479"/>
              </a:spcBef>
              <a:buClr>
                <a:srgbClr val="0F6FC6"/>
              </a:buClr>
              <a:buSzPct val="85000"/>
              <a:buFont typeface="Wingdings 2" charset="2"/>
              <a:buChar char=""/>
            </a:pPr>
            <a:r>
              <a:rPr lang="en-US" sz="2400" b="0" u="none" strike="noStrike">
                <a:solidFill>
                  <a:schemeClr val="dk1"/>
                </a:solidFill>
                <a:effectLst/>
                <a:uFillTx/>
                <a:latin typeface="Constantia"/>
              </a:rPr>
              <a:t>Second level</a:t>
            </a:r>
          </a:p>
          <a:p>
            <a:pPr marL="914400" lvl="2" indent="-246960">
              <a:lnSpc>
                <a:spcPct val="100000"/>
              </a:lnSpc>
              <a:spcBef>
                <a:spcPts val="420"/>
              </a:spcBef>
              <a:buClr>
                <a:srgbClr val="009DD9"/>
              </a:buClr>
              <a:buSzPct val="70000"/>
              <a:buFont typeface="Wingdings 2" charset="2"/>
              <a:buChar char=""/>
            </a:pPr>
            <a:r>
              <a:rPr lang="en-US" sz="2100" b="0" u="none" strike="noStrike">
                <a:solidFill>
                  <a:schemeClr val="dk1"/>
                </a:solidFill>
                <a:effectLst/>
                <a:uFillTx/>
                <a:latin typeface="Constantia"/>
              </a:rPr>
              <a:t>Third level</a:t>
            </a:r>
          </a:p>
          <a:p>
            <a:pPr marL="1188720" lvl="3" indent="-210240">
              <a:lnSpc>
                <a:spcPct val="100000"/>
              </a:lnSpc>
              <a:spcBef>
                <a:spcPts val="400"/>
              </a:spcBef>
              <a:buClr>
                <a:srgbClr val="0BD0D9"/>
              </a:buClr>
              <a:buSzPct val="65000"/>
              <a:buFont typeface="Wingdings 2" charset="2"/>
              <a:buChar char=""/>
            </a:pPr>
            <a:r>
              <a:rPr lang="en-US" sz="2000" b="0" u="none" strike="noStrike">
                <a:solidFill>
                  <a:schemeClr val="dk1"/>
                </a:solidFill>
                <a:effectLst/>
                <a:uFillTx/>
                <a:latin typeface="Constantia"/>
              </a:rPr>
              <a:t>Fourth level</a:t>
            </a:r>
          </a:p>
          <a:p>
            <a:pPr marL="1463040" lvl="4" indent="-210240">
              <a:lnSpc>
                <a:spcPct val="100000"/>
              </a:lnSpc>
              <a:spcBef>
                <a:spcPts val="400"/>
              </a:spcBef>
              <a:buClr>
                <a:srgbClr val="10CF9B"/>
              </a:buClr>
              <a:buSzPct val="65000"/>
              <a:buFont typeface="Wingdings 2" charset="2"/>
              <a:buChar char=""/>
            </a:pPr>
            <a:r>
              <a:rPr lang="en-US" sz="2000" b="0" u="none" strike="noStrike">
                <a:solidFill>
                  <a:schemeClr val="dk1"/>
                </a:solidFill>
                <a:effectLst/>
                <a:uFillTx/>
                <a:latin typeface="Constantia"/>
              </a:rPr>
              <a:t>Fifth level</a:t>
            </a:r>
          </a:p>
        </p:txBody>
      </p:sp>
      <p:sp>
        <p:nvSpPr>
          <p:cNvPr id="17" name="PlaceHolder 3"/>
          <p:cNvSpPr>
            <a:spLocks noGrp="1"/>
          </p:cNvSpPr>
          <p:nvPr>
            <p:ph type="dt" idx="4"/>
          </p:nvPr>
        </p:nvSpPr>
        <p:spPr>
          <a:xfrm>
            <a:off x="457200" y="6356520"/>
            <a:ext cx="2133360" cy="364680"/>
          </a:xfrm>
          <a:prstGeom prst="rect">
            <a:avLst/>
          </a:prstGeom>
          <a:noFill/>
          <a:ln w="0">
            <a:noFill/>
          </a:ln>
        </p:spPr>
        <p:txBody>
          <a:bodyPr lIns="0" tIns="0" rIns="0" bIns="0" anchor="b">
            <a:noAutofit/>
          </a:bodyPr>
          <a:lstStyle>
            <a:lvl1pPr indent="0" defTabSz="914400">
              <a:lnSpc>
                <a:spcPct val="100000"/>
              </a:lnSpc>
              <a:buNone/>
              <a:defRPr lang="en-US" sz="1200" b="0" u="none" strike="noStrike">
                <a:solidFill>
                  <a:schemeClr val="dk2">
                    <a:shade val="90000"/>
                  </a:schemeClr>
                </a:solidFill>
                <a:effectLst/>
                <a:uFillTx/>
                <a:latin typeface="Constantia"/>
              </a:defRPr>
            </a:lvl1pPr>
          </a:lstStyle>
          <a:p>
            <a:pPr indent="0" defTabSz="914400">
              <a:lnSpc>
                <a:spcPct val="100000"/>
              </a:lnSpc>
              <a:buNone/>
            </a:pPr>
            <a:r>
              <a:rPr lang="en-US" sz="1200" b="0" u="none" strike="noStrike">
                <a:solidFill>
                  <a:schemeClr val="dk2">
                    <a:shade val="90000"/>
                  </a:schemeClr>
                </a:solidFill>
                <a:effectLst/>
                <a:uFillTx/>
                <a:latin typeface="Constantia"/>
              </a:rPr>
              <a:t>&lt;date/time&gt;</a:t>
            </a:r>
            <a:endParaRPr lang="en-US" sz="1200" b="0" u="none" strike="noStrike">
              <a:solidFill>
                <a:srgbClr val="000000"/>
              </a:solidFill>
              <a:effectLst/>
              <a:uFillTx/>
              <a:latin typeface="Times New Roman"/>
            </a:endParaRPr>
          </a:p>
        </p:txBody>
      </p:sp>
      <p:sp>
        <p:nvSpPr>
          <p:cNvPr id="18" name="PlaceHolder 4"/>
          <p:cNvSpPr>
            <a:spLocks noGrp="1"/>
          </p:cNvSpPr>
          <p:nvPr>
            <p:ph type="ftr" idx="5"/>
          </p:nvPr>
        </p:nvSpPr>
        <p:spPr>
          <a:xfrm>
            <a:off x="2666880" y="6356520"/>
            <a:ext cx="3352320" cy="364680"/>
          </a:xfrm>
          <a:prstGeom prst="rect">
            <a:avLst/>
          </a:prstGeom>
          <a:noFill/>
          <a:ln w="0">
            <a:noFill/>
          </a:ln>
        </p:spPr>
        <p:txBody>
          <a:bodyPr lIns="0" tIns="0" rIns="0" bIns="0" anchor="b">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p>
        </p:txBody>
      </p:sp>
      <p:sp>
        <p:nvSpPr>
          <p:cNvPr id="19" name="PlaceHolder 5"/>
          <p:cNvSpPr>
            <a:spLocks noGrp="1"/>
          </p:cNvSpPr>
          <p:nvPr>
            <p:ph type="sldNum" idx="6"/>
          </p:nvPr>
        </p:nvSpPr>
        <p:spPr>
          <a:xfrm>
            <a:off x="7924680" y="6356520"/>
            <a:ext cx="761760" cy="364680"/>
          </a:xfrm>
          <a:prstGeom prst="rect">
            <a:avLst/>
          </a:prstGeom>
          <a:noFill/>
          <a:ln w="0">
            <a:noFill/>
          </a:ln>
        </p:spPr>
        <p:txBody>
          <a:bodyPr lIns="0" tIns="0" rIns="0" bIns="0" anchor="b">
            <a:noAutofit/>
          </a:bodyPr>
          <a:lstStyle>
            <a:lvl1pPr indent="0" algn="r" defTabSz="914400">
              <a:lnSpc>
                <a:spcPct val="100000"/>
              </a:lnSpc>
              <a:buNone/>
              <a:defRPr lang="en-US" sz="1200" b="0" u="none" strike="noStrike">
                <a:solidFill>
                  <a:schemeClr val="dk2">
                    <a:shade val="90000"/>
                  </a:schemeClr>
                </a:solidFill>
                <a:effectLst/>
                <a:uFillTx/>
                <a:latin typeface="Constantia"/>
              </a:defRPr>
            </a:lvl1pPr>
          </a:lstStyle>
          <a:p>
            <a:pPr indent="0" algn="r" defTabSz="914400">
              <a:lnSpc>
                <a:spcPct val="100000"/>
              </a:lnSpc>
              <a:buNone/>
            </a:pPr>
            <a:fld id="{39C533F1-0C82-49B0-AA00-12539CB57E82}" type="slidenum">
              <a:rPr lang="en-US" sz="1200" b="0" u="none" strike="noStrike">
                <a:solidFill>
                  <a:schemeClr val="dk2">
                    <a:shade val="90000"/>
                  </a:schemeClr>
                </a:solidFill>
                <a:effectLst/>
                <a:uFillTx/>
                <a:latin typeface="Constantia"/>
              </a:rPr>
              <a:t>‹#›</a:t>
            </a:fld>
            <a:endParaRPr lang="en-US" sz="1200" b="0" u="none" strike="noStrike">
              <a:solidFill>
                <a:srgbClr val="000000"/>
              </a:solidFill>
              <a:effectLst/>
              <a:uFillTx/>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rotWithShape="0">
          <a:blip r:embed="rId2"/>
          <a:tile tx="0" ty="0" sx="64772" sy="64772" algn="tl"/>
        </a:blipFill>
        <a:effectLst/>
      </p:bgPr>
    </p:bg>
    <p:spTree>
      <p:nvGrpSpPr>
        <p:cNvPr id="1" name=""/>
        <p:cNvGrpSpPr/>
        <p:nvPr/>
      </p:nvGrpSpPr>
      <p:grpSpPr>
        <a:xfrm>
          <a:off x="0" y="0"/>
          <a:ext cx="0" cy="0"/>
          <a:chOff x="0" y="0"/>
          <a:chExt cx="0" cy="0"/>
        </a:xfrm>
      </p:grpSpPr>
      <p:sp>
        <p:nvSpPr>
          <p:cNvPr id="20" name="Freeform 6"/>
          <p:cNvSpPr/>
          <p:nvPr/>
        </p:nvSpPr>
        <p:spPr>
          <a:xfrm>
            <a:off x="-9360" y="-7200"/>
            <a:ext cx="9162720" cy="1041120"/>
          </a:xfrm>
          <a:custGeom>
            <a:avLst/>
            <a:gdLst>
              <a:gd name="GluePoint1X" fmla="*/ 6 w 0"/>
              <a:gd name="GluePoint1Y" fmla="*/ 2 h 0"/>
              <a:gd name="GluePoint2X" fmla="*/ 2542 w 0"/>
              <a:gd name="GluePoint2Y" fmla="*/ 0 h 0"/>
              <a:gd name="GluePoint3X" fmla="*/ 4374 w 0"/>
              <a:gd name="GluePoint3Y" fmla="*/ 367 h 0"/>
              <a:gd name="GluePoint4X" fmla="*/ 5766 w 0"/>
              <a:gd name="GluePoint4Y" fmla="*/ 55 h 0"/>
              <a:gd name="GluePoint5X" fmla="*/ 5772 w 0"/>
              <a:gd name="GluePoint5Y" fmla="*/ 213 h 0"/>
              <a:gd name="GluePoint6X" fmla="*/ 4302 w 0"/>
              <a:gd name="GluePoint6Y" fmla="*/ 439 h 0"/>
              <a:gd name="GluePoint7X" fmla="*/ 1488 w 0"/>
              <a:gd name="GluePoint7Y" fmla="*/ 201 h 0"/>
              <a:gd name="GluePoint8X" fmla="*/ 0 w 0"/>
              <a:gd name="GluePoint8Y" fmla="*/ 656 h 0"/>
              <a:gd name="GluePoint9X" fmla="*/ 6 w 0"/>
              <a:gd name="GluePoint9Y" fmla="*/ 2 h 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l" t="t" r="r" b="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4A0">
                  <a:alpha val="45000"/>
                </a:srgbClr>
              </a:gs>
              <a:gs pos="100000">
                <a:srgbClr val="00C4CD">
                  <a:alpha val="5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21" name="Freeform 7"/>
          <p:cNvSpPr/>
          <p:nvPr/>
        </p:nvSpPr>
        <p:spPr>
          <a:xfrm>
            <a:off x="4381560" y="-7200"/>
            <a:ext cx="4762080" cy="637920"/>
          </a:xfrm>
          <a:custGeom>
            <a:avLst/>
            <a:gdLst>
              <a:gd name="GluePoint1X" fmla="*/ 0 w 0"/>
              <a:gd name="GluePoint1Y" fmla="*/ 0 h 0"/>
              <a:gd name="GluePoint2X" fmla="*/ 1668 w 0"/>
              <a:gd name="GluePoint2Y" fmla="*/ 564 h 0"/>
              <a:gd name="GluePoint3X" fmla="*/ 3000 w 0"/>
              <a:gd name="GluePoint3Y" fmla="*/ 186 h 0"/>
              <a:gd name="GluePoint4X" fmla="*/ 3000 w 0"/>
              <a:gd name="GluePoint4Y" fmla="*/ 6 h 0"/>
              <a:gd name="GluePoint5X" fmla="*/ 0 w 0"/>
              <a:gd name="GluePoint5Y" fmla="*/ 0 h 0"/>
            </a:gdLst>
            <a:ahLst/>
            <a:cxnLst>
              <a:cxn ang="0">
                <a:pos x="GluePoint1X" y="GluePoint1Y"/>
              </a:cxn>
              <a:cxn ang="0">
                <a:pos x="GluePoint2X" y="GluePoint2Y"/>
              </a:cxn>
              <a:cxn ang="0">
                <a:pos x="GluePoint3X" y="GluePoint3Y"/>
              </a:cxn>
              <a:cxn ang="0">
                <a:pos x="GluePoint4X" y="GluePoint4Y"/>
              </a:cxn>
              <a:cxn ang="0">
                <a:pos x="GluePoint5X" y="GluePoint5Y"/>
              </a:cxn>
            </a:cxnLst>
            <a:rect l="l" t="t" r="r" b="b"/>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0A8">
                  <a:alpha val="30000"/>
                </a:srgbClr>
              </a:gs>
              <a:gs pos="80000">
                <a:srgbClr val="008ABF">
                  <a:alpha val="4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nvGrpSpPr>
          <p:cNvPr id="22" name="Group 1"/>
          <p:cNvGrpSpPr/>
          <p:nvPr/>
        </p:nvGrpSpPr>
        <p:grpSpPr>
          <a:xfrm>
            <a:off x="-29160" y="-16560"/>
            <a:ext cx="9197640" cy="1086120"/>
            <a:chOff x="-29160" y="-16560"/>
            <a:chExt cx="9197640" cy="1086120"/>
          </a:xfrm>
        </p:grpSpPr>
        <p:sp>
          <p:nvSpPr>
            <p:cNvPr id="23" name="Freeform 11"/>
            <p:cNvSpPr/>
            <p:nvPr/>
          </p:nvSpPr>
          <p:spPr>
            <a:xfrm rot="21435600">
              <a:off x="-18720" y="201960"/>
              <a:ext cx="9162720" cy="648720"/>
            </a:xfrm>
            <a:custGeom>
              <a:avLst/>
              <a:gdLst>
                <a:gd name="GluePoint1X" fmla="*/ 0 w 0"/>
                <a:gd name="GluePoint1Y" fmla="*/ 966 h 0"/>
                <a:gd name="GluePoint2X" fmla="*/ 1608 w 0"/>
                <a:gd name="GluePoint2Y" fmla="*/ 282 h 0"/>
                <a:gd name="GluePoint3X" fmla="*/ 4110 w 0"/>
                <a:gd name="GluePoint3Y" fmla="*/ 1008 h 0"/>
                <a:gd name="GluePoint4X" fmla="*/ 5772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a:solidFill>
                <a:srgbClr val="09B7BF"/>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24" name="Freeform 12"/>
            <p:cNvSpPr/>
            <p:nvPr/>
          </p:nvSpPr>
          <p:spPr>
            <a:xfrm rot="21435600">
              <a:off x="-14040" y="275400"/>
              <a:ext cx="9175320" cy="529920"/>
            </a:xfrm>
            <a:custGeom>
              <a:avLst/>
              <a:gdLst>
                <a:gd name="GluePoint1X" fmla="*/ 0 w 0"/>
                <a:gd name="GluePoint1Y" fmla="*/ 732 h 0"/>
                <a:gd name="GluePoint2X" fmla="*/ 1638 w 0"/>
                <a:gd name="GluePoint2Y" fmla="*/ 228 h 0"/>
                <a:gd name="GluePoint3X" fmla="*/ 4122 w 0"/>
                <a:gd name="GluePoint3Y" fmla="*/ 816 h 0"/>
                <a:gd name="GluePoint4X" fmla="*/ 5766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a:solidFill>
                <a:srgbClr val="0F6FC6"/>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sp>
        <p:nvSpPr>
          <p:cNvPr id="25" name="PlaceHolder 1"/>
          <p:cNvSpPr>
            <a:spLocks noGrp="1"/>
          </p:cNvSpPr>
          <p:nvPr>
            <p:ph type="title"/>
          </p:nvPr>
        </p:nvSpPr>
        <p:spPr>
          <a:xfrm>
            <a:off x="6629400" y="914400"/>
            <a:ext cx="2057040" cy="5211360"/>
          </a:xfrm>
          <a:prstGeom prst="rect">
            <a:avLst/>
          </a:prstGeom>
          <a:noFill/>
          <a:ln w="0">
            <a:noFill/>
          </a:ln>
        </p:spPr>
        <p:txBody>
          <a:bodyPr vert="eaVert" lIns="0" tIns="90000" rIns="0" bIns="0" anchor="b">
            <a:noAutofit/>
          </a:bodyPr>
          <a:lstStyle/>
          <a:p>
            <a:pPr indent="0">
              <a:lnSpc>
                <a:spcPct val="100000"/>
              </a:lnSpc>
              <a:buNone/>
            </a:pPr>
            <a:r>
              <a:rPr lang="en-US" sz="5000" b="0" u="none" strike="noStrike">
                <a:solidFill>
                  <a:schemeClr val="dk2"/>
                </a:solidFill>
                <a:effectLst/>
                <a:uFillTx/>
                <a:latin typeface="Calibri"/>
              </a:rPr>
              <a:t>Click to edit Master title style</a:t>
            </a:r>
            <a:endParaRPr lang="en-US" sz="5000" b="0" u="none" strike="noStrike">
              <a:solidFill>
                <a:schemeClr val="dk1"/>
              </a:solidFill>
              <a:effectLst/>
              <a:uFillTx/>
              <a:latin typeface="Constantia"/>
            </a:endParaRPr>
          </a:p>
        </p:txBody>
      </p:sp>
      <p:sp>
        <p:nvSpPr>
          <p:cNvPr id="26" name="PlaceHolder 2"/>
          <p:cNvSpPr>
            <a:spLocks noGrp="1"/>
          </p:cNvSpPr>
          <p:nvPr>
            <p:ph type="body"/>
          </p:nvPr>
        </p:nvSpPr>
        <p:spPr>
          <a:xfrm>
            <a:off x="457200" y="914400"/>
            <a:ext cx="6019560" cy="5211360"/>
          </a:xfrm>
          <a:prstGeom prst="rect">
            <a:avLst/>
          </a:prstGeom>
          <a:noFill/>
          <a:ln w="0">
            <a:noFill/>
          </a:ln>
        </p:spPr>
        <p:txBody>
          <a:bodyPr vert="eaVert" lIns="45000" tIns="90000" rIns="45000" bIns="90000" anchor="t">
            <a:noAutofit/>
          </a:bodyPr>
          <a:lstStyle/>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Click to edit Master text styles</a:t>
            </a:r>
          </a:p>
          <a:p>
            <a:pPr marL="640080" lvl="1" indent="-246960">
              <a:lnSpc>
                <a:spcPct val="100000"/>
              </a:lnSpc>
              <a:spcBef>
                <a:spcPts val="479"/>
              </a:spcBef>
              <a:buClr>
                <a:srgbClr val="0F6FC6"/>
              </a:buClr>
              <a:buSzPct val="85000"/>
              <a:buFont typeface="Wingdings 2" charset="2"/>
              <a:buChar char=""/>
            </a:pPr>
            <a:r>
              <a:rPr lang="en-US" sz="2400" b="0" u="none" strike="noStrike">
                <a:solidFill>
                  <a:schemeClr val="dk1"/>
                </a:solidFill>
                <a:effectLst/>
                <a:uFillTx/>
                <a:latin typeface="Constantia"/>
              </a:rPr>
              <a:t>Second level</a:t>
            </a:r>
          </a:p>
          <a:p>
            <a:pPr marL="914400" lvl="2" indent="-246960">
              <a:lnSpc>
                <a:spcPct val="100000"/>
              </a:lnSpc>
              <a:spcBef>
                <a:spcPts val="420"/>
              </a:spcBef>
              <a:buClr>
                <a:srgbClr val="009DD9"/>
              </a:buClr>
              <a:buSzPct val="70000"/>
              <a:buFont typeface="Wingdings 2" charset="2"/>
              <a:buChar char=""/>
            </a:pPr>
            <a:r>
              <a:rPr lang="en-US" sz="2100" b="0" u="none" strike="noStrike">
                <a:solidFill>
                  <a:schemeClr val="dk1"/>
                </a:solidFill>
                <a:effectLst/>
                <a:uFillTx/>
                <a:latin typeface="Constantia"/>
              </a:rPr>
              <a:t>Third level</a:t>
            </a:r>
          </a:p>
          <a:p>
            <a:pPr marL="1188720" lvl="3" indent="-210240">
              <a:lnSpc>
                <a:spcPct val="100000"/>
              </a:lnSpc>
              <a:spcBef>
                <a:spcPts val="400"/>
              </a:spcBef>
              <a:buClr>
                <a:srgbClr val="0BD0D9"/>
              </a:buClr>
              <a:buSzPct val="65000"/>
              <a:buFont typeface="Wingdings 2" charset="2"/>
              <a:buChar char=""/>
            </a:pPr>
            <a:r>
              <a:rPr lang="en-US" sz="2000" b="0" u="none" strike="noStrike">
                <a:solidFill>
                  <a:schemeClr val="dk1"/>
                </a:solidFill>
                <a:effectLst/>
                <a:uFillTx/>
                <a:latin typeface="Constantia"/>
              </a:rPr>
              <a:t>Fourth level</a:t>
            </a:r>
          </a:p>
          <a:p>
            <a:pPr marL="1463040" lvl="4" indent="-210240">
              <a:lnSpc>
                <a:spcPct val="100000"/>
              </a:lnSpc>
              <a:spcBef>
                <a:spcPts val="400"/>
              </a:spcBef>
              <a:buClr>
                <a:srgbClr val="10CF9B"/>
              </a:buClr>
              <a:buSzPct val="65000"/>
              <a:buFont typeface="Wingdings 2" charset="2"/>
              <a:buChar char=""/>
            </a:pPr>
            <a:r>
              <a:rPr lang="en-US" sz="2000" b="0" u="none" strike="noStrike">
                <a:solidFill>
                  <a:schemeClr val="dk1"/>
                </a:solidFill>
                <a:effectLst/>
                <a:uFillTx/>
                <a:latin typeface="Constantia"/>
              </a:rPr>
              <a:t>Fifth level</a:t>
            </a:r>
          </a:p>
        </p:txBody>
      </p:sp>
      <p:sp>
        <p:nvSpPr>
          <p:cNvPr id="27" name="PlaceHolder 3"/>
          <p:cNvSpPr>
            <a:spLocks noGrp="1"/>
          </p:cNvSpPr>
          <p:nvPr>
            <p:ph type="dt" idx="7"/>
          </p:nvPr>
        </p:nvSpPr>
        <p:spPr>
          <a:xfrm>
            <a:off x="457200" y="6356520"/>
            <a:ext cx="2133360" cy="364680"/>
          </a:xfrm>
          <a:prstGeom prst="rect">
            <a:avLst/>
          </a:prstGeom>
          <a:noFill/>
          <a:ln w="0">
            <a:noFill/>
          </a:ln>
        </p:spPr>
        <p:txBody>
          <a:bodyPr lIns="0" tIns="0" rIns="0" bIns="0" anchor="b">
            <a:noAutofit/>
          </a:bodyPr>
          <a:lstStyle>
            <a:lvl1pPr indent="0" defTabSz="914400">
              <a:lnSpc>
                <a:spcPct val="100000"/>
              </a:lnSpc>
              <a:buNone/>
              <a:defRPr lang="en-US" sz="1200" b="0" u="none" strike="noStrike">
                <a:solidFill>
                  <a:schemeClr val="dk2">
                    <a:shade val="90000"/>
                  </a:schemeClr>
                </a:solidFill>
                <a:effectLst/>
                <a:uFillTx/>
                <a:latin typeface="Constantia"/>
              </a:defRPr>
            </a:lvl1pPr>
          </a:lstStyle>
          <a:p>
            <a:pPr indent="0" defTabSz="914400">
              <a:lnSpc>
                <a:spcPct val="100000"/>
              </a:lnSpc>
              <a:buNone/>
            </a:pPr>
            <a:r>
              <a:rPr lang="en-US" sz="1200" b="0" u="none" strike="noStrike">
                <a:solidFill>
                  <a:schemeClr val="dk2">
                    <a:shade val="90000"/>
                  </a:schemeClr>
                </a:solidFill>
                <a:effectLst/>
                <a:uFillTx/>
                <a:latin typeface="Constantia"/>
              </a:rPr>
              <a:t>&lt;date/time&gt;</a:t>
            </a:r>
            <a:endParaRPr lang="en-US" sz="1200" b="0" u="none" strike="noStrike">
              <a:solidFill>
                <a:srgbClr val="000000"/>
              </a:solidFill>
              <a:effectLst/>
              <a:uFillTx/>
              <a:latin typeface="Times New Roman"/>
            </a:endParaRPr>
          </a:p>
        </p:txBody>
      </p:sp>
      <p:sp>
        <p:nvSpPr>
          <p:cNvPr id="28" name="PlaceHolder 4"/>
          <p:cNvSpPr>
            <a:spLocks noGrp="1"/>
          </p:cNvSpPr>
          <p:nvPr>
            <p:ph type="ftr" idx="8"/>
          </p:nvPr>
        </p:nvSpPr>
        <p:spPr>
          <a:xfrm>
            <a:off x="2666880" y="6356520"/>
            <a:ext cx="3352320" cy="364680"/>
          </a:xfrm>
          <a:prstGeom prst="rect">
            <a:avLst/>
          </a:prstGeom>
          <a:noFill/>
          <a:ln w="0">
            <a:noFill/>
          </a:ln>
        </p:spPr>
        <p:txBody>
          <a:bodyPr lIns="0" tIns="0" rIns="0" bIns="0" anchor="b">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p>
        </p:txBody>
      </p:sp>
      <p:sp>
        <p:nvSpPr>
          <p:cNvPr id="29" name="PlaceHolder 5"/>
          <p:cNvSpPr>
            <a:spLocks noGrp="1"/>
          </p:cNvSpPr>
          <p:nvPr>
            <p:ph type="sldNum" idx="9"/>
          </p:nvPr>
        </p:nvSpPr>
        <p:spPr>
          <a:xfrm>
            <a:off x="7924680" y="6356520"/>
            <a:ext cx="761760" cy="364680"/>
          </a:xfrm>
          <a:prstGeom prst="rect">
            <a:avLst/>
          </a:prstGeom>
          <a:noFill/>
          <a:ln w="0">
            <a:noFill/>
          </a:ln>
        </p:spPr>
        <p:txBody>
          <a:bodyPr lIns="0" tIns="0" rIns="0" bIns="0" anchor="b">
            <a:noAutofit/>
          </a:bodyPr>
          <a:lstStyle>
            <a:lvl1pPr indent="0" algn="r" defTabSz="914400">
              <a:lnSpc>
                <a:spcPct val="100000"/>
              </a:lnSpc>
              <a:buNone/>
              <a:defRPr lang="en-US" sz="1200" b="0" u="none" strike="noStrike">
                <a:solidFill>
                  <a:schemeClr val="dk2">
                    <a:shade val="90000"/>
                  </a:schemeClr>
                </a:solidFill>
                <a:effectLst/>
                <a:uFillTx/>
                <a:latin typeface="Constantia"/>
              </a:defRPr>
            </a:lvl1pPr>
          </a:lstStyle>
          <a:p>
            <a:pPr indent="0" algn="r" defTabSz="914400">
              <a:lnSpc>
                <a:spcPct val="100000"/>
              </a:lnSpc>
              <a:buNone/>
            </a:pPr>
            <a:fld id="{EAB77286-ECB6-4EFC-B233-F165EBD27BE5}" type="slidenum">
              <a:rPr lang="en-US" sz="1200" b="0" u="none" strike="noStrike">
                <a:solidFill>
                  <a:schemeClr val="dk2">
                    <a:shade val="90000"/>
                  </a:schemeClr>
                </a:solidFill>
                <a:effectLst/>
                <a:uFillTx/>
                <a:latin typeface="Constantia"/>
              </a:rPr>
              <a:t>‹#›</a:t>
            </a:fld>
            <a:endParaRPr lang="en-US" sz="1200" b="0" u="none" strike="noStrike">
              <a:solidFill>
                <a:srgbClr val="000000"/>
              </a:solidFill>
              <a:effectLst/>
              <a:uFillTx/>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0">
          <a:blip r:embed="rId2"/>
          <a:tile tx="0" ty="0" sx="64772" sy="64772" algn="tl"/>
        </a:blipFill>
        <a:effectLst/>
      </p:bgPr>
    </p:bg>
    <p:spTree>
      <p:nvGrpSpPr>
        <p:cNvPr id="1" name=""/>
        <p:cNvGrpSpPr/>
        <p:nvPr/>
      </p:nvGrpSpPr>
      <p:grpSpPr>
        <a:xfrm>
          <a:off x="0" y="0"/>
          <a:ext cx="0" cy="0"/>
          <a:chOff x="0" y="0"/>
          <a:chExt cx="0" cy="0"/>
        </a:xfrm>
      </p:grpSpPr>
      <p:sp>
        <p:nvSpPr>
          <p:cNvPr id="30" name="Freeform 6"/>
          <p:cNvSpPr/>
          <p:nvPr/>
        </p:nvSpPr>
        <p:spPr>
          <a:xfrm>
            <a:off x="-9360" y="-7200"/>
            <a:ext cx="9162720" cy="1041120"/>
          </a:xfrm>
          <a:custGeom>
            <a:avLst/>
            <a:gdLst>
              <a:gd name="GluePoint1X" fmla="*/ 6 w 0"/>
              <a:gd name="GluePoint1Y" fmla="*/ 2 h 0"/>
              <a:gd name="GluePoint2X" fmla="*/ 2542 w 0"/>
              <a:gd name="GluePoint2Y" fmla="*/ 0 h 0"/>
              <a:gd name="GluePoint3X" fmla="*/ 4374 w 0"/>
              <a:gd name="GluePoint3Y" fmla="*/ 367 h 0"/>
              <a:gd name="GluePoint4X" fmla="*/ 5766 w 0"/>
              <a:gd name="GluePoint4Y" fmla="*/ 55 h 0"/>
              <a:gd name="GluePoint5X" fmla="*/ 5772 w 0"/>
              <a:gd name="GluePoint5Y" fmla="*/ 213 h 0"/>
              <a:gd name="GluePoint6X" fmla="*/ 4302 w 0"/>
              <a:gd name="GluePoint6Y" fmla="*/ 439 h 0"/>
              <a:gd name="GluePoint7X" fmla="*/ 1488 w 0"/>
              <a:gd name="GluePoint7Y" fmla="*/ 201 h 0"/>
              <a:gd name="GluePoint8X" fmla="*/ 0 w 0"/>
              <a:gd name="GluePoint8Y" fmla="*/ 656 h 0"/>
              <a:gd name="GluePoint9X" fmla="*/ 6 w 0"/>
              <a:gd name="GluePoint9Y" fmla="*/ 2 h 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l" t="t" r="r" b="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4A0">
                  <a:alpha val="45000"/>
                </a:srgbClr>
              </a:gs>
              <a:gs pos="100000">
                <a:srgbClr val="00C4CD">
                  <a:alpha val="5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31" name="Freeform 7"/>
          <p:cNvSpPr/>
          <p:nvPr/>
        </p:nvSpPr>
        <p:spPr>
          <a:xfrm>
            <a:off x="4381560" y="-7200"/>
            <a:ext cx="4762080" cy="637920"/>
          </a:xfrm>
          <a:custGeom>
            <a:avLst/>
            <a:gdLst>
              <a:gd name="GluePoint1X" fmla="*/ 0 w 0"/>
              <a:gd name="GluePoint1Y" fmla="*/ 0 h 0"/>
              <a:gd name="GluePoint2X" fmla="*/ 1668 w 0"/>
              <a:gd name="GluePoint2Y" fmla="*/ 564 h 0"/>
              <a:gd name="GluePoint3X" fmla="*/ 3000 w 0"/>
              <a:gd name="GluePoint3Y" fmla="*/ 186 h 0"/>
              <a:gd name="GluePoint4X" fmla="*/ 3000 w 0"/>
              <a:gd name="GluePoint4Y" fmla="*/ 6 h 0"/>
              <a:gd name="GluePoint5X" fmla="*/ 0 w 0"/>
              <a:gd name="GluePoint5Y" fmla="*/ 0 h 0"/>
            </a:gdLst>
            <a:ahLst/>
            <a:cxnLst>
              <a:cxn ang="0">
                <a:pos x="GluePoint1X" y="GluePoint1Y"/>
              </a:cxn>
              <a:cxn ang="0">
                <a:pos x="GluePoint2X" y="GluePoint2Y"/>
              </a:cxn>
              <a:cxn ang="0">
                <a:pos x="GluePoint3X" y="GluePoint3Y"/>
              </a:cxn>
              <a:cxn ang="0">
                <a:pos x="GluePoint4X" y="GluePoint4Y"/>
              </a:cxn>
              <a:cxn ang="0">
                <a:pos x="GluePoint5X" y="GluePoint5Y"/>
              </a:cxn>
            </a:cxnLst>
            <a:rect l="l" t="t" r="r" b="b"/>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0A8">
                  <a:alpha val="30000"/>
                </a:srgbClr>
              </a:gs>
              <a:gs pos="80000">
                <a:srgbClr val="008ABF">
                  <a:alpha val="4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nvGrpSpPr>
          <p:cNvPr id="32" name="Group 1"/>
          <p:cNvGrpSpPr/>
          <p:nvPr/>
        </p:nvGrpSpPr>
        <p:grpSpPr>
          <a:xfrm>
            <a:off x="-29160" y="-16560"/>
            <a:ext cx="9197640" cy="1086120"/>
            <a:chOff x="-29160" y="-16560"/>
            <a:chExt cx="9197640" cy="1086120"/>
          </a:xfrm>
        </p:grpSpPr>
        <p:sp>
          <p:nvSpPr>
            <p:cNvPr id="33" name="Freeform 11"/>
            <p:cNvSpPr/>
            <p:nvPr/>
          </p:nvSpPr>
          <p:spPr>
            <a:xfrm rot="21435600">
              <a:off x="-18720" y="201960"/>
              <a:ext cx="9162720" cy="648720"/>
            </a:xfrm>
            <a:custGeom>
              <a:avLst/>
              <a:gdLst>
                <a:gd name="GluePoint1X" fmla="*/ 0 w 0"/>
                <a:gd name="GluePoint1Y" fmla="*/ 966 h 0"/>
                <a:gd name="GluePoint2X" fmla="*/ 1608 w 0"/>
                <a:gd name="GluePoint2Y" fmla="*/ 282 h 0"/>
                <a:gd name="GluePoint3X" fmla="*/ 4110 w 0"/>
                <a:gd name="GluePoint3Y" fmla="*/ 1008 h 0"/>
                <a:gd name="GluePoint4X" fmla="*/ 5772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a:solidFill>
                <a:srgbClr val="09B7BF"/>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34" name="Freeform 12"/>
            <p:cNvSpPr/>
            <p:nvPr/>
          </p:nvSpPr>
          <p:spPr>
            <a:xfrm rot="21435600">
              <a:off x="-14040" y="275400"/>
              <a:ext cx="9175320" cy="529920"/>
            </a:xfrm>
            <a:custGeom>
              <a:avLst/>
              <a:gdLst>
                <a:gd name="GluePoint1X" fmla="*/ 0 w 0"/>
                <a:gd name="GluePoint1Y" fmla="*/ 732 h 0"/>
                <a:gd name="GluePoint2X" fmla="*/ 1638 w 0"/>
                <a:gd name="GluePoint2Y" fmla="*/ 228 h 0"/>
                <a:gd name="GluePoint3X" fmla="*/ 4122 w 0"/>
                <a:gd name="GluePoint3Y" fmla="*/ 816 h 0"/>
                <a:gd name="GluePoint4X" fmla="*/ 5766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a:solidFill>
                <a:srgbClr val="0F6FC6"/>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sp>
        <p:nvSpPr>
          <p:cNvPr id="35"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0" u="none" strike="noStrike">
                <a:solidFill>
                  <a:schemeClr val="dk2"/>
                </a:solidFill>
                <a:effectLst/>
                <a:uFillTx/>
                <a:latin typeface="Calibri"/>
              </a:rPr>
              <a:t>Click to edit Master title style</a:t>
            </a:r>
            <a:endParaRPr lang="en-US" sz="5000" b="0" u="none" strike="noStrike">
              <a:solidFill>
                <a:schemeClr val="dk1"/>
              </a:solidFill>
              <a:effectLst/>
              <a:uFillTx/>
              <a:latin typeface="Constantia"/>
            </a:endParaRPr>
          </a:p>
        </p:txBody>
      </p:sp>
      <p:sp>
        <p:nvSpPr>
          <p:cNvPr id="36" name="PlaceHolder 2"/>
          <p:cNvSpPr>
            <a:spLocks noGrp="1"/>
          </p:cNvSpPr>
          <p:nvPr>
            <p:ph type="body"/>
          </p:nvPr>
        </p:nvSpPr>
        <p:spPr>
          <a:xfrm>
            <a:off x="457200" y="1935360"/>
            <a:ext cx="8229240" cy="4388760"/>
          </a:xfrm>
          <a:prstGeom prst="rect">
            <a:avLst/>
          </a:prstGeom>
          <a:noFill/>
          <a:ln w="0">
            <a:noFill/>
          </a:ln>
        </p:spPr>
        <p:txBody>
          <a:bodyPr lIns="90000" tIns="45000" rIns="90000" bIns="45000" anchor="t">
            <a:noAutofit/>
          </a:bodyPr>
          <a:lstStyle/>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Click to edit Master text styles</a:t>
            </a:r>
          </a:p>
          <a:p>
            <a:pPr marL="640080" lvl="1" indent="-246960">
              <a:lnSpc>
                <a:spcPct val="100000"/>
              </a:lnSpc>
              <a:spcBef>
                <a:spcPts val="479"/>
              </a:spcBef>
              <a:buClr>
                <a:srgbClr val="0F6FC6"/>
              </a:buClr>
              <a:buSzPct val="85000"/>
              <a:buFont typeface="Wingdings 2" charset="2"/>
              <a:buChar char=""/>
            </a:pPr>
            <a:r>
              <a:rPr lang="en-US" sz="2400" b="0" u="none" strike="noStrike">
                <a:solidFill>
                  <a:schemeClr val="dk1"/>
                </a:solidFill>
                <a:effectLst/>
                <a:uFillTx/>
                <a:latin typeface="Constantia"/>
              </a:rPr>
              <a:t>Second level</a:t>
            </a:r>
          </a:p>
          <a:p>
            <a:pPr marL="914400" lvl="2" indent="-246960">
              <a:lnSpc>
                <a:spcPct val="100000"/>
              </a:lnSpc>
              <a:spcBef>
                <a:spcPts val="420"/>
              </a:spcBef>
              <a:buClr>
                <a:srgbClr val="009DD9"/>
              </a:buClr>
              <a:buSzPct val="70000"/>
              <a:buFont typeface="Wingdings 2" charset="2"/>
              <a:buChar char=""/>
            </a:pPr>
            <a:r>
              <a:rPr lang="en-US" sz="2100" b="0" u="none" strike="noStrike">
                <a:solidFill>
                  <a:schemeClr val="dk1"/>
                </a:solidFill>
                <a:effectLst/>
                <a:uFillTx/>
                <a:latin typeface="Constantia"/>
              </a:rPr>
              <a:t>Third level</a:t>
            </a:r>
          </a:p>
          <a:p>
            <a:pPr marL="1188720" lvl="3" indent="-210240">
              <a:lnSpc>
                <a:spcPct val="100000"/>
              </a:lnSpc>
              <a:spcBef>
                <a:spcPts val="400"/>
              </a:spcBef>
              <a:buClr>
                <a:srgbClr val="0BD0D9"/>
              </a:buClr>
              <a:buSzPct val="65000"/>
              <a:buFont typeface="Wingdings 2" charset="2"/>
              <a:buChar char=""/>
            </a:pPr>
            <a:r>
              <a:rPr lang="en-US" sz="2000" b="0" u="none" strike="noStrike">
                <a:solidFill>
                  <a:schemeClr val="dk1"/>
                </a:solidFill>
                <a:effectLst/>
                <a:uFillTx/>
                <a:latin typeface="Constantia"/>
              </a:rPr>
              <a:t>Fourth level</a:t>
            </a:r>
          </a:p>
          <a:p>
            <a:pPr marL="1463040" lvl="4" indent="-210240">
              <a:lnSpc>
                <a:spcPct val="100000"/>
              </a:lnSpc>
              <a:spcBef>
                <a:spcPts val="400"/>
              </a:spcBef>
              <a:buClr>
                <a:srgbClr val="10CF9B"/>
              </a:buClr>
              <a:buSzPct val="65000"/>
              <a:buFont typeface="Wingdings 2" charset="2"/>
              <a:buChar char=""/>
            </a:pPr>
            <a:r>
              <a:rPr lang="en-US" sz="2000" b="0" u="none" strike="noStrike">
                <a:solidFill>
                  <a:schemeClr val="dk1"/>
                </a:solidFill>
                <a:effectLst/>
                <a:uFillTx/>
                <a:latin typeface="Constantia"/>
              </a:rPr>
              <a:t>Fifth level</a:t>
            </a:r>
          </a:p>
        </p:txBody>
      </p:sp>
      <p:sp>
        <p:nvSpPr>
          <p:cNvPr id="37" name="PlaceHolder 3"/>
          <p:cNvSpPr>
            <a:spLocks noGrp="1"/>
          </p:cNvSpPr>
          <p:nvPr>
            <p:ph type="dt" idx="10"/>
          </p:nvPr>
        </p:nvSpPr>
        <p:spPr>
          <a:xfrm>
            <a:off x="457200" y="6356520"/>
            <a:ext cx="2133360" cy="364680"/>
          </a:xfrm>
          <a:prstGeom prst="rect">
            <a:avLst/>
          </a:prstGeom>
          <a:noFill/>
          <a:ln w="0">
            <a:noFill/>
          </a:ln>
        </p:spPr>
        <p:txBody>
          <a:bodyPr lIns="0" tIns="0" rIns="0" bIns="0" anchor="b">
            <a:noAutofit/>
          </a:bodyPr>
          <a:lstStyle>
            <a:lvl1pPr indent="0" defTabSz="914400">
              <a:lnSpc>
                <a:spcPct val="100000"/>
              </a:lnSpc>
              <a:buNone/>
              <a:defRPr lang="en-US" sz="1200" b="0" u="none" strike="noStrike">
                <a:solidFill>
                  <a:schemeClr val="dk2">
                    <a:shade val="90000"/>
                  </a:schemeClr>
                </a:solidFill>
                <a:effectLst/>
                <a:uFillTx/>
                <a:latin typeface="Constantia"/>
              </a:defRPr>
            </a:lvl1pPr>
          </a:lstStyle>
          <a:p>
            <a:pPr indent="0" defTabSz="914400">
              <a:lnSpc>
                <a:spcPct val="100000"/>
              </a:lnSpc>
              <a:buNone/>
            </a:pPr>
            <a:r>
              <a:rPr lang="en-US" sz="1200" b="0" u="none" strike="noStrike">
                <a:solidFill>
                  <a:schemeClr val="dk2">
                    <a:shade val="90000"/>
                  </a:schemeClr>
                </a:solidFill>
                <a:effectLst/>
                <a:uFillTx/>
                <a:latin typeface="Constantia"/>
              </a:rPr>
              <a:t>&lt;date/time&gt;</a:t>
            </a:r>
            <a:endParaRPr lang="en-US" sz="1200" b="0" u="none" strike="noStrike">
              <a:solidFill>
                <a:srgbClr val="000000"/>
              </a:solidFill>
              <a:effectLst/>
              <a:uFillTx/>
              <a:latin typeface="Times New Roman"/>
            </a:endParaRPr>
          </a:p>
        </p:txBody>
      </p:sp>
      <p:sp>
        <p:nvSpPr>
          <p:cNvPr id="38" name="PlaceHolder 4"/>
          <p:cNvSpPr>
            <a:spLocks noGrp="1"/>
          </p:cNvSpPr>
          <p:nvPr>
            <p:ph type="ftr" idx="11"/>
          </p:nvPr>
        </p:nvSpPr>
        <p:spPr>
          <a:xfrm>
            <a:off x="2666880" y="6356520"/>
            <a:ext cx="3352320" cy="364680"/>
          </a:xfrm>
          <a:prstGeom prst="rect">
            <a:avLst/>
          </a:prstGeom>
          <a:noFill/>
          <a:ln w="0">
            <a:noFill/>
          </a:ln>
        </p:spPr>
        <p:txBody>
          <a:bodyPr lIns="0" tIns="0" rIns="0" bIns="0" anchor="b">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p>
        </p:txBody>
      </p:sp>
      <p:sp>
        <p:nvSpPr>
          <p:cNvPr id="39" name="PlaceHolder 5"/>
          <p:cNvSpPr>
            <a:spLocks noGrp="1"/>
          </p:cNvSpPr>
          <p:nvPr>
            <p:ph type="sldNum" idx="12"/>
          </p:nvPr>
        </p:nvSpPr>
        <p:spPr>
          <a:xfrm>
            <a:off x="7924680" y="6356520"/>
            <a:ext cx="761760" cy="364680"/>
          </a:xfrm>
          <a:prstGeom prst="rect">
            <a:avLst/>
          </a:prstGeom>
          <a:noFill/>
          <a:ln w="0">
            <a:noFill/>
          </a:ln>
        </p:spPr>
        <p:txBody>
          <a:bodyPr lIns="0" tIns="0" rIns="0" bIns="0" anchor="b">
            <a:noAutofit/>
          </a:bodyPr>
          <a:lstStyle>
            <a:lvl1pPr indent="0" algn="r" defTabSz="914400">
              <a:lnSpc>
                <a:spcPct val="100000"/>
              </a:lnSpc>
              <a:buNone/>
              <a:defRPr lang="en-US" sz="1200" b="0" u="none" strike="noStrike">
                <a:solidFill>
                  <a:schemeClr val="dk2">
                    <a:shade val="90000"/>
                  </a:schemeClr>
                </a:solidFill>
                <a:effectLst/>
                <a:uFillTx/>
                <a:latin typeface="Constantia"/>
              </a:defRPr>
            </a:lvl1pPr>
          </a:lstStyle>
          <a:p>
            <a:pPr indent="0" algn="r" defTabSz="914400">
              <a:lnSpc>
                <a:spcPct val="100000"/>
              </a:lnSpc>
              <a:buNone/>
            </a:pPr>
            <a:fld id="{712FF4EE-417F-4ABA-8CD5-80293BD57A21}" type="slidenum">
              <a:rPr lang="en-US" sz="1200" b="0" u="none" strike="noStrike">
                <a:solidFill>
                  <a:schemeClr val="dk2">
                    <a:shade val="90000"/>
                  </a:schemeClr>
                </a:solidFill>
                <a:effectLst/>
                <a:uFillTx/>
                <a:latin typeface="Constantia"/>
              </a:rPr>
              <a:t>‹#›</a:t>
            </a:fld>
            <a:endParaRPr lang="en-US" sz="12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blipFill rotWithShape="0">
          <a:blip r:embed="rId2"/>
          <a:tile tx="0" ty="0" sx="64772" sy="64772" algn="tl"/>
        </a:blipFill>
        <a:effectLst/>
      </p:bgPr>
    </p:bg>
    <p:spTree>
      <p:nvGrpSpPr>
        <p:cNvPr id="1" name=""/>
        <p:cNvGrpSpPr/>
        <p:nvPr/>
      </p:nvGrpSpPr>
      <p:grpSpPr>
        <a:xfrm>
          <a:off x="0" y="0"/>
          <a:ext cx="0" cy="0"/>
          <a:chOff x="0" y="0"/>
          <a:chExt cx="0" cy="0"/>
        </a:xfrm>
      </p:grpSpPr>
      <p:sp>
        <p:nvSpPr>
          <p:cNvPr id="50" name="Freeform 6"/>
          <p:cNvSpPr/>
          <p:nvPr/>
        </p:nvSpPr>
        <p:spPr>
          <a:xfrm>
            <a:off x="-9360" y="-7200"/>
            <a:ext cx="9162720" cy="1041120"/>
          </a:xfrm>
          <a:custGeom>
            <a:avLst/>
            <a:gdLst>
              <a:gd name="GluePoint1X" fmla="*/ 6 w 0"/>
              <a:gd name="GluePoint1Y" fmla="*/ 2 h 0"/>
              <a:gd name="GluePoint2X" fmla="*/ 2542 w 0"/>
              <a:gd name="GluePoint2Y" fmla="*/ 0 h 0"/>
              <a:gd name="GluePoint3X" fmla="*/ 4374 w 0"/>
              <a:gd name="GluePoint3Y" fmla="*/ 367 h 0"/>
              <a:gd name="GluePoint4X" fmla="*/ 5766 w 0"/>
              <a:gd name="GluePoint4Y" fmla="*/ 55 h 0"/>
              <a:gd name="GluePoint5X" fmla="*/ 5772 w 0"/>
              <a:gd name="GluePoint5Y" fmla="*/ 213 h 0"/>
              <a:gd name="GluePoint6X" fmla="*/ 4302 w 0"/>
              <a:gd name="GluePoint6Y" fmla="*/ 439 h 0"/>
              <a:gd name="GluePoint7X" fmla="*/ 1488 w 0"/>
              <a:gd name="GluePoint7Y" fmla="*/ 201 h 0"/>
              <a:gd name="GluePoint8X" fmla="*/ 0 w 0"/>
              <a:gd name="GluePoint8Y" fmla="*/ 656 h 0"/>
              <a:gd name="GluePoint9X" fmla="*/ 6 w 0"/>
              <a:gd name="GluePoint9Y" fmla="*/ 2 h 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l" t="t" r="r" b="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4A0">
                  <a:alpha val="45000"/>
                </a:srgbClr>
              </a:gs>
              <a:gs pos="100000">
                <a:srgbClr val="00C4CD">
                  <a:alpha val="5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51" name="Freeform 7"/>
          <p:cNvSpPr/>
          <p:nvPr/>
        </p:nvSpPr>
        <p:spPr>
          <a:xfrm>
            <a:off x="4381560" y="-7200"/>
            <a:ext cx="4762080" cy="637920"/>
          </a:xfrm>
          <a:custGeom>
            <a:avLst/>
            <a:gdLst>
              <a:gd name="GluePoint1X" fmla="*/ 0 w 0"/>
              <a:gd name="GluePoint1Y" fmla="*/ 0 h 0"/>
              <a:gd name="GluePoint2X" fmla="*/ 1668 w 0"/>
              <a:gd name="GluePoint2Y" fmla="*/ 564 h 0"/>
              <a:gd name="GluePoint3X" fmla="*/ 3000 w 0"/>
              <a:gd name="GluePoint3Y" fmla="*/ 186 h 0"/>
              <a:gd name="GluePoint4X" fmla="*/ 3000 w 0"/>
              <a:gd name="GluePoint4Y" fmla="*/ 6 h 0"/>
              <a:gd name="GluePoint5X" fmla="*/ 0 w 0"/>
              <a:gd name="GluePoint5Y" fmla="*/ 0 h 0"/>
            </a:gdLst>
            <a:ahLst/>
            <a:cxnLst>
              <a:cxn ang="0">
                <a:pos x="GluePoint1X" y="GluePoint1Y"/>
              </a:cxn>
              <a:cxn ang="0">
                <a:pos x="GluePoint2X" y="GluePoint2Y"/>
              </a:cxn>
              <a:cxn ang="0">
                <a:pos x="GluePoint3X" y="GluePoint3Y"/>
              </a:cxn>
              <a:cxn ang="0">
                <a:pos x="GluePoint4X" y="GluePoint4Y"/>
              </a:cxn>
              <a:cxn ang="0">
                <a:pos x="GluePoint5X" y="GluePoint5Y"/>
              </a:cxn>
            </a:cxnLst>
            <a:rect l="l" t="t" r="r" b="b"/>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0A8">
                  <a:alpha val="30000"/>
                </a:srgbClr>
              </a:gs>
              <a:gs pos="80000">
                <a:srgbClr val="008ABF">
                  <a:alpha val="4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nvGrpSpPr>
          <p:cNvPr id="52" name="Group 1"/>
          <p:cNvGrpSpPr/>
          <p:nvPr/>
        </p:nvGrpSpPr>
        <p:grpSpPr>
          <a:xfrm>
            <a:off x="-29160" y="-16560"/>
            <a:ext cx="9197640" cy="1086120"/>
            <a:chOff x="-29160" y="-16560"/>
            <a:chExt cx="9197640" cy="1086120"/>
          </a:xfrm>
        </p:grpSpPr>
        <p:sp>
          <p:nvSpPr>
            <p:cNvPr id="53" name="Freeform 11"/>
            <p:cNvSpPr/>
            <p:nvPr/>
          </p:nvSpPr>
          <p:spPr>
            <a:xfrm rot="21435600">
              <a:off x="-18720" y="201960"/>
              <a:ext cx="9162720" cy="648720"/>
            </a:xfrm>
            <a:custGeom>
              <a:avLst/>
              <a:gdLst>
                <a:gd name="GluePoint1X" fmla="*/ 0 w 0"/>
                <a:gd name="GluePoint1Y" fmla="*/ 966 h 0"/>
                <a:gd name="GluePoint2X" fmla="*/ 1608 w 0"/>
                <a:gd name="GluePoint2Y" fmla="*/ 282 h 0"/>
                <a:gd name="GluePoint3X" fmla="*/ 4110 w 0"/>
                <a:gd name="GluePoint3Y" fmla="*/ 1008 h 0"/>
                <a:gd name="GluePoint4X" fmla="*/ 5772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a:solidFill>
                <a:srgbClr val="09B7BF"/>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54" name="Freeform 12"/>
            <p:cNvSpPr/>
            <p:nvPr/>
          </p:nvSpPr>
          <p:spPr>
            <a:xfrm rot="21435600">
              <a:off x="-14040" y="275400"/>
              <a:ext cx="9175320" cy="529920"/>
            </a:xfrm>
            <a:custGeom>
              <a:avLst/>
              <a:gdLst>
                <a:gd name="GluePoint1X" fmla="*/ 0 w 0"/>
                <a:gd name="GluePoint1Y" fmla="*/ 732 h 0"/>
                <a:gd name="GluePoint2X" fmla="*/ 1638 w 0"/>
                <a:gd name="GluePoint2Y" fmla="*/ 228 h 0"/>
                <a:gd name="GluePoint3X" fmla="*/ 4122 w 0"/>
                <a:gd name="GluePoint3Y" fmla="*/ 816 h 0"/>
                <a:gd name="GluePoint4X" fmla="*/ 5766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a:solidFill>
                <a:srgbClr val="0F6FC6"/>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sp>
        <p:nvSpPr>
          <p:cNvPr id="55"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0" u="none" strike="noStrike">
                <a:solidFill>
                  <a:schemeClr val="dk2"/>
                </a:solidFill>
                <a:effectLst/>
                <a:uFillTx/>
                <a:latin typeface="Calibri"/>
              </a:rPr>
              <a:t>Click to edit Master title style</a:t>
            </a:r>
            <a:endParaRPr lang="en-US" sz="5000" b="0" u="none" strike="noStrike">
              <a:solidFill>
                <a:schemeClr val="dk1"/>
              </a:solidFill>
              <a:effectLst/>
              <a:uFillTx/>
              <a:latin typeface="Constantia"/>
            </a:endParaRPr>
          </a:p>
        </p:txBody>
      </p:sp>
      <p:sp>
        <p:nvSpPr>
          <p:cNvPr id="56" name="PlaceHolder 2"/>
          <p:cNvSpPr>
            <a:spLocks noGrp="1"/>
          </p:cNvSpPr>
          <p:nvPr>
            <p:ph type="body"/>
          </p:nvPr>
        </p:nvSpPr>
        <p:spPr>
          <a:xfrm>
            <a:off x="457200" y="1920240"/>
            <a:ext cx="4038120" cy="4434480"/>
          </a:xfrm>
          <a:prstGeom prst="rect">
            <a:avLst/>
          </a:prstGeom>
          <a:noFill/>
          <a:ln w="0">
            <a:noFill/>
          </a:ln>
        </p:spPr>
        <p:txBody>
          <a:bodyPr lIns="90000" tIns="45000" rIns="90000" bIns="45000" anchor="t">
            <a:noAutofit/>
          </a:bodyPr>
          <a:lstStyle/>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Click to edit Master text styles</a:t>
            </a:r>
          </a:p>
          <a:p>
            <a:pPr marL="640080" lvl="1" indent="-246960">
              <a:lnSpc>
                <a:spcPct val="100000"/>
              </a:lnSpc>
              <a:spcBef>
                <a:spcPts val="479"/>
              </a:spcBef>
              <a:buClr>
                <a:srgbClr val="0F6FC6"/>
              </a:buClr>
              <a:buSzPct val="85000"/>
              <a:buFont typeface="Wingdings 2" charset="2"/>
              <a:buChar char=""/>
            </a:pPr>
            <a:r>
              <a:rPr lang="en-US" sz="2400" b="0" u="none" strike="noStrike">
                <a:solidFill>
                  <a:schemeClr val="dk1"/>
                </a:solidFill>
                <a:effectLst/>
                <a:uFillTx/>
                <a:latin typeface="Constantia"/>
              </a:rPr>
              <a:t>Second level</a:t>
            </a:r>
          </a:p>
          <a:p>
            <a:pPr marL="914400" lvl="2" indent="-246960">
              <a:lnSpc>
                <a:spcPct val="100000"/>
              </a:lnSpc>
              <a:spcBef>
                <a:spcPts val="400"/>
              </a:spcBef>
              <a:buClr>
                <a:srgbClr val="009DD9"/>
              </a:buClr>
              <a:buSzPct val="70000"/>
              <a:buFont typeface="Wingdings 2" charset="2"/>
              <a:buChar char=""/>
            </a:pPr>
            <a:r>
              <a:rPr lang="en-US" sz="2000" b="0" u="none" strike="noStrike">
                <a:solidFill>
                  <a:schemeClr val="dk1"/>
                </a:solidFill>
                <a:effectLst/>
                <a:uFillTx/>
                <a:latin typeface="Constantia"/>
              </a:rPr>
              <a:t>Third level</a:t>
            </a:r>
          </a:p>
          <a:p>
            <a:pPr marL="1188720" lvl="3" indent="-210240">
              <a:lnSpc>
                <a:spcPct val="100000"/>
              </a:lnSpc>
              <a:spcBef>
                <a:spcPts val="360"/>
              </a:spcBef>
              <a:buClr>
                <a:srgbClr val="0BD0D9"/>
              </a:buClr>
              <a:buSzPct val="65000"/>
              <a:buFont typeface="Wingdings 2" charset="2"/>
              <a:buChar char=""/>
            </a:pPr>
            <a:r>
              <a:rPr lang="en-US" sz="1800" b="0" u="none" strike="noStrike">
                <a:solidFill>
                  <a:schemeClr val="dk1"/>
                </a:solidFill>
                <a:effectLst/>
                <a:uFillTx/>
                <a:latin typeface="Constantia"/>
              </a:rPr>
              <a:t>Fourth level</a:t>
            </a:r>
          </a:p>
          <a:p>
            <a:pPr marL="1463040" lvl="4" indent="-210240">
              <a:lnSpc>
                <a:spcPct val="100000"/>
              </a:lnSpc>
              <a:spcBef>
                <a:spcPts val="360"/>
              </a:spcBef>
              <a:buClr>
                <a:srgbClr val="10CF9B"/>
              </a:buClr>
              <a:buSzPct val="65000"/>
              <a:buFont typeface="Wingdings 2" charset="2"/>
              <a:buChar char=""/>
            </a:pPr>
            <a:r>
              <a:rPr lang="en-US" sz="1800" b="0" u="none" strike="noStrike">
                <a:solidFill>
                  <a:schemeClr val="dk1"/>
                </a:solidFill>
                <a:effectLst/>
                <a:uFillTx/>
                <a:latin typeface="Constantia"/>
              </a:rPr>
              <a:t>Fifth level</a:t>
            </a:r>
          </a:p>
        </p:txBody>
      </p:sp>
      <p:sp>
        <p:nvSpPr>
          <p:cNvPr id="57" name="PlaceHolder 3"/>
          <p:cNvSpPr>
            <a:spLocks noGrp="1"/>
          </p:cNvSpPr>
          <p:nvPr>
            <p:ph type="body"/>
          </p:nvPr>
        </p:nvSpPr>
        <p:spPr>
          <a:xfrm>
            <a:off x="4648320" y="1920240"/>
            <a:ext cx="4038120" cy="4434480"/>
          </a:xfrm>
          <a:prstGeom prst="rect">
            <a:avLst/>
          </a:prstGeom>
          <a:noFill/>
          <a:ln w="0">
            <a:noFill/>
          </a:ln>
        </p:spPr>
        <p:txBody>
          <a:bodyPr lIns="90000" tIns="45000" rIns="90000" bIns="45000" anchor="t">
            <a:noAutofit/>
          </a:bodyPr>
          <a:lstStyle/>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Click to edit Master text styles</a:t>
            </a:r>
          </a:p>
          <a:p>
            <a:pPr marL="640080" lvl="1" indent="-246960">
              <a:lnSpc>
                <a:spcPct val="100000"/>
              </a:lnSpc>
              <a:spcBef>
                <a:spcPts val="479"/>
              </a:spcBef>
              <a:buClr>
                <a:srgbClr val="0F6FC6"/>
              </a:buClr>
              <a:buSzPct val="85000"/>
              <a:buFont typeface="Wingdings 2" charset="2"/>
              <a:buChar char=""/>
            </a:pPr>
            <a:r>
              <a:rPr lang="en-US" sz="2400" b="0" u="none" strike="noStrike">
                <a:solidFill>
                  <a:schemeClr val="dk1"/>
                </a:solidFill>
                <a:effectLst/>
                <a:uFillTx/>
                <a:latin typeface="Constantia"/>
              </a:rPr>
              <a:t>Second level</a:t>
            </a:r>
          </a:p>
          <a:p>
            <a:pPr marL="914400" lvl="2" indent="-246960">
              <a:lnSpc>
                <a:spcPct val="100000"/>
              </a:lnSpc>
              <a:spcBef>
                <a:spcPts val="400"/>
              </a:spcBef>
              <a:buClr>
                <a:srgbClr val="009DD9"/>
              </a:buClr>
              <a:buSzPct val="70000"/>
              <a:buFont typeface="Wingdings 2" charset="2"/>
              <a:buChar char=""/>
            </a:pPr>
            <a:r>
              <a:rPr lang="en-US" sz="2000" b="0" u="none" strike="noStrike">
                <a:solidFill>
                  <a:schemeClr val="dk1"/>
                </a:solidFill>
                <a:effectLst/>
                <a:uFillTx/>
                <a:latin typeface="Constantia"/>
              </a:rPr>
              <a:t>Third level</a:t>
            </a:r>
          </a:p>
          <a:p>
            <a:pPr marL="1188720" lvl="3" indent="-210240">
              <a:lnSpc>
                <a:spcPct val="100000"/>
              </a:lnSpc>
              <a:spcBef>
                <a:spcPts val="360"/>
              </a:spcBef>
              <a:buClr>
                <a:srgbClr val="0BD0D9"/>
              </a:buClr>
              <a:buSzPct val="65000"/>
              <a:buFont typeface="Wingdings 2" charset="2"/>
              <a:buChar char=""/>
            </a:pPr>
            <a:r>
              <a:rPr lang="en-US" sz="1800" b="0" u="none" strike="noStrike">
                <a:solidFill>
                  <a:schemeClr val="dk1"/>
                </a:solidFill>
                <a:effectLst/>
                <a:uFillTx/>
                <a:latin typeface="Constantia"/>
              </a:rPr>
              <a:t>Fourth level</a:t>
            </a:r>
          </a:p>
          <a:p>
            <a:pPr marL="1463040" lvl="4" indent="-210240">
              <a:lnSpc>
                <a:spcPct val="100000"/>
              </a:lnSpc>
              <a:spcBef>
                <a:spcPts val="360"/>
              </a:spcBef>
              <a:buClr>
                <a:srgbClr val="10CF9B"/>
              </a:buClr>
              <a:buSzPct val="65000"/>
              <a:buFont typeface="Wingdings 2" charset="2"/>
              <a:buChar char=""/>
            </a:pPr>
            <a:r>
              <a:rPr lang="en-US" sz="1800" b="0" u="none" strike="noStrike">
                <a:solidFill>
                  <a:schemeClr val="dk1"/>
                </a:solidFill>
                <a:effectLst/>
                <a:uFillTx/>
                <a:latin typeface="Constantia"/>
              </a:rPr>
              <a:t>Fifth level</a:t>
            </a:r>
          </a:p>
        </p:txBody>
      </p:sp>
      <p:sp>
        <p:nvSpPr>
          <p:cNvPr id="58" name="PlaceHolder 4"/>
          <p:cNvSpPr>
            <a:spLocks noGrp="1"/>
          </p:cNvSpPr>
          <p:nvPr>
            <p:ph type="dt" idx="16"/>
          </p:nvPr>
        </p:nvSpPr>
        <p:spPr>
          <a:xfrm>
            <a:off x="457200" y="6356520"/>
            <a:ext cx="2133360" cy="364680"/>
          </a:xfrm>
          <a:prstGeom prst="rect">
            <a:avLst/>
          </a:prstGeom>
          <a:noFill/>
          <a:ln w="0">
            <a:noFill/>
          </a:ln>
        </p:spPr>
        <p:txBody>
          <a:bodyPr lIns="0" tIns="0" rIns="0" bIns="0" anchor="b">
            <a:noAutofit/>
          </a:bodyPr>
          <a:lstStyle>
            <a:lvl1pPr indent="0" defTabSz="914400">
              <a:lnSpc>
                <a:spcPct val="100000"/>
              </a:lnSpc>
              <a:buNone/>
              <a:defRPr lang="en-US" sz="1200" b="0" u="none" strike="noStrike">
                <a:solidFill>
                  <a:schemeClr val="dk2">
                    <a:shade val="90000"/>
                  </a:schemeClr>
                </a:solidFill>
                <a:effectLst/>
                <a:uFillTx/>
                <a:latin typeface="Constantia"/>
              </a:defRPr>
            </a:lvl1pPr>
          </a:lstStyle>
          <a:p>
            <a:pPr indent="0" defTabSz="914400">
              <a:lnSpc>
                <a:spcPct val="100000"/>
              </a:lnSpc>
              <a:buNone/>
            </a:pPr>
            <a:r>
              <a:rPr lang="en-US" sz="1200" b="0" u="none" strike="noStrike">
                <a:solidFill>
                  <a:schemeClr val="dk2">
                    <a:shade val="90000"/>
                  </a:schemeClr>
                </a:solidFill>
                <a:effectLst/>
                <a:uFillTx/>
                <a:latin typeface="Constantia"/>
              </a:rPr>
              <a:t>&lt;date/time&gt;</a:t>
            </a:r>
            <a:endParaRPr lang="en-US" sz="1200" b="0" u="none" strike="noStrike">
              <a:solidFill>
                <a:srgbClr val="000000"/>
              </a:solidFill>
              <a:effectLst/>
              <a:uFillTx/>
              <a:latin typeface="Times New Roman"/>
            </a:endParaRPr>
          </a:p>
        </p:txBody>
      </p:sp>
      <p:sp>
        <p:nvSpPr>
          <p:cNvPr id="59" name="PlaceHolder 5"/>
          <p:cNvSpPr>
            <a:spLocks noGrp="1"/>
          </p:cNvSpPr>
          <p:nvPr>
            <p:ph type="ftr" idx="17"/>
          </p:nvPr>
        </p:nvSpPr>
        <p:spPr>
          <a:xfrm>
            <a:off x="2666880" y="6356520"/>
            <a:ext cx="3352320" cy="364680"/>
          </a:xfrm>
          <a:prstGeom prst="rect">
            <a:avLst/>
          </a:prstGeom>
          <a:noFill/>
          <a:ln w="0">
            <a:noFill/>
          </a:ln>
        </p:spPr>
        <p:txBody>
          <a:bodyPr lIns="0" tIns="0" rIns="0" bIns="0" anchor="b">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p>
        </p:txBody>
      </p:sp>
      <p:sp>
        <p:nvSpPr>
          <p:cNvPr id="60" name="PlaceHolder 6"/>
          <p:cNvSpPr>
            <a:spLocks noGrp="1"/>
          </p:cNvSpPr>
          <p:nvPr>
            <p:ph type="sldNum" idx="18"/>
          </p:nvPr>
        </p:nvSpPr>
        <p:spPr>
          <a:xfrm>
            <a:off x="7924680" y="6356520"/>
            <a:ext cx="761760" cy="364680"/>
          </a:xfrm>
          <a:prstGeom prst="rect">
            <a:avLst/>
          </a:prstGeom>
          <a:noFill/>
          <a:ln w="0">
            <a:noFill/>
          </a:ln>
        </p:spPr>
        <p:txBody>
          <a:bodyPr lIns="0" tIns="0" rIns="0" bIns="0" anchor="b">
            <a:noAutofit/>
          </a:bodyPr>
          <a:lstStyle>
            <a:lvl1pPr indent="0" algn="r" defTabSz="914400">
              <a:lnSpc>
                <a:spcPct val="100000"/>
              </a:lnSpc>
              <a:buNone/>
              <a:defRPr lang="en-US" sz="1200" b="0" u="none" strike="noStrike">
                <a:solidFill>
                  <a:schemeClr val="dk2">
                    <a:shade val="90000"/>
                  </a:schemeClr>
                </a:solidFill>
                <a:effectLst/>
                <a:uFillTx/>
                <a:latin typeface="Constantia"/>
              </a:defRPr>
            </a:lvl1pPr>
          </a:lstStyle>
          <a:p>
            <a:pPr indent="0" algn="r" defTabSz="914400">
              <a:lnSpc>
                <a:spcPct val="100000"/>
              </a:lnSpc>
              <a:buNone/>
            </a:pPr>
            <a:fld id="{2BFA38EB-4B1B-4F1E-BC50-E6EBD7353B42}" type="slidenum">
              <a:rPr lang="en-US" sz="1200" b="0" u="none" strike="noStrike">
                <a:solidFill>
                  <a:schemeClr val="dk2">
                    <a:shade val="90000"/>
                  </a:schemeClr>
                </a:solidFill>
                <a:effectLst/>
                <a:uFillTx/>
                <a:latin typeface="Constantia"/>
              </a:rPr>
              <a:t>‹#›</a:t>
            </a:fld>
            <a:endParaRPr lang="en-US" sz="12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Comparison">
    <p:bg>
      <p:bgPr>
        <a:blipFill rotWithShape="0">
          <a:blip r:embed="rId2"/>
          <a:tile tx="0" ty="0" sx="64772" sy="64772" algn="tl"/>
        </a:blipFill>
        <a:effectLst/>
      </p:bgPr>
    </p:bg>
    <p:spTree>
      <p:nvGrpSpPr>
        <p:cNvPr id="1" name=""/>
        <p:cNvGrpSpPr/>
        <p:nvPr/>
      </p:nvGrpSpPr>
      <p:grpSpPr>
        <a:xfrm>
          <a:off x="0" y="0"/>
          <a:ext cx="0" cy="0"/>
          <a:chOff x="0" y="0"/>
          <a:chExt cx="0" cy="0"/>
        </a:xfrm>
      </p:grpSpPr>
      <p:sp>
        <p:nvSpPr>
          <p:cNvPr id="61" name="Freeform 6"/>
          <p:cNvSpPr/>
          <p:nvPr/>
        </p:nvSpPr>
        <p:spPr>
          <a:xfrm>
            <a:off x="-9360" y="-7200"/>
            <a:ext cx="9162720" cy="1041120"/>
          </a:xfrm>
          <a:custGeom>
            <a:avLst/>
            <a:gdLst>
              <a:gd name="GluePoint1X" fmla="*/ 6 w 0"/>
              <a:gd name="GluePoint1Y" fmla="*/ 2 h 0"/>
              <a:gd name="GluePoint2X" fmla="*/ 2542 w 0"/>
              <a:gd name="GluePoint2Y" fmla="*/ 0 h 0"/>
              <a:gd name="GluePoint3X" fmla="*/ 4374 w 0"/>
              <a:gd name="GluePoint3Y" fmla="*/ 367 h 0"/>
              <a:gd name="GluePoint4X" fmla="*/ 5766 w 0"/>
              <a:gd name="GluePoint4Y" fmla="*/ 55 h 0"/>
              <a:gd name="GluePoint5X" fmla="*/ 5772 w 0"/>
              <a:gd name="GluePoint5Y" fmla="*/ 213 h 0"/>
              <a:gd name="GluePoint6X" fmla="*/ 4302 w 0"/>
              <a:gd name="GluePoint6Y" fmla="*/ 439 h 0"/>
              <a:gd name="GluePoint7X" fmla="*/ 1488 w 0"/>
              <a:gd name="GluePoint7Y" fmla="*/ 201 h 0"/>
              <a:gd name="GluePoint8X" fmla="*/ 0 w 0"/>
              <a:gd name="GluePoint8Y" fmla="*/ 656 h 0"/>
              <a:gd name="GluePoint9X" fmla="*/ 6 w 0"/>
              <a:gd name="GluePoint9Y" fmla="*/ 2 h 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l" t="t" r="r" b="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4A0">
                  <a:alpha val="45000"/>
                </a:srgbClr>
              </a:gs>
              <a:gs pos="100000">
                <a:srgbClr val="00C4CD">
                  <a:alpha val="5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62" name="Freeform 7"/>
          <p:cNvSpPr/>
          <p:nvPr/>
        </p:nvSpPr>
        <p:spPr>
          <a:xfrm>
            <a:off x="4381560" y="-7200"/>
            <a:ext cx="4762080" cy="637920"/>
          </a:xfrm>
          <a:custGeom>
            <a:avLst/>
            <a:gdLst>
              <a:gd name="GluePoint1X" fmla="*/ 0 w 0"/>
              <a:gd name="GluePoint1Y" fmla="*/ 0 h 0"/>
              <a:gd name="GluePoint2X" fmla="*/ 1668 w 0"/>
              <a:gd name="GluePoint2Y" fmla="*/ 564 h 0"/>
              <a:gd name="GluePoint3X" fmla="*/ 3000 w 0"/>
              <a:gd name="GluePoint3Y" fmla="*/ 186 h 0"/>
              <a:gd name="GluePoint4X" fmla="*/ 3000 w 0"/>
              <a:gd name="GluePoint4Y" fmla="*/ 6 h 0"/>
              <a:gd name="GluePoint5X" fmla="*/ 0 w 0"/>
              <a:gd name="GluePoint5Y" fmla="*/ 0 h 0"/>
            </a:gdLst>
            <a:ahLst/>
            <a:cxnLst>
              <a:cxn ang="0">
                <a:pos x="GluePoint1X" y="GluePoint1Y"/>
              </a:cxn>
              <a:cxn ang="0">
                <a:pos x="GluePoint2X" y="GluePoint2Y"/>
              </a:cxn>
              <a:cxn ang="0">
                <a:pos x="GluePoint3X" y="GluePoint3Y"/>
              </a:cxn>
              <a:cxn ang="0">
                <a:pos x="GluePoint4X" y="GluePoint4Y"/>
              </a:cxn>
              <a:cxn ang="0">
                <a:pos x="GluePoint5X" y="GluePoint5Y"/>
              </a:cxn>
            </a:cxnLst>
            <a:rect l="l" t="t" r="r" b="b"/>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0A8">
                  <a:alpha val="30000"/>
                </a:srgbClr>
              </a:gs>
              <a:gs pos="80000">
                <a:srgbClr val="008ABF">
                  <a:alpha val="4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nvGrpSpPr>
          <p:cNvPr id="63" name="Group 1"/>
          <p:cNvGrpSpPr/>
          <p:nvPr/>
        </p:nvGrpSpPr>
        <p:grpSpPr>
          <a:xfrm>
            <a:off x="-29160" y="-16560"/>
            <a:ext cx="9197640" cy="1086120"/>
            <a:chOff x="-29160" y="-16560"/>
            <a:chExt cx="9197640" cy="1086120"/>
          </a:xfrm>
        </p:grpSpPr>
        <p:sp>
          <p:nvSpPr>
            <p:cNvPr id="64" name="Freeform 11"/>
            <p:cNvSpPr/>
            <p:nvPr/>
          </p:nvSpPr>
          <p:spPr>
            <a:xfrm rot="21435600">
              <a:off x="-18720" y="201960"/>
              <a:ext cx="9162720" cy="648720"/>
            </a:xfrm>
            <a:custGeom>
              <a:avLst/>
              <a:gdLst>
                <a:gd name="GluePoint1X" fmla="*/ 0 w 0"/>
                <a:gd name="GluePoint1Y" fmla="*/ 966 h 0"/>
                <a:gd name="GluePoint2X" fmla="*/ 1608 w 0"/>
                <a:gd name="GluePoint2Y" fmla="*/ 282 h 0"/>
                <a:gd name="GluePoint3X" fmla="*/ 4110 w 0"/>
                <a:gd name="GluePoint3Y" fmla="*/ 1008 h 0"/>
                <a:gd name="GluePoint4X" fmla="*/ 5772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a:solidFill>
                <a:srgbClr val="09B7BF"/>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65" name="Freeform 12"/>
            <p:cNvSpPr/>
            <p:nvPr/>
          </p:nvSpPr>
          <p:spPr>
            <a:xfrm rot="21435600">
              <a:off x="-14040" y="275400"/>
              <a:ext cx="9175320" cy="529920"/>
            </a:xfrm>
            <a:custGeom>
              <a:avLst/>
              <a:gdLst>
                <a:gd name="GluePoint1X" fmla="*/ 0 w 0"/>
                <a:gd name="GluePoint1Y" fmla="*/ 732 h 0"/>
                <a:gd name="GluePoint2X" fmla="*/ 1638 w 0"/>
                <a:gd name="GluePoint2Y" fmla="*/ 228 h 0"/>
                <a:gd name="GluePoint3X" fmla="*/ 4122 w 0"/>
                <a:gd name="GluePoint3Y" fmla="*/ 816 h 0"/>
                <a:gd name="GluePoint4X" fmla="*/ 5766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a:solidFill>
                <a:srgbClr val="0F6FC6"/>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sp>
        <p:nvSpPr>
          <p:cNvPr id="66" name="PlaceHolder 1"/>
          <p:cNvSpPr>
            <a:spLocks noGrp="1"/>
          </p:cNvSpPr>
          <p:nvPr>
            <p:ph type="title"/>
          </p:nvPr>
        </p:nvSpPr>
        <p:spPr>
          <a:xfrm>
            <a:off x="457200" y="704160"/>
            <a:ext cx="8229240" cy="1142640"/>
          </a:xfrm>
          <a:prstGeom prst="rect">
            <a:avLst/>
          </a:prstGeom>
          <a:noFill/>
          <a:ln w="0">
            <a:noFill/>
          </a:ln>
        </p:spPr>
        <p:txBody>
          <a:bodyPr lIns="0" tIns="45720" rIns="0" bIns="0" anchor="b">
            <a:noAutofit/>
          </a:bodyPr>
          <a:lstStyle/>
          <a:p>
            <a:pPr indent="0">
              <a:lnSpc>
                <a:spcPct val="100000"/>
              </a:lnSpc>
              <a:buNone/>
            </a:pPr>
            <a:r>
              <a:rPr lang="en-US" sz="5000" b="0" u="none" strike="noStrike">
                <a:solidFill>
                  <a:schemeClr val="dk2"/>
                </a:solidFill>
                <a:effectLst/>
                <a:uFillTx/>
                <a:latin typeface="Calibri"/>
              </a:rPr>
              <a:t>Click to edit Master title style</a:t>
            </a:r>
            <a:endParaRPr lang="en-US" sz="5000" b="0" u="none" strike="noStrike">
              <a:solidFill>
                <a:schemeClr val="dk1"/>
              </a:solidFill>
              <a:effectLst/>
              <a:uFillTx/>
              <a:latin typeface="Constantia"/>
            </a:endParaRPr>
          </a:p>
        </p:txBody>
      </p:sp>
      <p:sp>
        <p:nvSpPr>
          <p:cNvPr id="67" name="PlaceHolder 2"/>
          <p:cNvSpPr>
            <a:spLocks noGrp="1"/>
          </p:cNvSpPr>
          <p:nvPr>
            <p:ph type="body"/>
          </p:nvPr>
        </p:nvSpPr>
        <p:spPr>
          <a:xfrm>
            <a:off x="457200" y="1855080"/>
            <a:ext cx="4039920" cy="659160"/>
          </a:xfrm>
          <a:prstGeom prst="rect">
            <a:avLst/>
          </a:prstGeom>
          <a:noFill/>
          <a:ln w="0">
            <a:noFill/>
          </a:ln>
        </p:spPr>
        <p:txBody>
          <a:bodyPr lIns="45720" tIns="0" rIns="45720" bIns="0" anchor="ctr">
            <a:noAutofit/>
          </a:bodyPr>
          <a:lstStyle/>
          <a:p>
            <a:pPr indent="0">
              <a:lnSpc>
                <a:spcPct val="100000"/>
              </a:lnSpc>
              <a:spcBef>
                <a:spcPts val="479"/>
              </a:spcBef>
              <a:buNone/>
              <a:tabLst>
                <a:tab pos="0" algn="l"/>
              </a:tabLst>
            </a:pPr>
            <a:r>
              <a:rPr lang="en-US" sz="2400" b="1" u="none" strike="noStrike">
                <a:solidFill>
                  <a:schemeClr val="dk2"/>
                </a:solidFill>
                <a:effectLst/>
                <a:uFillTx/>
                <a:latin typeface="Constantia"/>
              </a:rPr>
              <a:t>Click to edit Master text styles</a:t>
            </a:r>
            <a:endParaRPr lang="en-US" sz="2400" b="0" u="none" strike="noStrike">
              <a:solidFill>
                <a:schemeClr val="dk1"/>
              </a:solidFill>
              <a:effectLst/>
              <a:uFillTx/>
              <a:latin typeface="Constantia"/>
            </a:endParaRPr>
          </a:p>
        </p:txBody>
      </p:sp>
      <p:sp>
        <p:nvSpPr>
          <p:cNvPr id="68" name="PlaceHolder 3"/>
          <p:cNvSpPr>
            <a:spLocks noGrp="1"/>
          </p:cNvSpPr>
          <p:nvPr>
            <p:ph type="body"/>
          </p:nvPr>
        </p:nvSpPr>
        <p:spPr>
          <a:xfrm>
            <a:off x="4645080" y="1859760"/>
            <a:ext cx="4041360" cy="654480"/>
          </a:xfrm>
          <a:prstGeom prst="rect">
            <a:avLst/>
          </a:prstGeom>
          <a:noFill/>
          <a:ln w="0">
            <a:noFill/>
          </a:ln>
        </p:spPr>
        <p:txBody>
          <a:bodyPr lIns="45720" tIns="0" rIns="45720" bIns="0" anchor="ctr">
            <a:noAutofit/>
          </a:bodyPr>
          <a:lstStyle/>
          <a:p>
            <a:pPr indent="0">
              <a:lnSpc>
                <a:spcPct val="100000"/>
              </a:lnSpc>
              <a:spcBef>
                <a:spcPts val="479"/>
              </a:spcBef>
              <a:buNone/>
              <a:tabLst>
                <a:tab pos="0" algn="l"/>
              </a:tabLst>
            </a:pPr>
            <a:r>
              <a:rPr lang="en-US" sz="2400" b="1" u="none" strike="noStrike">
                <a:solidFill>
                  <a:schemeClr val="dk2"/>
                </a:solidFill>
                <a:effectLst/>
                <a:uFillTx/>
                <a:latin typeface="Constantia"/>
              </a:rPr>
              <a:t>Click to edit Master text styles</a:t>
            </a:r>
            <a:endParaRPr lang="en-US" sz="2400" b="0" u="none" strike="noStrike">
              <a:solidFill>
                <a:schemeClr val="dk1"/>
              </a:solidFill>
              <a:effectLst/>
              <a:uFillTx/>
              <a:latin typeface="Constantia"/>
            </a:endParaRPr>
          </a:p>
        </p:txBody>
      </p:sp>
      <p:sp>
        <p:nvSpPr>
          <p:cNvPr id="69" name="PlaceHolder 4"/>
          <p:cNvSpPr>
            <a:spLocks noGrp="1"/>
          </p:cNvSpPr>
          <p:nvPr>
            <p:ph type="body"/>
          </p:nvPr>
        </p:nvSpPr>
        <p:spPr>
          <a:xfrm>
            <a:off x="457200" y="2514600"/>
            <a:ext cx="4039920" cy="3845520"/>
          </a:xfrm>
          <a:prstGeom prst="rect">
            <a:avLst/>
          </a:prstGeom>
          <a:noFill/>
          <a:ln w="0">
            <a:noFill/>
          </a:ln>
        </p:spPr>
        <p:txBody>
          <a:bodyPr lIns="90000" tIns="0" rIns="90000" bIns="45000" anchor="t">
            <a:noAutofit/>
          </a:bodyPr>
          <a:lstStyle/>
          <a:p>
            <a:pPr marL="274320" indent="-274320">
              <a:lnSpc>
                <a:spcPct val="100000"/>
              </a:lnSpc>
              <a:spcBef>
                <a:spcPts val="439"/>
              </a:spcBef>
              <a:buClr>
                <a:srgbClr val="0BD0D9"/>
              </a:buClr>
              <a:buSzPct val="95000"/>
              <a:buFont typeface="Wingdings 2" charset="2"/>
              <a:buChar char=""/>
            </a:pPr>
            <a:r>
              <a:rPr lang="en-US" sz="2200" b="0" u="none" strike="noStrike">
                <a:solidFill>
                  <a:schemeClr val="dk1"/>
                </a:solidFill>
                <a:effectLst/>
                <a:uFillTx/>
                <a:latin typeface="Constantia"/>
              </a:rPr>
              <a:t>Click to edit Master text styles</a:t>
            </a:r>
          </a:p>
          <a:p>
            <a:pPr marL="640080" lvl="1" indent="-246960">
              <a:lnSpc>
                <a:spcPct val="100000"/>
              </a:lnSpc>
              <a:spcBef>
                <a:spcPts val="400"/>
              </a:spcBef>
              <a:buClr>
                <a:srgbClr val="0F6FC6"/>
              </a:buClr>
              <a:buSzPct val="85000"/>
              <a:buFont typeface="Wingdings 2" charset="2"/>
              <a:buChar char=""/>
            </a:pPr>
            <a:r>
              <a:rPr lang="en-US" sz="2000" b="0" u="none" strike="noStrike">
                <a:solidFill>
                  <a:schemeClr val="dk1"/>
                </a:solidFill>
                <a:effectLst/>
                <a:uFillTx/>
                <a:latin typeface="Constantia"/>
              </a:rPr>
              <a:t>Second level</a:t>
            </a:r>
          </a:p>
          <a:p>
            <a:pPr marL="914400" lvl="2" indent="-246960">
              <a:lnSpc>
                <a:spcPct val="100000"/>
              </a:lnSpc>
              <a:spcBef>
                <a:spcPts val="360"/>
              </a:spcBef>
              <a:buClr>
                <a:srgbClr val="009DD9"/>
              </a:buClr>
              <a:buSzPct val="70000"/>
              <a:buFont typeface="Wingdings 2" charset="2"/>
              <a:buChar char=""/>
            </a:pPr>
            <a:r>
              <a:rPr lang="en-US" sz="1800" b="0" u="none" strike="noStrike">
                <a:solidFill>
                  <a:schemeClr val="dk1"/>
                </a:solidFill>
                <a:effectLst/>
                <a:uFillTx/>
                <a:latin typeface="Constantia"/>
              </a:rPr>
              <a:t>Third level</a:t>
            </a:r>
          </a:p>
          <a:p>
            <a:pPr marL="1188720" lvl="3" indent="-210240">
              <a:lnSpc>
                <a:spcPct val="100000"/>
              </a:lnSpc>
              <a:spcBef>
                <a:spcPts val="320"/>
              </a:spcBef>
              <a:buClr>
                <a:srgbClr val="0BD0D9"/>
              </a:buClr>
              <a:buSzPct val="65000"/>
              <a:buFont typeface="Wingdings 2" charset="2"/>
              <a:buChar char=""/>
            </a:pPr>
            <a:r>
              <a:rPr lang="en-US" sz="1600" b="0" u="none" strike="noStrike">
                <a:solidFill>
                  <a:schemeClr val="dk1"/>
                </a:solidFill>
                <a:effectLst/>
                <a:uFillTx/>
                <a:latin typeface="Constantia"/>
              </a:rPr>
              <a:t>Fourth level</a:t>
            </a:r>
          </a:p>
          <a:p>
            <a:pPr marL="1463040" lvl="4" indent="-210240">
              <a:lnSpc>
                <a:spcPct val="100000"/>
              </a:lnSpc>
              <a:spcBef>
                <a:spcPts val="320"/>
              </a:spcBef>
              <a:buClr>
                <a:srgbClr val="10CF9B"/>
              </a:buClr>
              <a:buSzPct val="65000"/>
              <a:buFont typeface="Wingdings 2" charset="2"/>
              <a:buChar char=""/>
            </a:pPr>
            <a:r>
              <a:rPr lang="en-US" sz="1600" b="0" u="none" strike="noStrike">
                <a:solidFill>
                  <a:schemeClr val="dk1"/>
                </a:solidFill>
                <a:effectLst/>
                <a:uFillTx/>
                <a:latin typeface="Constantia"/>
              </a:rPr>
              <a:t>Fifth level</a:t>
            </a:r>
          </a:p>
        </p:txBody>
      </p:sp>
      <p:sp>
        <p:nvSpPr>
          <p:cNvPr id="70" name="PlaceHolder 5"/>
          <p:cNvSpPr>
            <a:spLocks noGrp="1"/>
          </p:cNvSpPr>
          <p:nvPr>
            <p:ph type="body"/>
          </p:nvPr>
        </p:nvSpPr>
        <p:spPr>
          <a:xfrm>
            <a:off x="4645080" y="2514600"/>
            <a:ext cx="4041360" cy="3845520"/>
          </a:xfrm>
          <a:prstGeom prst="rect">
            <a:avLst/>
          </a:prstGeom>
          <a:noFill/>
          <a:ln w="0">
            <a:noFill/>
          </a:ln>
        </p:spPr>
        <p:txBody>
          <a:bodyPr lIns="90000" tIns="0" rIns="90000" bIns="45000" anchor="t">
            <a:noAutofit/>
          </a:bodyPr>
          <a:lstStyle/>
          <a:p>
            <a:pPr marL="274320" indent="-274320">
              <a:lnSpc>
                <a:spcPct val="100000"/>
              </a:lnSpc>
              <a:spcBef>
                <a:spcPts val="439"/>
              </a:spcBef>
              <a:buClr>
                <a:srgbClr val="0BD0D9"/>
              </a:buClr>
              <a:buSzPct val="95000"/>
              <a:buFont typeface="Wingdings 2" charset="2"/>
              <a:buChar char=""/>
            </a:pPr>
            <a:r>
              <a:rPr lang="en-US" sz="2200" b="0" u="none" strike="noStrike">
                <a:solidFill>
                  <a:schemeClr val="dk1"/>
                </a:solidFill>
                <a:effectLst/>
                <a:uFillTx/>
                <a:latin typeface="Constantia"/>
              </a:rPr>
              <a:t>Click to edit Master text styles</a:t>
            </a:r>
          </a:p>
          <a:p>
            <a:pPr marL="640080" lvl="1" indent="-246960">
              <a:lnSpc>
                <a:spcPct val="100000"/>
              </a:lnSpc>
              <a:spcBef>
                <a:spcPts val="400"/>
              </a:spcBef>
              <a:buClr>
                <a:srgbClr val="0F6FC6"/>
              </a:buClr>
              <a:buSzPct val="85000"/>
              <a:buFont typeface="Wingdings 2" charset="2"/>
              <a:buChar char=""/>
            </a:pPr>
            <a:r>
              <a:rPr lang="en-US" sz="2000" b="0" u="none" strike="noStrike">
                <a:solidFill>
                  <a:schemeClr val="dk1"/>
                </a:solidFill>
                <a:effectLst/>
                <a:uFillTx/>
                <a:latin typeface="Constantia"/>
              </a:rPr>
              <a:t>Second level</a:t>
            </a:r>
          </a:p>
          <a:p>
            <a:pPr marL="914400" lvl="2" indent="-246960">
              <a:lnSpc>
                <a:spcPct val="100000"/>
              </a:lnSpc>
              <a:spcBef>
                <a:spcPts val="360"/>
              </a:spcBef>
              <a:buClr>
                <a:srgbClr val="009DD9"/>
              </a:buClr>
              <a:buSzPct val="70000"/>
              <a:buFont typeface="Wingdings 2" charset="2"/>
              <a:buChar char=""/>
            </a:pPr>
            <a:r>
              <a:rPr lang="en-US" sz="1800" b="0" u="none" strike="noStrike">
                <a:solidFill>
                  <a:schemeClr val="dk1"/>
                </a:solidFill>
                <a:effectLst/>
                <a:uFillTx/>
                <a:latin typeface="Constantia"/>
              </a:rPr>
              <a:t>Third level</a:t>
            </a:r>
          </a:p>
          <a:p>
            <a:pPr marL="1188720" lvl="3" indent="-210240">
              <a:lnSpc>
                <a:spcPct val="100000"/>
              </a:lnSpc>
              <a:spcBef>
                <a:spcPts val="320"/>
              </a:spcBef>
              <a:buClr>
                <a:srgbClr val="0BD0D9"/>
              </a:buClr>
              <a:buSzPct val="65000"/>
              <a:buFont typeface="Wingdings 2" charset="2"/>
              <a:buChar char=""/>
            </a:pPr>
            <a:r>
              <a:rPr lang="en-US" sz="1600" b="0" u="none" strike="noStrike">
                <a:solidFill>
                  <a:schemeClr val="dk1"/>
                </a:solidFill>
                <a:effectLst/>
                <a:uFillTx/>
                <a:latin typeface="Constantia"/>
              </a:rPr>
              <a:t>Fourth level</a:t>
            </a:r>
          </a:p>
          <a:p>
            <a:pPr marL="1463040" lvl="4" indent="-210240">
              <a:lnSpc>
                <a:spcPct val="100000"/>
              </a:lnSpc>
              <a:spcBef>
                <a:spcPts val="320"/>
              </a:spcBef>
              <a:buClr>
                <a:srgbClr val="10CF9B"/>
              </a:buClr>
              <a:buSzPct val="65000"/>
              <a:buFont typeface="Wingdings 2" charset="2"/>
              <a:buChar char=""/>
            </a:pPr>
            <a:r>
              <a:rPr lang="en-US" sz="1600" b="0" u="none" strike="noStrike">
                <a:solidFill>
                  <a:schemeClr val="dk1"/>
                </a:solidFill>
                <a:effectLst/>
                <a:uFillTx/>
                <a:latin typeface="Constantia"/>
              </a:rPr>
              <a:t>Fifth level</a:t>
            </a:r>
          </a:p>
        </p:txBody>
      </p:sp>
      <p:sp>
        <p:nvSpPr>
          <p:cNvPr id="71" name="PlaceHolder 6"/>
          <p:cNvSpPr>
            <a:spLocks noGrp="1"/>
          </p:cNvSpPr>
          <p:nvPr>
            <p:ph type="dt" idx="19"/>
          </p:nvPr>
        </p:nvSpPr>
        <p:spPr>
          <a:xfrm>
            <a:off x="457200" y="6356520"/>
            <a:ext cx="2133360" cy="364680"/>
          </a:xfrm>
          <a:prstGeom prst="rect">
            <a:avLst/>
          </a:prstGeom>
          <a:noFill/>
          <a:ln w="0">
            <a:noFill/>
          </a:ln>
        </p:spPr>
        <p:txBody>
          <a:bodyPr lIns="0" tIns="0" rIns="0" bIns="0" anchor="b">
            <a:noAutofit/>
          </a:bodyPr>
          <a:lstStyle>
            <a:lvl1pPr indent="0" defTabSz="914400">
              <a:lnSpc>
                <a:spcPct val="100000"/>
              </a:lnSpc>
              <a:buNone/>
              <a:defRPr lang="en-US" sz="1200" b="0" u="none" strike="noStrike">
                <a:solidFill>
                  <a:schemeClr val="dk2">
                    <a:shade val="90000"/>
                  </a:schemeClr>
                </a:solidFill>
                <a:effectLst/>
                <a:uFillTx/>
                <a:latin typeface="Constantia"/>
              </a:defRPr>
            </a:lvl1pPr>
          </a:lstStyle>
          <a:p>
            <a:pPr indent="0" defTabSz="914400">
              <a:lnSpc>
                <a:spcPct val="100000"/>
              </a:lnSpc>
              <a:buNone/>
            </a:pPr>
            <a:r>
              <a:rPr lang="en-US" sz="1200" b="0" u="none" strike="noStrike">
                <a:solidFill>
                  <a:schemeClr val="dk2">
                    <a:shade val="90000"/>
                  </a:schemeClr>
                </a:solidFill>
                <a:effectLst/>
                <a:uFillTx/>
                <a:latin typeface="Constantia"/>
              </a:rPr>
              <a:t>&lt;date/time&gt;</a:t>
            </a:r>
            <a:endParaRPr lang="en-US" sz="1200" b="0" u="none" strike="noStrike">
              <a:solidFill>
                <a:srgbClr val="000000"/>
              </a:solidFill>
              <a:effectLst/>
              <a:uFillTx/>
              <a:latin typeface="Times New Roman"/>
            </a:endParaRPr>
          </a:p>
        </p:txBody>
      </p:sp>
      <p:sp>
        <p:nvSpPr>
          <p:cNvPr id="72" name="PlaceHolder 7"/>
          <p:cNvSpPr>
            <a:spLocks noGrp="1"/>
          </p:cNvSpPr>
          <p:nvPr>
            <p:ph type="ftr" idx="20"/>
          </p:nvPr>
        </p:nvSpPr>
        <p:spPr>
          <a:xfrm>
            <a:off x="2666880" y="6356520"/>
            <a:ext cx="3352320" cy="364680"/>
          </a:xfrm>
          <a:prstGeom prst="rect">
            <a:avLst/>
          </a:prstGeom>
          <a:noFill/>
          <a:ln w="0">
            <a:noFill/>
          </a:ln>
        </p:spPr>
        <p:txBody>
          <a:bodyPr lIns="0" tIns="0" rIns="0" bIns="0" anchor="b">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p>
        </p:txBody>
      </p:sp>
      <p:sp>
        <p:nvSpPr>
          <p:cNvPr id="73" name="PlaceHolder 8"/>
          <p:cNvSpPr>
            <a:spLocks noGrp="1"/>
          </p:cNvSpPr>
          <p:nvPr>
            <p:ph type="sldNum" idx="21"/>
          </p:nvPr>
        </p:nvSpPr>
        <p:spPr>
          <a:xfrm>
            <a:off x="7924680" y="6356520"/>
            <a:ext cx="761760" cy="364680"/>
          </a:xfrm>
          <a:prstGeom prst="rect">
            <a:avLst/>
          </a:prstGeom>
          <a:noFill/>
          <a:ln w="0">
            <a:noFill/>
          </a:ln>
        </p:spPr>
        <p:txBody>
          <a:bodyPr lIns="0" tIns="0" rIns="0" bIns="0" anchor="b">
            <a:noAutofit/>
          </a:bodyPr>
          <a:lstStyle>
            <a:lvl1pPr indent="0" algn="r" defTabSz="914400">
              <a:lnSpc>
                <a:spcPct val="100000"/>
              </a:lnSpc>
              <a:buNone/>
              <a:defRPr lang="en-US" sz="1200" b="0" u="none" strike="noStrike">
                <a:solidFill>
                  <a:schemeClr val="dk2">
                    <a:shade val="90000"/>
                  </a:schemeClr>
                </a:solidFill>
                <a:effectLst/>
                <a:uFillTx/>
                <a:latin typeface="Constantia"/>
              </a:defRPr>
            </a:lvl1pPr>
          </a:lstStyle>
          <a:p>
            <a:pPr indent="0" algn="r" defTabSz="914400">
              <a:lnSpc>
                <a:spcPct val="100000"/>
              </a:lnSpc>
              <a:buNone/>
            </a:pPr>
            <a:fld id="{A2D7616D-2D75-45D4-9D6C-1E8E449BEE2F}" type="slidenum">
              <a:rPr lang="en-US" sz="1200" b="0" u="none" strike="noStrike">
                <a:solidFill>
                  <a:schemeClr val="dk2">
                    <a:shade val="90000"/>
                  </a:schemeClr>
                </a:solidFill>
                <a:effectLst/>
                <a:uFillTx/>
                <a:latin typeface="Constantia"/>
              </a:rPr>
              <a:t>‹#›</a:t>
            </a:fld>
            <a:endParaRPr lang="en-US" sz="12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rotWithShape="0">
          <a:blip r:embed="rId2"/>
          <a:tile tx="0" ty="0" sx="64772" sy="64772" algn="tl"/>
        </a:blipFill>
        <a:effectLst/>
      </p:bgPr>
    </p:bg>
    <p:spTree>
      <p:nvGrpSpPr>
        <p:cNvPr id="1" name=""/>
        <p:cNvGrpSpPr/>
        <p:nvPr/>
      </p:nvGrpSpPr>
      <p:grpSpPr>
        <a:xfrm>
          <a:off x="0" y="0"/>
          <a:ext cx="0" cy="0"/>
          <a:chOff x="0" y="0"/>
          <a:chExt cx="0" cy="0"/>
        </a:xfrm>
      </p:grpSpPr>
      <p:sp>
        <p:nvSpPr>
          <p:cNvPr id="74" name="Freeform 6"/>
          <p:cNvSpPr/>
          <p:nvPr/>
        </p:nvSpPr>
        <p:spPr>
          <a:xfrm>
            <a:off x="-9360" y="-7200"/>
            <a:ext cx="9162720" cy="1041120"/>
          </a:xfrm>
          <a:custGeom>
            <a:avLst/>
            <a:gdLst>
              <a:gd name="GluePoint1X" fmla="*/ 6 w 0"/>
              <a:gd name="GluePoint1Y" fmla="*/ 2 h 0"/>
              <a:gd name="GluePoint2X" fmla="*/ 2542 w 0"/>
              <a:gd name="GluePoint2Y" fmla="*/ 0 h 0"/>
              <a:gd name="GluePoint3X" fmla="*/ 4374 w 0"/>
              <a:gd name="GluePoint3Y" fmla="*/ 367 h 0"/>
              <a:gd name="GluePoint4X" fmla="*/ 5766 w 0"/>
              <a:gd name="GluePoint4Y" fmla="*/ 55 h 0"/>
              <a:gd name="GluePoint5X" fmla="*/ 5772 w 0"/>
              <a:gd name="GluePoint5Y" fmla="*/ 213 h 0"/>
              <a:gd name="GluePoint6X" fmla="*/ 4302 w 0"/>
              <a:gd name="GluePoint6Y" fmla="*/ 439 h 0"/>
              <a:gd name="GluePoint7X" fmla="*/ 1488 w 0"/>
              <a:gd name="GluePoint7Y" fmla="*/ 201 h 0"/>
              <a:gd name="GluePoint8X" fmla="*/ 0 w 0"/>
              <a:gd name="GluePoint8Y" fmla="*/ 656 h 0"/>
              <a:gd name="GluePoint9X" fmla="*/ 6 w 0"/>
              <a:gd name="GluePoint9Y" fmla="*/ 2 h 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l" t="t" r="r" b="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4A0">
                  <a:alpha val="45000"/>
                </a:srgbClr>
              </a:gs>
              <a:gs pos="100000">
                <a:srgbClr val="00C4CD">
                  <a:alpha val="5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75" name="Freeform 7"/>
          <p:cNvSpPr/>
          <p:nvPr/>
        </p:nvSpPr>
        <p:spPr>
          <a:xfrm>
            <a:off x="4381560" y="-7200"/>
            <a:ext cx="4762080" cy="637920"/>
          </a:xfrm>
          <a:custGeom>
            <a:avLst/>
            <a:gdLst>
              <a:gd name="GluePoint1X" fmla="*/ 0 w 0"/>
              <a:gd name="GluePoint1Y" fmla="*/ 0 h 0"/>
              <a:gd name="GluePoint2X" fmla="*/ 1668 w 0"/>
              <a:gd name="GluePoint2Y" fmla="*/ 564 h 0"/>
              <a:gd name="GluePoint3X" fmla="*/ 3000 w 0"/>
              <a:gd name="GluePoint3Y" fmla="*/ 186 h 0"/>
              <a:gd name="GluePoint4X" fmla="*/ 3000 w 0"/>
              <a:gd name="GluePoint4Y" fmla="*/ 6 h 0"/>
              <a:gd name="GluePoint5X" fmla="*/ 0 w 0"/>
              <a:gd name="GluePoint5Y" fmla="*/ 0 h 0"/>
            </a:gdLst>
            <a:ahLst/>
            <a:cxnLst>
              <a:cxn ang="0">
                <a:pos x="GluePoint1X" y="GluePoint1Y"/>
              </a:cxn>
              <a:cxn ang="0">
                <a:pos x="GluePoint2X" y="GluePoint2Y"/>
              </a:cxn>
              <a:cxn ang="0">
                <a:pos x="GluePoint3X" y="GluePoint3Y"/>
              </a:cxn>
              <a:cxn ang="0">
                <a:pos x="GluePoint4X" y="GluePoint4Y"/>
              </a:cxn>
              <a:cxn ang="0">
                <a:pos x="GluePoint5X" y="GluePoint5Y"/>
              </a:cxn>
            </a:cxnLst>
            <a:rect l="l" t="t" r="r" b="b"/>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0A8">
                  <a:alpha val="30000"/>
                </a:srgbClr>
              </a:gs>
              <a:gs pos="80000">
                <a:srgbClr val="008ABF">
                  <a:alpha val="4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nvGrpSpPr>
          <p:cNvPr id="76" name="Group 1"/>
          <p:cNvGrpSpPr/>
          <p:nvPr/>
        </p:nvGrpSpPr>
        <p:grpSpPr>
          <a:xfrm>
            <a:off x="-29160" y="-16560"/>
            <a:ext cx="9197640" cy="1086120"/>
            <a:chOff x="-29160" y="-16560"/>
            <a:chExt cx="9197640" cy="1086120"/>
          </a:xfrm>
        </p:grpSpPr>
        <p:sp>
          <p:nvSpPr>
            <p:cNvPr id="77" name="Freeform 11"/>
            <p:cNvSpPr/>
            <p:nvPr/>
          </p:nvSpPr>
          <p:spPr>
            <a:xfrm rot="21435600">
              <a:off x="-18720" y="201960"/>
              <a:ext cx="9162720" cy="648720"/>
            </a:xfrm>
            <a:custGeom>
              <a:avLst/>
              <a:gdLst>
                <a:gd name="GluePoint1X" fmla="*/ 0 w 0"/>
                <a:gd name="GluePoint1Y" fmla="*/ 966 h 0"/>
                <a:gd name="GluePoint2X" fmla="*/ 1608 w 0"/>
                <a:gd name="GluePoint2Y" fmla="*/ 282 h 0"/>
                <a:gd name="GluePoint3X" fmla="*/ 4110 w 0"/>
                <a:gd name="GluePoint3Y" fmla="*/ 1008 h 0"/>
                <a:gd name="GluePoint4X" fmla="*/ 5772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a:solidFill>
                <a:srgbClr val="09B7BF"/>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78" name="Freeform 12"/>
            <p:cNvSpPr/>
            <p:nvPr/>
          </p:nvSpPr>
          <p:spPr>
            <a:xfrm rot="21435600">
              <a:off x="-14040" y="275400"/>
              <a:ext cx="9175320" cy="529920"/>
            </a:xfrm>
            <a:custGeom>
              <a:avLst/>
              <a:gdLst>
                <a:gd name="GluePoint1X" fmla="*/ 0 w 0"/>
                <a:gd name="GluePoint1Y" fmla="*/ 732 h 0"/>
                <a:gd name="GluePoint2X" fmla="*/ 1638 w 0"/>
                <a:gd name="GluePoint2Y" fmla="*/ 228 h 0"/>
                <a:gd name="GluePoint3X" fmla="*/ 4122 w 0"/>
                <a:gd name="GluePoint3Y" fmla="*/ 816 h 0"/>
                <a:gd name="GluePoint4X" fmla="*/ 5766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a:solidFill>
                <a:srgbClr val="0F6FC6"/>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sp>
        <p:nvSpPr>
          <p:cNvPr id="79" name="PlaceHolder 1"/>
          <p:cNvSpPr>
            <a:spLocks noGrp="1"/>
          </p:cNvSpPr>
          <p:nvPr>
            <p:ph type="title"/>
          </p:nvPr>
        </p:nvSpPr>
        <p:spPr>
          <a:xfrm>
            <a:off x="457200" y="704160"/>
            <a:ext cx="8305560" cy="1142640"/>
          </a:xfrm>
          <a:prstGeom prst="rect">
            <a:avLst/>
          </a:prstGeom>
          <a:noFill/>
          <a:ln w="0">
            <a:noFill/>
          </a:ln>
        </p:spPr>
        <p:txBody>
          <a:bodyPr lIns="0" tIns="45720" rIns="0" bIns="0" anchor="b">
            <a:normAutofit/>
          </a:bodyPr>
          <a:lstStyle/>
          <a:p>
            <a:pPr indent="0">
              <a:lnSpc>
                <a:spcPct val="100000"/>
              </a:lnSpc>
              <a:buNone/>
            </a:pPr>
            <a:r>
              <a:rPr lang="en-US" sz="5000" b="0" u="none" strike="noStrike">
                <a:solidFill>
                  <a:schemeClr val="dk2"/>
                </a:solidFill>
                <a:effectLst/>
                <a:uFillTx/>
                <a:latin typeface="Calibri"/>
              </a:rPr>
              <a:t>Click to edit Master title style</a:t>
            </a:r>
            <a:endParaRPr lang="en-US" sz="5000" b="0" u="none" strike="noStrike">
              <a:solidFill>
                <a:schemeClr val="dk1"/>
              </a:solidFill>
              <a:effectLst/>
              <a:uFillTx/>
              <a:latin typeface="Constantia"/>
            </a:endParaRPr>
          </a:p>
        </p:txBody>
      </p:sp>
      <p:sp>
        <p:nvSpPr>
          <p:cNvPr id="80" name="PlaceHolder 2"/>
          <p:cNvSpPr>
            <a:spLocks noGrp="1"/>
          </p:cNvSpPr>
          <p:nvPr>
            <p:ph type="dt" idx="22"/>
          </p:nvPr>
        </p:nvSpPr>
        <p:spPr>
          <a:xfrm>
            <a:off x="457200" y="6356520"/>
            <a:ext cx="2133360" cy="364680"/>
          </a:xfrm>
          <a:prstGeom prst="rect">
            <a:avLst/>
          </a:prstGeom>
          <a:noFill/>
          <a:ln w="0">
            <a:noFill/>
          </a:ln>
        </p:spPr>
        <p:txBody>
          <a:bodyPr lIns="0" tIns="0" rIns="0" bIns="0" anchor="b">
            <a:noAutofit/>
          </a:bodyPr>
          <a:lstStyle>
            <a:lvl1pPr indent="0" defTabSz="914400">
              <a:lnSpc>
                <a:spcPct val="100000"/>
              </a:lnSpc>
              <a:buNone/>
              <a:defRPr lang="en-US" sz="1200" b="0" u="none" strike="noStrike">
                <a:solidFill>
                  <a:schemeClr val="dk2">
                    <a:shade val="90000"/>
                  </a:schemeClr>
                </a:solidFill>
                <a:effectLst/>
                <a:uFillTx/>
                <a:latin typeface="Constantia"/>
              </a:defRPr>
            </a:lvl1pPr>
          </a:lstStyle>
          <a:p>
            <a:pPr indent="0" defTabSz="914400">
              <a:lnSpc>
                <a:spcPct val="100000"/>
              </a:lnSpc>
              <a:buNone/>
            </a:pPr>
            <a:r>
              <a:rPr lang="en-US" sz="1200" b="0" u="none" strike="noStrike">
                <a:solidFill>
                  <a:schemeClr val="dk2">
                    <a:shade val="90000"/>
                  </a:schemeClr>
                </a:solidFill>
                <a:effectLst/>
                <a:uFillTx/>
                <a:latin typeface="Constantia"/>
              </a:rPr>
              <a:t>&lt;date/time&gt;</a:t>
            </a:r>
            <a:endParaRPr lang="en-US" sz="1200" b="0" u="none" strike="noStrike">
              <a:solidFill>
                <a:srgbClr val="000000"/>
              </a:solidFill>
              <a:effectLst/>
              <a:uFillTx/>
              <a:latin typeface="Times New Roman"/>
            </a:endParaRPr>
          </a:p>
        </p:txBody>
      </p:sp>
      <p:sp>
        <p:nvSpPr>
          <p:cNvPr id="81" name="PlaceHolder 3"/>
          <p:cNvSpPr>
            <a:spLocks noGrp="1"/>
          </p:cNvSpPr>
          <p:nvPr>
            <p:ph type="ftr" idx="23"/>
          </p:nvPr>
        </p:nvSpPr>
        <p:spPr>
          <a:xfrm>
            <a:off x="2666880" y="6356520"/>
            <a:ext cx="3352320" cy="364680"/>
          </a:xfrm>
          <a:prstGeom prst="rect">
            <a:avLst/>
          </a:prstGeom>
          <a:noFill/>
          <a:ln w="0">
            <a:noFill/>
          </a:ln>
        </p:spPr>
        <p:txBody>
          <a:bodyPr lIns="0" tIns="0" rIns="0" bIns="0" anchor="b">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p>
        </p:txBody>
      </p:sp>
      <p:sp>
        <p:nvSpPr>
          <p:cNvPr id="82" name="PlaceHolder 4"/>
          <p:cNvSpPr>
            <a:spLocks noGrp="1"/>
          </p:cNvSpPr>
          <p:nvPr>
            <p:ph type="sldNum" idx="24"/>
          </p:nvPr>
        </p:nvSpPr>
        <p:spPr>
          <a:xfrm>
            <a:off x="7924680" y="6356520"/>
            <a:ext cx="761760" cy="364680"/>
          </a:xfrm>
          <a:prstGeom prst="rect">
            <a:avLst/>
          </a:prstGeom>
          <a:noFill/>
          <a:ln w="0">
            <a:noFill/>
          </a:ln>
        </p:spPr>
        <p:txBody>
          <a:bodyPr lIns="0" tIns="0" rIns="0" bIns="0" anchor="b">
            <a:noAutofit/>
          </a:bodyPr>
          <a:lstStyle>
            <a:lvl1pPr indent="0" algn="r" defTabSz="914400">
              <a:lnSpc>
                <a:spcPct val="100000"/>
              </a:lnSpc>
              <a:buNone/>
              <a:defRPr lang="en-US" sz="1200" b="0" u="none" strike="noStrike">
                <a:solidFill>
                  <a:schemeClr val="dk2">
                    <a:shade val="90000"/>
                  </a:schemeClr>
                </a:solidFill>
                <a:effectLst/>
                <a:uFillTx/>
                <a:latin typeface="Constantia"/>
              </a:defRPr>
            </a:lvl1pPr>
          </a:lstStyle>
          <a:p>
            <a:pPr indent="0" algn="r" defTabSz="914400">
              <a:lnSpc>
                <a:spcPct val="100000"/>
              </a:lnSpc>
              <a:buNone/>
            </a:pPr>
            <a:fld id="{6C3890C0-44D5-4F38-BBA4-B67D200F0B30}" type="slidenum">
              <a:rPr lang="en-US" sz="1200" b="0" u="none" strike="noStrike">
                <a:solidFill>
                  <a:schemeClr val="dk2">
                    <a:shade val="90000"/>
                  </a:schemeClr>
                </a:solidFill>
                <a:effectLst/>
                <a:uFillTx/>
                <a:latin typeface="Constantia"/>
              </a:rPr>
              <a:t>‹#›</a:t>
            </a:fld>
            <a:endParaRPr lang="en-US" sz="12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blipFill rotWithShape="0">
          <a:blip r:embed="rId2"/>
          <a:tile tx="0" ty="0" sx="64772" sy="64772" algn="tl"/>
        </a:blipFill>
        <a:effectLst/>
      </p:bgPr>
    </p:bg>
    <p:spTree>
      <p:nvGrpSpPr>
        <p:cNvPr id="1" name=""/>
        <p:cNvGrpSpPr/>
        <p:nvPr/>
      </p:nvGrpSpPr>
      <p:grpSpPr>
        <a:xfrm>
          <a:off x="0" y="0"/>
          <a:ext cx="0" cy="0"/>
          <a:chOff x="0" y="0"/>
          <a:chExt cx="0" cy="0"/>
        </a:xfrm>
      </p:grpSpPr>
      <p:sp>
        <p:nvSpPr>
          <p:cNvPr id="83" name="Freeform 6"/>
          <p:cNvSpPr/>
          <p:nvPr/>
        </p:nvSpPr>
        <p:spPr>
          <a:xfrm>
            <a:off x="-9360" y="-7200"/>
            <a:ext cx="9162720" cy="1041120"/>
          </a:xfrm>
          <a:custGeom>
            <a:avLst/>
            <a:gdLst>
              <a:gd name="GluePoint1X" fmla="*/ 6 w 0"/>
              <a:gd name="GluePoint1Y" fmla="*/ 2 h 0"/>
              <a:gd name="GluePoint2X" fmla="*/ 2542 w 0"/>
              <a:gd name="GluePoint2Y" fmla="*/ 0 h 0"/>
              <a:gd name="GluePoint3X" fmla="*/ 4374 w 0"/>
              <a:gd name="GluePoint3Y" fmla="*/ 367 h 0"/>
              <a:gd name="GluePoint4X" fmla="*/ 5766 w 0"/>
              <a:gd name="GluePoint4Y" fmla="*/ 55 h 0"/>
              <a:gd name="GluePoint5X" fmla="*/ 5772 w 0"/>
              <a:gd name="GluePoint5Y" fmla="*/ 213 h 0"/>
              <a:gd name="GluePoint6X" fmla="*/ 4302 w 0"/>
              <a:gd name="GluePoint6Y" fmla="*/ 439 h 0"/>
              <a:gd name="GluePoint7X" fmla="*/ 1488 w 0"/>
              <a:gd name="GluePoint7Y" fmla="*/ 201 h 0"/>
              <a:gd name="GluePoint8X" fmla="*/ 0 w 0"/>
              <a:gd name="GluePoint8Y" fmla="*/ 656 h 0"/>
              <a:gd name="GluePoint9X" fmla="*/ 6 w 0"/>
              <a:gd name="GluePoint9Y" fmla="*/ 2 h 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l" t="t" r="r" b="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4A0">
                  <a:alpha val="45000"/>
                </a:srgbClr>
              </a:gs>
              <a:gs pos="100000">
                <a:srgbClr val="00C4CD">
                  <a:alpha val="5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84" name="Freeform 7"/>
          <p:cNvSpPr/>
          <p:nvPr/>
        </p:nvSpPr>
        <p:spPr>
          <a:xfrm>
            <a:off x="4381560" y="-7200"/>
            <a:ext cx="4762080" cy="637920"/>
          </a:xfrm>
          <a:custGeom>
            <a:avLst/>
            <a:gdLst>
              <a:gd name="GluePoint1X" fmla="*/ 0 w 0"/>
              <a:gd name="GluePoint1Y" fmla="*/ 0 h 0"/>
              <a:gd name="GluePoint2X" fmla="*/ 1668 w 0"/>
              <a:gd name="GluePoint2Y" fmla="*/ 564 h 0"/>
              <a:gd name="GluePoint3X" fmla="*/ 3000 w 0"/>
              <a:gd name="GluePoint3Y" fmla="*/ 186 h 0"/>
              <a:gd name="GluePoint4X" fmla="*/ 3000 w 0"/>
              <a:gd name="GluePoint4Y" fmla="*/ 6 h 0"/>
              <a:gd name="GluePoint5X" fmla="*/ 0 w 0"/>
              <a:gd name="GluePoint5Y" fmla="*/ 0 h 0"/>
            </a:gdLst>
            <a:ahLst/>
            <a:cxnLst>
              <a:cxn ang="0">
                <a:pos x="GluePoint1X" y="GluePoint1Y"/>
              </a:cxn>
              <a:cxn ang="0">
                <a:pos x="GluePoint2X" y="GluePoint2Y"/>
              </a:cxn>
              <a:cxn ang="0">
                <a:pos x="GluePoint3X" y="GluePoint3Y"/>
              </a:cxn>
              <a:cxn ang="0">
                <a:pos x="GluePoint4X" y="GluePoint4Y"/>
              </a:cxn>
              <a:cxn ang="0">
                <a:pos x="GluePoint5X" y="GluePoint5Y"/>
              </a:cxn>
            </a:cxnLst>
            <a:rect l="l" t="t" r="r" b="b"/>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0A8">
                  <a:alpha val="30000"/>
                </a:srgbClr>
              </a:gs>
              <a:gs pos="80000">
                <a:srgbClr val="008ABF">
                  <a:alpha val="45000"/>
                </a:srgbClr>
              </a:gs>
            </a:gsLst>
            <a:lin ang="5400000"/>
          </a:gradFill>
          <a:ln w="9525">
            <a:noFill/>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nvGrpSpPr>
          <p:cNvPr id="85" name="Group 1"/>
          <p:cNvGrpSpPr/>
          <p:nvPr/>
        </p:nvGrpSpPr>
        <p:grpSpPr>
          <a:xfrm>
            <a:off x="-29160" y="-16560"/>
            <a:ext cx="9197640" cy="1086120"/>
            <a:chOff x="-29160" y="-16560"/>
            <a:chExt cx="9197640" cy="1086120"/>
          </a:xfrm>
        </p:grpSpPr>
        <p:sp>
          <p:nvSpPr>
            <p:cNvPr id="86" name="Freeform 11"/>
            <p:cNvSpPr/>
            <p:nvPr/>
          </p:nvSpPr>
          <p:spPr>
            <a:xfrm rot="21435600">
              <a:off x="-18720" y="201960"/>
              <a:ext cx="9162720" cy="648720"/>
            </a:xfrm>
            <a:custGeom>
              <a:avLst/>
              <a:gdLst>
                <a:gd name="GluePoint1X" fmla="*/ 0 w 0"/>
                <a:gd name="GluePoint1Y" fmla="*/ 966 h 0"/>
                <a:gd name="GluePoint2X" fmla="*/ 1608 w 0"/>
                <a:gd name="GluePoint2Y" fmla="*/ 282 h 0"/>
                <a:gd name="GluePoint3X" fmla="*/ 4110 w 0"/>
                <a:gd name="GluePoint3Y" fmla="*/ 1008 h 0"/>
                <a:gd name="GluePoint4X" fmla="*/ 5772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a:solidFill>
                <a:srgbClr val="09B7BF"/>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sp>
          <p:nvSpPr>
            <p:cNvPr id="87" name="Freeform 12"/>
            <p:cNvSpPr/>
            <p:nvPr/>
          </p:nvSpPr>
          <p:spPr>
            <a:xfrm rot="21435600">
              <a:off x="-14040" y="275400"/>
              <a:ext cx="9175320" cy="529920"/>
            </a:xfrm>
            <a:custGeom>
              <a:avLst/>
              <a:gdLst>
                <a:gd name="GluePoint1X" fmla="*/ 0 w 0"/>
                <a:gd name="GluePoint1Y" fmla="*/ 732 h 0"/>
                <a:gd name="GluePoint2X" fmla="*/ 1638 w 0"/>
                <a:gd name="GluePoint2Y" fmla="*/ 228 h 0"/>
                <a:gd name="GluePoint3X" fmla="*/ 4122 w 0"/>
                <a:gd name="GluePoint3Y" fmla="*/ 816 h 0"/>
                <a:gd name="GluePoint4X" fmla="*/ 5766 w 0"/>
                <a:gd name="GluePoint4Y" fmla="*/ 0 h 0"/>
              </a:gdLst>
              <a:ahLst/>
              <a:cxnLst>
                <a:cxn ang="0">
                  <a:pos x="GluePoint1X" y="GluePoint1Y"/>
                </a:cxn>
                <a:cxn ang="0">
                  <a:pos x="GluePoint2X" y="GluePoint2Y"/>
                </a:cxn>
                <a:cxn ang="0">
                  <a:pos x="GluePoint3X" y="GluePoint3Y"/>
                </a:cxn>
                <a:cxn ang="0">
                  <a:pos x="GluePoint4X" y="GluePoint4Y"/>
                </a:cxn>
              </a:cxnLst>
              <a:rect l="l" t="t" r="r" b="b"/>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a:solidFill>
                <a:srgbClr val="0F6FC6"/>
              </a:solidFill>
              <a:round/>
            </a:ln>
          </p:spPr>
          <p:style>
            <a:lnRef idx="0">
              <a:scrgbClr r="0" g="0" b="0"/>
            </a:lnRef>
            <a:fillRef idx="0">
              <a:scrgbClr r="0" g="0" b="0"/>
            </a:fillRef>
            <a:effectRef idx="0">
              <a:scrgbClr r="0" g="0" b="0"/>
            </a:effectRef>
            <a:fontRef idx="minor"/>
          </p:style>
          <p:txBody>
            <a:bodyPr anchor="t">
              <a:noAutofit/>
            </a:bodyPr>
            <a:lstStyle/>
            <a:p>
              <a:pPr defTabSz="914400">
                <a:lnSpc>
                  <a:spcPct val="100000"/>
                </a:lnSpc>
              </a:pPr>
              <a:endParaRPr lang="en-US" sz="1800" b="0" u="none" strike="noStrike">
                <a:solidFill>
                  <a:schemeClr val="dk1"/>
                </a:solidFill>
                <a:effectLst/>
                <a:uFillTx/>
                <a:latin typeface="Constantia"/>
              </a:endParaRPr>
            </a:p>
          </p:txBody>
        </p:sp>
      </p:grpSp>
      <p:sp>
        <p:nvSpPr>
          <p:cNvPr id="88" name="PlaceHolder 1"/>
          <p:cNvSpPr>
            <a:spLocks noGrp="1"/>
          </p:cNvSpPr>
          <p:nvPr>
            <p:ph type="dt" idx="25"/>
          </p:nvPr>
        </p:nvSpPr>
        <p:spPr>
          <a:xfrm>
            <a:off x="457200" y="6356520"/>
            <a:ext cx="2133360" cy="364680"/>
          </a:xfrm>
          <a:prstGeom prst="rect">
            <a:avLst/>
          </a:prstGeom>
          <a:noFill/>
          <a:ln w="0">
            <a:noFill/>
          </a:ln>
        </p:spPr>
        <p:txBody>
          <a:bodyPr lIns="0" tIns="0" rIns="0" bIns="0" anchor="b">
            <a:noAutofit/>
          </a:bodyPr>
          <a:lstStyle>
            <a:lvl1pPr indent="0" defTabSz="914400">
              <a:lnSpc>
                <a:spcPct val="100000"/>
              </a:lnSpc>
              <a:buNone/>
              <a:defRPr lang="en-US" sz="1200" b="0" u="none" strike="noStrike">
                <a:solidFill>
                  <a:schemeClr val="dk2">
                    <a:shade val="90000"/>
                  </a:schemeClr>
                </a:solidFill>
                <a:effectLst/>
                <a:uFillTx/>
                <a:latin typeface="Constantia"/>
              </a:defRPr>
            </a:lvl1pPr>
          </a:lstStyle>
          <a:p>
            <a:pPr indent="0" defTabSz="914400">
              <a:lnSpc>
                <a:spcPct val="100000"/>
              </a:lnSpc>
              <a:buNone/>
            </a:pPr>
            <a:r>
              <a:rPr lang="en-US" sz="1200" b="0" u="none" strike="noStrike">
                <a:solidFill>
                  <a:schemeClr val="dk2">
                    <a:shade val="90000"/>
                  </a:schemeClr>
                </a:solidFill>
                <a:effectLst/>
                <a:uFillTx/>
                <a:latin typeface="Constantia"/>
              </a:rPr>
              <a:t>&lt;date/time&gt;</a:t>
            </a:r>
            <a:endParaRPr lang="en-US" sz="1200" b="0" u="none" strike="noStrike">
              <a:solidFill>
                <a:srgbClr val="000000"/>
              </a:solidFill>
              <a:effectLst/>
              <a:uFillTx/>
              <a:latin typeface="Times New Roman"/>
            </a:endParaRPr>
          </a:p>
        </p:txBody>
      </p:sp>
      <p:sp>
        <p:nvSpPr>
          <p:cNvPr id="89" name="PlaceHolder 2"/>
          <p:cNvSpPr>
            <a:spLocks noGrp="1"/>
          </p:cNvSpPr>
          <p:nvPr>
            <p:ph type="ftr" idx="26"/>
          </p:nvPr>
        </p:nvSpPr>
        <p:spPr>
          <a:xfrm>
            <a:off x="2666880" y="6356520"/>
            <a:ext cx="3352320" cy="364680"/>
          </a:xfrm>
          <a:prstGeom prst="rect">
            <a:avLst/>
          </a:prstGeom>
          <a:noFill/>
          <a:ln w="0">
            <a:noFill/>
          </a:ln>
        </p:spPr>
        <p:txBody>
          <a:bodyPr lIns="0" tIns="0" rIns="0" bIns="0" anchor="b">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p>
        </p:txBody>
      </p:sp>
      <p:sp>
        <p:nvSpPr>
          <p:cNvPr id="90" name="PlaceHolder 3"/>
          <p:cNvSpPr>
            <a:spLocks noGrp="1"/>
          </p:cNvSpPr>
          <p:nvPr>
            <p:ph type="sldNum" idx="27"/>
          </p:nvPr>
        </p:nvSpPr>
        <p:spPr>
          <a:xfrm>
            <a:off x="7924680" y="6356520"/>
            <a:ext cx="761760" cy="364680"/>
          </a:xfrm>
          <a:prstGeom prst="rect">
            <a:avLst/>
          </a:prstGeom>
          <a:noFill/>
          <a:ln w="0">
            <a:noFill/>
          </a:ln>
        </p:spPr>
        <p:txBody>
          <a:bodyPr lIns="0" tIns="0" rIns="0" bIns="0" anchor="b">
            <a:noAutofit/>
          </a:bodyPr>
          <a:lstStyle>
            <a:lvl1pPr indent="0" algn="r" defTabSz="914400">
              <a:lnSpc>
                <a:spcPct val="100000"/>
              </a:lnSpc>
              <a:buNone/>
              <a:defRPr lang="en-US" sz="1200" b="0" u="none" strike="noStrike">
                <a:solidFill>
                  <a:schemeClr val="dk2">
                    <a:shade val="90000"/>
                  </a:schemeClr>
                </a:solidFill>
                <a:effectLst/>
                <a:uFillTx/>
                <a:latin typeface="Constantia"/>
              </a:defRPr>
            </a:lvl1pPr>
          </a:lstStyle>
          <a:p>
            <a:pPr indent="0" algn="r" defTabSz="914400">
              <a:lnSpc>
                <a:spcPct val="100000"/>
              </a:lnSpc>
              <a:buNone/>
            </a:pPr>
            <a:fld id="{9E9E24A5-12B5-478D-B1E1-4A2D93E44604}" type="slidenum">
              <a:rPr lang="en-US" sz="1200" b="0" u="none" strike="noStrike">
                <a:solidFill>
                  <a:schemeClr val="dk2">
                    <a:shade val="90000"/>
                  </a:schemeClr>
                </a:solidFill>
                <a:effectLst/>
                <a:uFillTx/>
                <a:latin typeface="Constantia"/>
              </a:rPr>
              <a:t>‹#›</a:t>
            </a:fld>
            <a:endParaRPr lang="en-US" sz="1200" b="0" u="none" strike="noStrike">
              <a:solidFill>
                <a:srgbClr val="000000"/>
              </a:solidFill>
              <a:effectLst/>
              <a:uFillTx/>
              <a:latin typeface="Times New Roman"/>
            </a:endParaRPr>
          </a:p>
        </p:txBody>
      </p:sp>
      <p:sp>
        <p:nvSpPr>
          <p:cNvPr id="91" name="PlaceHolder 4"/>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pPr indent="0">
              <a:buNone/>
            </a:pPr>
            <a:r>
              <a:rPr lang="en-US" sz="1800" b="0" u="none" strike="noStrike">
                <a:solidFill>
                  <a:schemeClr val="dk1"/>
                </a:solidFill>
                <a:effectLst/>
                <a:uFillTx/>
                <a:latin typeface="Constantia"/>
              </a:rPr>
              <a:t>Click to edit the title text format</a:t>
            </a:r>
          </a:p>
        </p:txBody>
      </p:sp>
      <p:sp>
        <p:nvSpPr>
          <p:cNvPr id="92"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2600" b="0" u="none" strike="noStrike">
                <a:solidFill>
                  <a:schemeClr val="dk1"/>
                </a:solidFill>
                <a:effectLst/>
                <a:uFillTx/>
                <a:latin typeface="Constantia"/>
              </a:rPr>
              <a:t>Click to edit the outline text format</a:t>
            </a:r>
          </a:p>
          <a:p>
            <a:pPr marL="864000" lvl="1" indent="-324000">
              <a:spcBef>
                <a:spcPts val="1134"/>
              </a:spcBef>
              <a:buClr>
                <a:srgbClr val="000000"/>
              </a:buClr>
              <a:buSzPct val="75000"/>
              <a:buFont typeface="Symbol" charset="2"/>
              <a:buChar char=""/>
            </a:pPr>
            <a:r>
              <a:rPr lang="en-US" sz="2100" b="0" u="none" strike="noStrike">
                <a:solidFill>
                  <a:schemeClr val="dk1"/>
                </a:solidFill>
                <a:effectLst/>
                <a:uFillTx/>
                <a:latin typeface="Constantia"/>
              </a:rPr>
              <a:t>Second Outline Level</a:t>
            </a:r>
          </a:p>
          <a:p>
            <a:pPr marL="1296000" lvl="2" indent="-288000">
              <a:spcBef>
                <a:spcPts val="850"/>
              </a:spcBef>
              <a:buClr>
                <a:srgbClr val="000000"/>
              </a:buClr>
              <a:buSzPct val="45000"/>
              <a:buFont typeface="Wingdings" charset="2"/>
              <a:buChar char=""/>
            </a:pPr>
            <a:r>
              <a:rPr lang="en-US" sz="2000" b="0" u="none" strike="noStrike">
                <a:solidFill>
                  <a:schemeClr val="dk1"/>
                </a:solidFill>
                <a:effectLst/>
                <a:uFillTx/>
                <a:latin typeface="Constantia"/>
              </a:rPr>
              <a:t>Third Outline Level</a:t>
            </a:r>
          </a:p>
          <a:p>
            <a:pPr marL="1728000" lvl="3" indent="-216000">
              <a:spcBef>
                <a:spcPts val="567"/>
              </a:spcBef>
              <a:buClr>
                <a:srgbClr val="000000"/>
              </a:buClr>
              <a:buSzPct val="75000"/>
              <a:buFont typeface="Symbol" charset="2"/>
              <a:buChar char=""/>
            </a:pPr>
            <a:r>
              <a:rPr lang="en-US" sz="2000" b="0" u="none" strike="noStrike">
                <a:solidFill>
                  <a:schemeClr val="dk1"/>
                </a:solidFill>
                <a:effectLst/>
                <a:uFillTx/>
                <a:latin typeface="Constantia"/>
              </a:rPr>
              <a:t>Fourth Outline Level</a:t>
            </a:r>
          </a:p>
          <a:p>
            <a:pPr marL="2160000" lvl="4" indent="-216000">
              <a:spcBef>
                <a:spcPts val="283"/>
              </a:spcBef>
              <a:buClr>
                <a:srgbClr val="000000"/>
              </a:buClr>
              <a:buSzPct val="45000"/>
              <a:buFont typeface="Wingdings" charset="2"/>
              <a:buChar char=""/>
            </a:pPr>
            <a:r>
              <a:rPr lang="en-US" sz="2000" b="0" u="none" strike="noStrike">
                <a:solidFill>
                  <a:schemeClr val="dk1"/>
                </a:solidFill>
                <a:effectLst/>
                <a:uFillTx/>
                <a:latin typeface="Constantia"/>
              </a:rPr>
              <a:t>Fifth Outline Level</a:t>
            </a:r>
          </a:p>
          <a:p>
            <a:pPr marL="2592000" lvl="5" indent="-216000">
              <a:spcBef>
                <a:spcPts val="283"/>
              </a:spcBef>
              <a:buClr>
                <a:srgbClr val="000000"/>
              </a:buClr>
              <a:buSzPct val="45000"/>
              <a:buFont typeface="Wingdings" charset="2"/>
              <a:buChar char=""/>
            </a:pPr>
            <a:r>
              <a:rPr lang="en-US" sz="2000" b="0" u="none" strike="noStrike">
                <a:solidFill>
                  <a:schemeClr val="dk1"/>
                </a:solidFill>
                <a:effectLst/>
                <a:uFillTx/>
                <a:latin typeface="Constantia"/>
              </a:rPr>
              <a:t>Sixth Outline Level</a:t>
            </a:r>
          </a:p>
          <a:p>
            <a:pPr marL="3024000" lvl="6" indent="-216000">
              <a:spcBef>
                <a:spcPts val="283"/>
              </a:spcBef>
              <a:buClr>
                <a:srgbClr val="000000"/>
              </a:buClr>
              <a:buSzPct val="45000"/>
              <a:buFont typeface="Wingdings" charset="2"/>
              <a:buChar char=""/>
            </a:pPr>
            <a:r>
              <a:rPr lang="en-US" sz="2000" b="0" u="none" strike="noStrike">
                <a:solidFill>
                  <a:schemeClr val="dk1"/>
                </a:solidFill>
                <a:effectLst/>
                <a:uFillTx/>
                <a:latin typeface="Constantia"/>
              </a:rPr>
              <a:t>Seventh Outline Level</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10"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PlaceHolder 1"/>
          <p:cNvSpPr>
            <a:spLocks noGrp="1"/>
          </p:cNvSpPr>
          <p:nvPr>
            <p:ph type="title"/>
          </p:nvPr>
        </p:nvSpPr>
        <p:spPr>
          <a:xfrm>
            <a:off x="533519" y="1371600"/>
            <a:ext cx="8335177" cy="2057400"/>
          </a:xfrm>
          <a:prstGeom prst="rect">
            <a:avLst/>
          </a:prstGeom>
          <a:solidFill>
            <a:schemeClr val="accent2"/>
          </a:solidFill>
          <a:ln w="0">
            <a:noFill/>
          </a:ln>
        </p:spPr>
        <p:txBody>
          <a:bodyPr lIns="0" tIns="0" rIns="18360" bIns="0" anchor="b">
            <a:noAutofit/>
          </a:bodyPr>
          <a:lstStyle/>
          <a:p>
            <a:pPr indent="0" algn="r">
              <a:lnSpc>
                <a:spcPct val="100000"/>
              </a:lnSpc>
              <a:buNone/>
            </a:pPr>
            <a:r>
              <a:rPr lang="en-US" sz="3600" b="1" u="none" strike="noStrike" dirty="0">
                <a:solidFill>
                  <a:srgbClr val="FF0000"/>
                </a:solidFill>
                <a:effectLst/>
                <a:uFillTx/>
                <a:latin typeface="Calibri"/>
              </a:rPr>
              <a:t>ECHOCARDIOGRAPHIC ASSESSMENT OF AORTIC REGURGITATION</a:t>
            </a:r>
            <a:br>
              <a:rPr lang="en-US" sz="3600" b="1" u="none" strike="noStrike" dirty="0">
                <a:solidFill>
                  <a:srgbClr val="FF0000"/>
                </a:solidFill>
                <a:effectLst/>
                <a:uFillTx/>
                <a:latin typeface="Calibri"/>
              </a:rPr>
            </a:br>
            <a:endParaRPr lang="en-US" sz="3600" b="0" u="none" strike="noStrike" dirty="0">
              <a:solidFill>
                <a:srgbClr val="FF0000"/>
              </a:solidFill>
              <a:effectLst/>
              <a:uFillTx/>
              <a:latin typeface="Constantia"/>
            </a:endParaRPr>
          </a:p>
        </p:txBody>
      </p:sp>
      <p:sp>
        <p:nvSpPr>
          <p:cNvPr id="2" name="TextBox 1">
            <a:extLst>
              <a:ext uri="{FF2B5EF4-FFF2-40B4-BE49-F238E27FC236}">
                <a16:creationId xmlns:a16="http://schemas.microsoft.com/office/drawing/2014/main" id="{E6CA173D-D42C-36FD-B626-011D7FABEF6F}"/>
              </a:ext>
            </a:extLst>
          </p:cNvPr>
          <p:cNvSpPr txBox="1"/>
          <p:nvPr/>
        </p:nvSpPr>
        <p:spPr>
          <a:xfrm>
            <a:off x="2762865" y="3972232"/>
            <a:ext cx="4454012" cy="923330"/>
          </a:xfrm>
          <a:prstGeom prst="rect">
            <a:avLst/>
          </a:prstGeom>
          <a:noFill/>
        </p:spPr>
        <p:txBody>
          <a:bodyPr wrap="square" rtlCol="0">
            <a:spAutoFit/>
          </a:bodyPr>
          <a:lstStyle/>
          <a:p>
            <a:r>
              <a:rPr lang="en-US" dirty="0"/>
              <a:t>DR. MITHUN ANILKUMAR</a:t>
            </a:r>
          </a:p>
          <a:p>
            <a:r>
              <a:rPr lang="en-US" dirty="0"/>
              <a:t>SR CARDIOLOGY</a:t>
            </a:r>
          </a:p>
          <a:p>
            <a:r>
              <a:rPr lang="en-US" dirty="0"/>
              <a:t>TDMC</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PlaceHolder 1"/>
          <p:cNvSpPr>
            <a:spLocks noGrp="1"/>
          </p:cNvSpPr>
          <p:nvPr>
            <p:ph type="title"/>
          </p:nvPr>
        </p:nvSpPr>
        <p:spPr>
          <a:xfrm>
            <a:off x="585019" y="963059"/>
            <a:ext cx="8229240" cy="715680"/>
          </a:xfrm>
          <a:prstGeom prst="rect">
            <a:avLst/>
          </a:prstGeom>
          <a:noFill/>
          <a:ln w="0">
            <a:noFill/>
          </a:ln>
        </p:spPr>
        <p:txBody>
          <a:bodyPr lIns="0" tIns="45000" rIns="0" bIns="0" anchor="b">
            <a:normAutofit fontScale="92500"/>
          </a:bodyPr>
          <a:lstStyle/>
          <a:p>
            <a:r>
              <a:rPr lang="en-US" sz="5000" b="0" u="none" strike="noStrike" dirty="0">
                <a:solidFill>
                  <a:schemeClr val="dk2"/>
                </a:solidFill>
                <a:effectLst/>
                <a:uFillTx/>
                <a:latin typeface="Bodoni MT Black" panose="02070A03080606020203" pitchFamily="18" charset="0"/>
              </a:rPr>
              <a:t>Etiology of AR</a:t>
            </a:r>
            <a:endParaRPr lang="en-US" sz="5000" b="0" u="none" strike="noStrike" dirty="0">
              <a:solidFill>
                <a:schemeClr val="dk2"/>
              </a:solidFill>
              <a:effectLst/>
              <a:uFillTx/>
              <a:latin typeface="Calibri"/>
            </a:endParaRPr>
          </a:p>
        </p:txBody>
      </p:sp>
      <p:sp>
        <p:nvSpPr>
          <p:cNvPr id="127" name="PlaceHolder 2"/>
          <p:cNvSpPr>
            <a:spLocks noGrp="1"/>
          </p:cNvSpPr>
          <p:nvPr>
            <p:ph/>
          </p:nvPr>
        </p:nvSpPr>
        <p:spPr>
          <a:xfrm>
            <a:off x="457380" y="2180183"/>
            <a:ext cx="8229240" cy="4830480"/>
          </a:xfrm>
          <a:prstGeom prst="rect">
            <a:avLst/>
          </a:prstGeom>
          <a:noFill/>
          <a:ln w="0">
            <a:noFill/>
          </a:ln>
        </p:spPr>
        <p:txBody>
          <a:bodyPr lIns="90000" tIns="45000" rIns="90000" bIns="45000" anchor="t">
            <a:noAutofit/>
          </a:bodyPr>
          <a:lstStyle/>
          <a:p>
            <a:pPr marL="274320" indent="-274320">
              <a:lnSpc>
                <a:spcPct val="100000"/>
              </a:lnSpc>
              <a:spcBef>
                <a:spcPts val="519"/>
              </a:spcBef>
              <a:buClr>
                <a:srgbClr val="0BD0D9"/>
              </a:buClr>
              <a:buSzPct val="95000"/>
              <a:buFont typeface="Wingdings 2" charset="2"/>
              <a:buChar char=""/>
            </a:pPr>
            <a:r>
              <a:rPr lang="en-US" sz="2600" b="1" u="none" strike="noStrike" dirty="0">
                <a:solidFill>
                  <a:schemeClr val="dk1"/>
                </a:solidFill>
                <a:effectLst/>
                <a:uFillTx/>
                <a:latin typeface="Bodoni MT Black" panose="02070A03080606020203" pitchFamily="18" charset="0"/>
              </a:rPr>
              <a:t>ABNORMALITIES OF THE AORTA</a:t>
            </a:r>
            <a:endParaRPr lang="en-US" sz="2600" b="0" u="none" strike="noStrike" dirty="0">
              <a:solidFill>
                <a:schemeClr val="dk1"/>
              </a:solidFill>
              <a:effectLst/>
              <a:uFillTx/>
              <a:latin typeface="Bodoni MT Black" panose="02070A03080606020203" pitchFamily="18" charset="0"/>
            </a:endParaRP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-Marfan syndrome</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-Bicuspid aortic valve disease</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-Hypertensive aortic dilation</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-Cystic medial necrosis</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-Aortic dissection</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-Systemic inflammatory diseases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704160"/>
            <a:ext cx="8229240" cy="1142640"/>
          </a:xfrm>
          <a:prstGeom prst="rect">
            <a:avLst/>
          </a:prstGeom>
          <a:noFill/>
          <a:ln w="0">
            <a:noFill/>
          </a:ln>
        </p:spPr>
        <p:txBody>
          <a:bodyPr lIns="0" tIns="45720" rIns="0" bIns="0" anchor="b">
            <a:normAutofit/>
          </a:bodyPr>
          <a:lstStyle/>
          <a:p>
            <a:pPr indent="0">
              <a:lnSpc>
                <a:spcPct val="100000"/>
              </a:lnSpc>
              <a:buNone/>
            </a:pPr>
            <a:r>
              <a:rPr lang="en-US" sz="3200" b="1" u="none" strike="noStrike" dirty="0">
                <a:solidFill>
                  <a:srgbClr val="FF0000"/>
                </a:solidFill>
                <a:effectLst/>
                <a:uFillTx/>
                <a:latin typeface="Berlin Sans FB Demi" panose="020E0802020502020306" pitchFamily="34" charset="0"/>
              </a:rPr>
              <a:t>FUNCTIONAL CLASSIFICATION OF AR LESIONS </a:t>
            </a:r>
          </a:p>
        </p:txBody>
      </p:sp>
      <p:sp>
        <p:nvSpPr>
          <p:cNvPr id="129" name="PlaceHolder 2"/>
          <p:cNvSpPr>
            <a:spLocks noGrp="1"/>
          </p:cNvSpPr>
          <p:nvPr>
            <p:ph/>
          </p:nvPr>
        </p:nvSpPr>
        <p:spPr>
          <a:xfrm>
            <a:off x="457200" y="1855080"/>
            <a:ext cx="4039920" cy="659160"/>
          </a:xfrm>
          <a:prstGeom prst="rect">
            <a:avLst/>
          </a:prstGeom>
          <a:noFill/>
          <a:ln w="0">
            <a:noFill/>
          </a:ln>
        </p:spPr>
        <p:txBody>
          <a:bodyPr lIns="45720" tIns="0" rIns="45720" bIns="0" anchor="ctr">
            <a:noAutofit/>
          </a:bodyPr>
          <a:lstStyle/>
          <a:p>
            <a:pPr indent="0">
              <a:lnSpc>
                <a:spcPct val="100000"/>
              </a:lnSpc>
              <a:spcBef>
                <a:spcPts val="479"/>
              </a:spcBef>
              <a:buNone/>
              <a:tabLst>
                <a:tab pos="0" algn="l"/>
              </a:tabLst>
            </a:pPr>
            <a:r>
              <a:rPr lang="en-US" sz="2400" b="1" u="none" strike="noStrike">
                <a:solidFill>
                  <a:schemeClr val="dk2"/>
                </a:solidFill>
                <a:effectLst/>
                <a:uFillTx/>
                <a:latin typeface="Constantia"/>
              </a:rPr>
              <a:t>DYSFUNCTION</a:t>
            </a:r>
            <a:endParaRPr lang="en-US" sz="2400" b="0" u="none" strike="noStrike">
              <a:solidFill>
                <a:schemeClr val="dk1"/>
              </a:solidFill>
              <a:effectLst/>
              <a:uFillTx/>
              <a:latin typeface="Constantia"/>
            </a:endParaRPr>
          </a:p>
        </p:txBody>
      </p:sp>
      <p:sp>
        <p:nvSpPr>
          <p:cNvPr id="130" name="PlaceHolder 3"/>
          <p:cNvSpPr>
            <a:spLocks noGrp="1"/>
          </p:cNvSpPr>
          <p:nvPr>
            <p:ph/>
          </p:nvPr>
        </p:nvSpPr>
        <p:spPr>
          <a:xfrm>
            <a:off x="4645080" y="1859760"/>
            <a:ext cx="4041360" cy="654480"/>
          </a:xfrm>
          <a:prstGeom prst="rect">
            <a:avLst/>
          </a:prstGeom>
          <a:noFill/>
          <a:ln w="0">
            <a:noFill/>
          </a:ln>
        </p:spPr>
        <p:txBody>
          <a:bodyPr lIns="45720" tIns="0" rIns="45720" bIns="0" anchor="ctr">
            <a:noAutofit/>
          </a:bodyPr>
          <a:lstStyle/>
          <a:p>
            <a:pPr indent="0">
              <a:lnSpc>
                <a:spcPct val="100000"/>
              </a:lnSpc>
              <a:spcBef>
                <a:spcPts val="479"/>
              </a:spcBef>
              <a:buNone/>
              <a:tabLst>
                <a:tab pos="0" algn="l"/>
              </a:tabLst>
            </a:pPr>
            <a:r>
              <a:rPr lang="en-US" sz="2400" b="1" u="none" strike="noStrike">
                <a:solidFill>
                  <a:schemeClr val="dk2"/>
                </a:solidFill>
                <a:effectLst/>
                <a:uFillTx/>
                <a:latin typeface="Constantia"/>
              </a:rPr>
              <a:t>ECHO FINDINGS</a:t>
            </a:r>
            <a:endParaRPr lang="en-US" sz="2400" b="0" u="none" strike="noStrike">
              <a:solidFill>
                <a:schemeClr val="dk1"/>
              </a:solidFill>
              <a:effectLst/>
              <a:uFillTx/>
              <a:latin typeface="Constantia"/>
            </a:endParaRPr>
          </a:p>
        </p:txBody>
      </p:sp>
      <p:sp>
        <p:nvSpPr>
          <p:cNvPr id="131" name="PlaceHolder 4"/>
          <p:cNvSpPr>
            <a:spLocks noGrp="1"/>
          </p:cNvSpPr>
          <p:nvPr>
            <p:ph/>
          </p:nvPr>
        </p:nvSpPr>
        <p:spPr>
          <a:xfrm>
            <a:off x="457200" y="2514600"/>
            <a:ext cx="4039920" cy="3845520"/>
          </a:xfrm>
          <a:prstGeom prst="rect">
            <a:avLst/>
          </a:prstGeom>
          <a:noFill/>
          <a:ln w="0">
            <a:noFill/>
          </a:ln>
        </p:spPr>
        <p:txBody>
          <a:bodyPr lIns="90000" tIns="0" rIns="90000" bIns="45000" anchor="t">
            <a:normAutofit/>
          </a:bodyPr>
          <a:lstStyle/>
          <a:p>
            <a:pPr marL="457200" indent="-457200">
              <a:lnSpc>
                <a:spcPct val="100000"/>
              </a:lnSpc>
              <a:spcBef>
                <a:spcPts val="561"/>
              </a:spcBef>
              <a:buClr>
                <a:srgbClr val="0BD0D9"/>
              </a:buClr>
              <a:buSzPct val="95000"/>
              <a:buFont typeface="Calibri"/>
              <a:buAutoNum type="arabicPeriod"/>
            </a:pPr>
            <a:r>
              <a:rPr lang="en-US" sz="2800" b="0" u="none" strike="noStrike" dirty="0">
                <a:solidFill>
                  <a:schemeClr val="dk1"/>
                </a:solidFill>
                <a:effectLst/>
                <a:uFillTx/>
                <a:latin typeface="Constantia"/>
              </a:rPr>
              <a:t>Enlargement of the aortic root with normal cusps</a:t>
            </a:r>
          </a:p>
        </p:txBody>
      </p:sp>
      <p:sp>
        <p:nvSpPr>
          <p:cNvPr id="132" name="PlaceHolder 5"/>
          <p:cNvSpPr>
            <a:spLocks noGrp="1"/>
          </p:cNvSpPr>
          <p:nvPr>
            <p:ph/>
          </p:nvPr>
        </p:nvSpPr>
        <p:spPr>
          <a:xfrm>
            <a:off x="4645080" y="2514600"/>
            <a:ext cx="4041360" cy="3845520"/>
          </a:xfrm>
          <a:prstGeom prst="rect">
            <a:avLst/>
          </a:prstGeom>
          <a:noFill/>
          <a:ln w="0">
            <a:noFill/>
          </a:ln>
        </p:spPr>
        <p:txBody>
          <a:bodyPr lIns="90000" tIns="0" rIns="90000" bIns="45000" anchor="t">
            <a:normAutofit/>
          </a:bodyPr>
          <a:lstStyle/>
          <a:p>
            <a:pPr>
              <a:lnSpc>
                <a:spcPct val="100000"/>
              </a:lnSpc>
              <a:spcBef>
                <a:spcPts val="561"/>
              </a:spcBef>
              <a:buClr>
                <a:srgbClr val="0BD0D9"/>
              </a:buClr>
              <a:buSzPct val="95000"/>
            </a:pPr>
            <a:r>
              <a:rPr lang="en-US" sz="2800" b="0" u="none" strike="noStrike" dirty="0">
                <a:solidFill>
                  <a:schemeClr val="dk1"/>
                </a:solidFill>
                <a:effectLst/>
                <a:uFillTx/>
                <a:latin typeface="Constantia"/>
              </a:rPr>
              <a:t>Dilatation of any components of the aortic root(aortic annulus, sinuses of Valsalva , sinotubular junction)</a:t>
            </a:r>
          </a:p>
        </p:txBody>
      </p:sp>
      <p:sp>
        <p:nvSpPr>
          <p:cNvPr id="2" name="Arrow: Right 1">
            <a:extLst>
              <a:ext uri="{FF2B5EF4-FFF2-40B4-BE49-F238E27FC236}">
                <a16:creationId xmlns:a16="http://schemas.microsoft.com/office/drawing/2014/main" id="{12978D82-E64C-70E4-BC16-C37C52854983}"/>
              </a:ext>
            </a:extLst>
          </p:cNvPr>
          <p:cNvSpPr/>
          <p:nvPr/>
        </p:nvSpPr>
        <p:spPr>
          <a:xfrm>
            <a:off x="3913239" y="2514240"/>
            <a:ext cx="731841" cy="1896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729788-BDD8-CAD8-F015-0E51EBDE0500}"/>
              </a:ext>
            </a:extLst>
          </p:cNvPr>
          <p:cNvSpPr>
            <a:spLocks noGrp="1"/>
          </p:cNvSpPr>
          <p:nvPr>
            <p:ph type="body"/>
          </p:nvPr>
        </p:nvSpPr>
        <p:spPr>
          <a:xfrm>
            <a:off x="4995265" y="1271248"/>
            <a:ext cx="4041360" cy="1303308"/>
          </a:xfrm>
        </p:spPr>
        <p:txBody>
          <a:bodyPr/>
          <a:lstStyle/>
          <a:p>
            <a:pPr marL="0" indent="0">
              <a:buNone/>
            </a:pPr>
            <a:r>
              <a:rPr lang="en-US" sz="4000" dirty="0">
                <a:latin typeface="Times New Roman" panose="02020603050405020304" pitchFamily="18" charset="0"/>
                <a:cs typeface="Times New Roman" panose="02020603050405020304" pitchFamily="18" charset="0"/>
              </a:rPr>
              <a:t>Dilation and effacement of the sinotubular junction</a:t>
            </a:r>
            <a:endParaRPr lang="en-IN" sz="4000" dirty="0">
              <a:latin typeface="Times New Roman" panose="02020603050405020304" pitchFamily="18" charset="0"/>
              <a:cs typeface="Times New Roman" panose="02020603050405020304" pitchFamily="18" charset="0"/>
            </a:endParaRPr>
          </a:p>
        </p:txBody>
      </p:sp>
      <p:sp>
        <p:nvSpPr>
          <p:cNvPr id="6" name="Text Placeholder 5">
            <a:extLst>
              <a:ext uri="{FF2B5EF4-FFF2-40B4-BE49-F238E27FC236}">
                <a16:creationId xmlns:a16="http://schemas.microsoft.com/office/drawing/2014/main" id="{9DD35F3B-FDA4-EA29-6786-CC98E81469F7}"/>
              </a:ext>
            </a:extLst>
          </p:cNvPr>
          <p:cNvSpPr>
            <a:spLocks noGrp="1"/>
          </p:cNvSpPr>
          <p:nvPr>
            <p:ph type="body"/>
          </p:nvPr>
        </p:nvSpPr>
        <p:spPr>
          <a:xfrm>
            <a:off x="4995265" y="5129018"/>
            <a:ext cx="4041360" cy="1192696"/>
          </a:xfrm>
        </p:spPr>
        <p:txBody>
          <a:bodyPr/>
          <a:lstStyle/>
          <a:p>
            <a:pPr marL="0" indent="0">
              <a:buNone/>
            </a:pPr>
            <a:r>
              <a:rPr lang="en-US" dirty="0">
                <a:latin typeface="Times New Roman" panose="02020603050405020304" pitchFamily="18" charset="0"/>
                <a:cs typeface="Times New Roman" panose="02020603050405020304" pitchFamily="18" charset="0"/>
              </a:rPr>
              <a:t>Color Doppler demonstrates severe aortic regurgitation</a:t>
            </a:r>
            <a:endParaRPr lang="en-IN"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58639A55-8132-8963-CBB2-20DD69AFC731}"/>
              </a:ext>
            </a:extLst>
          </p:cNvPr>
          <p:cNvPicPr>
            <a:picLocks noChangeAspect="1"/>
          </p:cNvPicPr>
          <p:nvPr/>
        </p:nvPicPr>
        <p:blipFill>
          <a:blip r:embed="rId2"/>
          <a:stretch>
            <a:fillRect/>
          </a:stretch>
        </p:blipFill>
        <p:spPr>
          <a:xfrm>
            <a:off x="107375" y="79513"/>
            <a:ext cx="4537705" cy="6437209"/>
          </a:xfrm>
          <a:prstGeom prst="rect">
            <a:avLst/>
          </a:prstGeom>
        </p:spPr>
      </p:pic>
    </p:spTree>
    <p:extLst>
      <p:ext uri="{BB962C8B-B14F-4D97-AF65-F5344CB8AC3E}">
        <p14:creationId xmlns:p14="http://schemas.microsoft.com/office/powerpoint/2010/main" val="890911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2AA820-847D-E4A0-0DB9-8E4BA7529090}"/>
              </a:ext>
            </a:extLst>
          </p:cNvPr>
          <p:cNvSpPr>
            <a:spLocks noGrp="1"/>
          </p:cNvSpPr>
          <p:nvPr>
            <p:ph type="body"/>
          </p:nvPr>
        </p:nvSpPr>
        <p:spPr>
          <a:xfrm>
            <a:off x="457380" y="812315"/>
            <a:ext cx="8229240" cy="1142640"/>
          </a:xfrm>
        </p:spPr>
        <p:txBody>
          <a:bodyPr/>
          <a:lstStyle/>
          <a:p>
            <a:pPr marL="0" indent="0">
              <a:buNone/>
            </a:pPr>
            <a:r>
              <a:rPr lang="en-US" dirty="0">
                <a:latin typeface="Times New Roman" panose="02020603050405020304" pitchFamily="18" charset="0"/>
                <a:cs typeface="Times New Roman" panose="02020603050405020304" pitchFamily="18" charset="0"/>
              </a:rPr>
              <a:t>Failure of complete coaptation the three aortic cusps is seen</a:t>
            </a:r>
            <a:r>
              <a:rPr lang="en-US" dirty="0"/>
              <a:t>.</a:t>
            </a:r>
            <a:endParaRPr lang="en-IN" dirty="0"/>
          </a:p>
        </p:txBody>
      </p:sp>
      <p:pic>
        <p:nvPicPr>
          <p:cNvPr id="6" name="Picture 5">
            <a:extLst>
              <a:ext uri="{FF2B5EF4-FFF2-40B4-BE49-F238E27FC236}">
                <a16:creationId xmlns:a16="http://schemas.microsoft.com/office/drawing/2014/main" id="{F6786C23-1B5E-E523-B7D1-EB80AF4200AB}"/>
              </a:ext>
            </a:extLst>
          </p:cNvPr>
          <p:cNvPicPr>
            <a:picLocks noChangeAspect="1"/>
          </p:cNvPicPr>
          <p:nvPr/>
        </p:nvPicPr>
        <p:blipFill>
          <a:blip r:embed="rId2"/>
          <a:stretch>
            <a:fillRect/>
          </a:stretch>
        </p:blipFill>
        <p:spPr>
          <a:xfrm>
            <a:off x="1320203" y="2192944"/>
            <a:ext cx="5596594" cy="4099701"/>
          </a:xfrm>
          <a:prstGeom prst="rect">
            <a:avLst/>
          </a:prstGeom>
        </p:spPr>
      </p:pic>
    </p:spTree>
    <p:extLst>
      <p:ext uri="{BB962C8B-B14F-4D97-AF65-F5344CB8AC3E}">
        <p14:creationId xmlns:p14="http://schemas.microsoft.com/office/powerpoint/2010/main" val="766900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PlaceHolder 1"/>
          <p:cNvSpPr>
            <a:spLocks noGrp="1"/>
          </p:cNvSpPr>
          <p:nvPr>
            <p:ph/>
          </p:nvPr>
        </p:nvSpPr>
        <p:spPr>
          <a:xfrm>
            <a:off x="457199" y="914400"/>
            <a:ext cx="3945835" cy="5638320"/>
          </a:xfrm>
          <a:prstGeom prst="rect">
            <a:avLst/>
          </a:prstGeom>
          <a:noFill/>
          <a:ln w="0">
            <a:noFill/>
          </a:ln>
        </p:spPr>
        <p:txBody>
          <a:bodyPr lIns="90000" tIns="45000" rIns="90000" bIns="45000" anchor="t">
            <a:noAutofit/>
          </a:bodyPr>
          <a:lstStyle/>
          <a:p>
            <a:pPr marL="274320" indent="-274320">
              <a:lnSpc>
                <a:spcPct val="100000"/>
              </a:lnSpc>
              <a:spcBef>
                <a:spcPts val="519"/>
              </a:spcBef>
              <a:buNone/>
              <a:tabLst>
                <a:tab pos="0" algn="l"/>
              </a:tabLst>
            </a:pPr>
            <a:r>
              <a:rPr lang="en-US" sz="2600" b="1" u="none" strike="noStrike" dirty="0">
                <a:solidFill>
                  <a:schemeClr val="tx2">
                    <a:lumMod val="60000"/>
                    <a:lumOff val="40000"/>
                  </a:schemeClr>
                </a:solidFill>
                <a:effectLst/>
                <a:uFillTx/>
                <a:latin typeface="Constantia"/>
              </a:rPr>
              <a:t>2a</a:t>
            </a:r>
            <a:r>
              <a:rPr lang="en-US" sz="2600" b="0" u="none" strike="noStrike" dirty="0">
                <a:solidFill>
                  <a:schemeClr val="dk1"/>
                </a:solidFill>
                <a:effectLst/>
                <a:uFillTx/>
                <a:latin typeface="Constantia"/>
              </a:rPr>
              <a:t>:Cusp prolapse</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with eccentric AR jet</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a:t>
            </a:r>
            <a:endParaRPr lang="en-US" sz="2600" dirty="0">
              <a:solidFill>
                <a:schemeClr val="dk1"/>
              </a:solidFill>
              <a:latin typeface="Constantia"/>
            </a:endParaRPr>
          </a:p>
          <a:p>
            <a:pPr marL="457200" indent="-457200">
              <a:lnSpc>
                <a:spcPct val="100000"/>
              </a:lnSpc>
              <a:spcBef>
                <a:spcPts val="519"/>
              </a:spcBef>
              <a:buFont typeface="Arial" panose="020B0604020202020204" pitchFamily="34" charset="0"/>
              <a:buChar char="•"/>
              <a:tabLst>
                <a:tab pos="0" algn="l"/>
              </a:tabLst>
            </a:pPr>
            <a:r>
              <a:rPr lang="en-US" sz="2600" b="0" u="none" strike="noStrike" dirty="0">
                <a:solidFill>
                  <a:schemeClr val="dk1"/>
                </a:solidFill>
                <a:effectLst/>
                <a:uFillTx/>
                <a:latin typeface="Constantia"/>
              </a:rPr>
              <a:t>  Cusp flail</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a:t>
            </a:r>
          </a:p>
          <a:p>
            <a:pPr marL="457200" indent="-457200">
              <a:lnSpc>
                <a:spcPct val="100000"/>
              </a:lnSpc>
              <a:spcBef>
                <a:spcPts val="519"/>
              </a:spcBef>
              <a:buFont typeface="Arial" panose="020B0604020202020204" pitchFamily="34" charset="0"/>
              <a:buChar char="•"/>
              <a:tabLst>
                <a:tab pos="0" algn="l"/>
              </a:tabLst>
            </a:pPr>
            <a:r>
              <a:rPr lang="en-US" sz="2600" dirty="0">
                <a:solidFill>
                  <a:schemeClr val="dk1"/>
                </a:solidFill>
                <a:latin typeface="Constantia"/>
              </a:rPr>
              <a:t>  </a:t>
            </a:r>
            <a:r>
              <a:rPr lang="en-US" sz="2600" b="0" u="none" strike="noStrike" dirty="0">
                <a:solidFill>
                  <a:schemeClr val="dk1"/>
                </a:solidFill>
                <a:effectLst/>
                <a:uFillTx/>
                <a:latin typeface="Constantia"/>
              </a:rPr>
              <a:t>Partial cusp</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prolapse</a:t>
            </a:r>
          </a:p>
        </p:txBody>
      </p:sp>
      <p:sp>
        <p:nvSpPr>
          <p:cNvPr id="134" name="PlaceHolder 2"/>
          <p:cNvSpPr>
            <a:spLocks noGrp="1"/>
          </p:cNvSpPr>
          <p:nvPr>
            <p:ph/>
          </p:nvPr>
        </p:nvSpPr>
        <p:spPr>
          <a:xfrm>
            <a:off x="3733920" y="838080"/>
            <a:ext cx="4952520" cy="5790960"/>
          </a:xfrm>
          <a:prstGeom prst="rect">
            <a:avLst/>
          </a:prstGeom>
          <a:noFill/>
          <a:ln w="0">
            <a:noFill/>
          </a:ln>
        </p:spPr>
        <p:txBody>
          <a:bodyPr lIns="90000" tIns="45000" rIns="90000" bIns="45000" anchor="t">
            <a:noAutofit/>
          </a:bodyPr>
          <a:lstStyle/>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None/>
              <a:tabLst>
                <a:tab pos="0" algn="l"/>
              </a:tabLst>
            </a:pPr>
            <a:r>
              <a:rPr lang="en-US" sz="2600" b="1" u="none" strike="noStrike" dirty="0">
                <a:solidFill>
                  <a:schemeClr val="dk1"/>
                </a:solidFill>
                <a:effectLst/>
                <a:uFillTx/>
                <a:latin typeface="Constantia"/>
              </a:rPr>
              <a:t>Complete eversion</a:t>
            </a:r>
            <a:r>
              <a:rPr lang="en-US" sz="2600" b="0" u="none" strike="noStrike" dirty="0">
                <a:solidFill>
                  <a:schemeClr val="dk1"/>
                </a:solidFill>
                <a:effectLst/>
                <a:uFillTx/>
                <a:latin typeface="Constantia"/>
              </a:rPr>
              <a:t> of a cusp into the LVOT in long axis views</a:t>
            </a:r>
          </a:p>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None/>
              <a:tabLst>
                <a:tab pos="0" algn="l"/>
              </a:tabLst>
            </a:pPr>
            <a:r>
              <a:rPr lang="en-US" sz="2600" b="1" u="none" strike="noStrike" dirty="0">
                <a:solidFill>
                  <a:schemeClr val="dk1"/>
                </a:solidFill>
                <a:effectLst/>
                <a:uFillTx/>
                <a:latin typeface="Constantia"/>
              </a:rPr>
              <a:t>Distal part of a cusp prolapsing into the LVOT</a:t>
            </a:r>
            <a:r>
              <a:rPr lang="en-US" sz="2600" b="0" u="none" strike="noStrike" dirty="0">
                <a:solidFill>
                  <a:schemeClr val="dk1"/>
                </a:solidFill>
                <a:effectLst/>
                <a:uFillTx/>
                <a:latin typeface="Constantia"/>
              </a:rPr>
              <a:t>(clear bending of the cusp body on long axis views and presence of a small circular structure near the cusp free edge on short axis views)</a:t>
            </a:r>
          </a:p>
        </p:txBody>
      </p:sp>
      <p:sp>
        <p:nvSpPr>
          <p:cNvPr id="2" name="Arrow: Right 1">
            <a:extLst>
              <a:ext uri="{FF2B5EF4-FFF2-40B4-BE49-F238E27FC236}">
                <a16:creationId xmlns:a16="http://schemas.microsoft.com/office/drawing/2014/main" id="{98C7F671-BC61-8EE6-FD7D-CDB6AB2418B8}"/>
              </a:ext>
            </a:extLst>
          </p:cNvPr>
          <p:cNvSpPr/>
          <p:nvPr/>
        </p:nvSpPr>
        <p:spPr>
          <a:xfrm>
            <a:off x="3041374" y="2564296"/>
            <a:ext cx="576469" cy="2981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Arrow: Right 2">
            <a:extLst>
              <a:ext uri="{FF2B5EF4-FFF2-40B4-BE49-F238E27FC236}">
                <a16:creationId xmlns:a16="http://schemas.microsoft.com/office/drawing/2014/main" id="{6AB6DF6E-12F1-9492-517D-B742A26B9969}"/>
              </a:ext>
            </a:extLst>
          </p:cNvPr>
          <p:cNvSpPr/>
          <p:nvPr/>
        </p:nvSpPr>
        <p:spPr>
          <a:xfrm>
            <a:off x="3041374" y="3987187"/>
            <a:ext cx="576469" cy="2981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PlaceHolder 1"/>
          <p:cNvSpPr>
            <a:spLocks noGrp="1"/>
          </p:cNvSpPr>
          <p:nvPr>
            <p:ph/>
          </p:nvPr>
        </p:nvSpPr>
        <p:spPr>
          <a:xfrm>
            <a:off x="457200" y="990720"/>
            <a:ext cx="3047760" cy="5562360"/>
          </a:xfrm>
          <a:prstGeom prst="rect">
            <a:avLst/>
          </a:prstGeom>
          <a:noFill/>
          <a:ln w="0">
            <a:noFill/>
          </a:ln>
        </p:spPr>
        <p:txBody>
          <a:bodyPr lIns="90000" tIns="45000" rIns="90000" bIns="45000" anchor="t">
            <a:noAutofit/>
          </a:bodyPr>
          <a:lstStyle/>
          <a:p>
            <a:pPr marL="457200" indent="-457200">
              <a:lnSpc>
                <a:spcPct val="100000"/>
              </a:lnSpc>
              <a:spcBef>
                <a:spcPts val="519"/>
              </a:spcBef>
              <a:buFont typeface="Arial" panose="020B0604020202020204" pitchFamily="34" charset="0"/>
              <a:buChar char="•"/>
              <a:tabLst>
                <a:tab pos="0" algn="l"/>
              </a:tabLst>
            </a:pPr>
            <a:r>
              <a:rPr lang="en-US" sz="2600" b="0" u="none" strike="noStrike" dirty="0">
                <a:solidFill>
                  <a:schemeClr val="dk1"/>
                </a:solidFill>
                <a:effectLst/>
                <a:uFillTx/>
                <a:latin typeface="Constantia"/>
              </a:rPr>
              <a:t>Whole cusp prolapse</a:t>
            </a:r>
          </a:p>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None/>
              <a:tabLst>
                <a:tab pos="0" algn="l"/>
              </a:tabLst>
            </a:pPr>
            <a:r>
              <a:rPr lang="en-US" sz="2600" b="1" u="none" strike="noStrike" dirty="0">
                <a:solidFill>
                  <a:schemeClr val="tx2">
                    <a:lumMod val="60000"/>
                    <a:lumOff val="40000"/>
                  </a:schemeClr>
                </a:solidFill>
                <a:effectLst/>
                <a:uFillTx/>
                <a:latin typeface="Constantia"/>
              </a:rPr>
              <a:t>2b</a:t>
            </a:r>
            <a:r>
              <a:rPr lang="en-US" sz="2600" b="0" u="none" strike="noStrike" dirty="0">
                <a:solidFill>
                  <a:schemeClr val="dk1"/>
                </a:solidFill>
                <a:effectLst/>
                <a:uFillTx/>
                <a:latin typeface="Constantia"/>
              </a:rPr>
              <a:t>:Free edge fenestration with eccentric AR jet</a:t>
            </a:r>
          </a:p>
        </p:txBody>
      </p:sp>
      <p:sp>
        <p:nvSpPr>
          <p:cNvPr id="136" name="PlaceHolder 2"/>
          <p:cNvSpPr>
            <a:spLocks noGrp="1"/>
          </p:cNvSpPr>
          <p:nvPr>
            <p:ph/>
          </p:nvPr>
        </p:nvSpPr>
        <p:spPr>
          <a:xfrm>
            <a:off x="3657600" y="914400"/>
            <a:ext cx="5333760" cy="5638320"/>
          </a:xfrm>
          <a:prstGeom prst="rect">
            <a:avLst/>
          </a:prstGeom>
          <a:noFill/>
          <a:ln w="0">
            <a:noFill/>
          </a:ln>
        </p:spPr>
        <p:txBody>
          <a:bodyPr lIns="90000" tIns="45000" rIns="90000" bIns="45000" anchor="t">
            <a:noAutofit/>
          </a:bodyPr>
          <a:lstStyle/>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Free edge of a cusp overriding the plane of aortic annulus with </a:t>
            </a:r>
            <a:r>
              <a:rPr lang="en-US" sz="2600" b="1" u="none" strike="noStrike" dirty="0">
                <a:solidFill>
                  <a:schemeClr val="dk1"/>
                </a:solidFill>
                <a:effectLst/>
                <a:uFillTx/>
                <a:latin typeface="Constantia"/>
              </a:rPr>
              <a:t>billowing of the entire cusp body into the LVOT</a:t>
            </a:r>
            <a:r>
              <a:rPr lang="en-US" sz="2600" b="0" u="none" strike="noStrike" dirty="0">
                <a:solidFill>
                  <a:schemeClr val="dk1"/>
                </a:solidFill>
                <a:effectLst/>
                <a:uFillTx/>
                <a:latin typeface="Constantia"/>
              </a:rPr>
              <a:t>(Presence of a large circular or oval structure immediately beneath the valve on short axis views)</a:t>
            </a:r>
          </a:p>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Presence of an </a:t>
            </a:r>
            <a:r>
              <a:rPr lang="en-US" sz="2600" b="1" u="none" strike="noStrike" dirty="0">
                <a:solidFill>
                  <a:schemeClr val="dk1"/>
                </a:solidFill>
                <a:effectLst/>
                <a:uFillTx/>
                <a:latin typeface="Constantia"/>
              </a:rPr>
              <a:t>eccentric AR </a:t>
            </a:r>
            <a:r>
              <a:rPr lang="en-US" sz="2600" b="0" u="none" strike="noStrike" dirty="0">
                <a:solidFill>
                  <a:schemeClr val="dk1"/>
                </a:solidFill>
                <a:effectLst/>
                <a:uFillTx/>
                <a:latin typeface="Constantia"/>
              </a:rPr>
              <a:t>jet without definite evidence of cusp prolapse</a:t>
            </a:r>
          </a:p>
        </p:txBody>
      </p:sp>
      <p:sp>
        <p:nvSpPr>
          <p:cNvPr id="2" name="Arrow: Right 1">
            <a:extLst>
              <a:ext uri="{FF2B5EF4-FFF2-40B4-BE49-F238E27FC236}">
                <a16:creationId xmlns:a16="http://schemas.microsoft.com/office/drawing/2014/main" id="{6A4F715C-E8C5-1035-4CE9-9452B814AF82}"/>
              </a:ext>
            </a:extLst>
          </p:cNvPr>
          <p:cNvSpPr/>
          <p:nvPr/>
        </p:nvSpPr>
        <p:spPr>
          <a:xfrm>
            <a:off x="2941983" y="1431235"/>
            <a:ext cx="795130" cy="2981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Arrow: Right 2">
            <a:extLst>
              <a:ext uri="{FF2B5EF4-FFF2-40B4-BE49-F238E27FC236}">
                <a16:creationId xmlns:a16="http://schemas.microsoft.com/office/drawing/2014/main" id="{08F4BD92-BFF2-A7FF-029E-2704ADC27402}"/>
              </a:ext>
            </a:extLst>
          </p:cNvPr>
          <p:cNvSpPr/>
          <p:nvPr/>
        </p:nvSpPr>
        <p:spPr>
          <a:xfrm>
            <a:off x="3319670" y="4403035"/>
            <a:ext cx="606287" cy="2981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Age-related etiologies of aortic regurgitation with moderate or greater  severity and coronary cusp bending: evaluation using transesophageal  echocardiography | Journal of Medical Ultrasonics | Springer Nature Link">
            <a:extLst>
              <a:ext uri="{FF2B5EF4-FFF2-40B4-BE49-F238E27FC236}">
                <a16:creationId xmlns:a16="http://schemas.microsoft.com/office/drawing/2014/main" id="{3FD3D8DA-BAE6-1EE8-B76E-15AC40DF9C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311" y="531481"/>
            <a:ext cx="5933176" cy="5869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3656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45D723-F34B-334C-3743-B377139A21D9}"/>
              </a:ext>
            </a:extLst>
          </p:cNvPr>
          <p:cNvPicPr>
            <a:picLocks noChangeAspect="1"/>
          </p:cNvPicPr>
          <p:nvPr/>
        </p:nvPicPr>
        <p:blipFill>
          <a:blip r:embed="rId2"/>
          <a:stretch>
            <a:fillRect/>
          </a:stretch>
        </p:blipFill>
        <p:spPr>
          <a:xfrm>
            <a:off x="1083262" y="928720"/>
            <a:ext cx="6518256" cy="5367130"/>
          </a:xfrm>
          <a:prstGeom prst="rect">
            <a:avLst/>
          </a:prstGeom>
        </p:spPr>
      </p:pic>
      <p:sp>
        <p:nvSpPr>
          <p:cNvPr id="2" name="Rectangle 1">
            <a:extLst>
              <a:ext uri="{FF2B5EF4-FFF2-40B4-BE49-F238E27FC236}">
                <a16:creationId xmlns:a16="http://schemas.microsoft.com/office/drawing/2014/main" id="{318E997E-323E-1E0C-4D25-47E9B7A10353}"/>
              </a:ext>
            </a:extLst>
          </p:cNvPr>
          <p:cNvSpPr/>
          <p:nvPr/>
        </p:nvSpPr>
        <p:spPr>
          <a:xfrm>
            <a:off x="7826477" y="928720"/>
            <a:ext cx="1061884" cy="12442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t>TEE VIEWS</a:t>
            </a:r>
          </a:p>
        </p:txBody>
      </p:sp>
    </p:spTree>
    <p:extLst>
      <p:ext uri="{BB962C8B-B14F-4D97-AF65-F5344CB8AC3E}">
        <p14:creationId xmlns:p14="http://schemas.microsoft.com/office/powerpoint/2010/main" val="2268968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E6CD8E-C1EB-1AA4-2B80-72A09FA7E680}"/>
              </a:ext>
            </a:extLst>
          </p:cNvPr>
          <p:cNvSpPr>
            <a:spLocks noGrp="1"/>
          </p:cNvSpPr>
          <p:nvPr>
            <p:ph type="body"/>
          </p:nvPr>
        </p:nvSpPr>
        <p:spPr>
          <a:xfrm>
            <a:off x="6380922" y="1832612"/>
            <a:ext cx="2763078" cy="2858478"/>
          </a:xfrm>
        </p:spPr>
        <p:txBody>
          <a:bodyPr/>
          <a:lstStyle/>
          <a:p>
            <a:r>
              <a:rPr lang="en-US" dirty="0">
                <a:solidFill>
                  <a:schemeClr val="dk1"/>
                </a:solidFill>
                <a:latin typeface="Times New Roman" panose="02020603050405020304" pitchFamily="18" charset="0"/>
                <a:cs typeface="Times New Roman" panose="02020603050405020304" pitchFamily="18" charset="0"/>
              </a:rPr>
              <a:t>Free edge fenestration with eccentric AR jet</a:t>
            </a:r>
            <a:endParaRPr lang="en-IN"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2C88020C-B281-6925-769D-A8FF03500DDD}"/>
              </a:ext>
            </a:extLst>
          </p:cNvPr>
          <p:cNvPicPr>
            <a:picLocks noChangeAspect="1"/>
          </p:cNvPicPr>
          <p:nvPr/>
        </p:nvPicPr>
        <p:blipFill>
          <a:blip r:embed="rId2"/>
          <a:stretch>
            <a:fillRect/>
          </a:stretch>
        </p:blipFill>
        <p:spPr>
          <a:xfrm>
            <a:off x="0" y="1418400"/>
            <a:ext cx="6242217" cy="4680419"/>
          </a:xfrm>
          <a:prstGeom prst="rect">
            <a:avLst/>
          </a:prstGeom>
        </p:spPr>
      </p:pic>
    </p:spTree>
    <p:extLst>
      <p:ext uri="{BB962C8B-B14F-4D97-AF65-F5344CB8AC3E}">
        <p14:creationId xmlns:p14="http://schemas.microsoft.com/office/powerpoint/2010/main" val="3130081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PlaceHolder 1"/>
          <p:cNvSpPr>
            <a:spLocks noGrp="1"/>
          </p:cNvSpPr>
          <p:nvPr>
            <p:ph/>
          </p:nvPr>
        </p:nvSpPr>
        <p:spPr>
          <a:xfrm>
            <a:off x="457200" y="1066680"/>
            <a:ext cx="3123720" cy="5059080"/>
          </a:xfrm>
          <a:prstGeom prst="rect">
            <a:avLst/>
          </a:prstGeom>
          <a:noFill/>
          <a:ln w="0">
            <a:noFill/>
          </a:ln>
        </p:spPr>
        <p:txBody>
          <a:bodyPr lIns="90000" tIns="45000" rIns="90000" bIns="45000" anchor="t">
            <a:noAutofit/>
          </a:bodyPr>
          <a:lstStyle/>
          <a:p>
            <a:pPr marL="274320" indent="-274320">
              <a:lnSpc>
                <a:spcPct val="100000"/>
              </a:lnSpc>
              <a:spcBef>
                <a:spcPts val="519"/>
              </a:spcBef>
              <a:buNone/>
              <a:tabLst>
                <a:tab pos="0" algn="l"/>
              </a:tabLst>
            </a:pPr>
            <a:r>
              <a:rPr lang="en-US" sz="2600" b="1" u="none" strike="noStrike" dirty="0">
                <a:solidFill>
                  <a:schemeClr val="tx2">
                    <a:lumMod val="60000"/>
                    <a:lumOff val="40000"/>
                  </a:schemeClr>
                </a:solidFill>
                <a:effectLst/>
                <a:uFillTx/>
                <a:latin typeface="Constantia"/>
              </a:rPr>
              <a:t>3</a:t>
            </a:r>
            <a:r>
              <a:rPr lang="en-US" sz="2600" b="0" u="none" strike="noStrike" dirty="0">
                <a:solidFill>
                  <a:schemeClr val="dk1"/>
                </a:solidFill>
                <a:effectLst/>
                <a:uFillTx/>
                <a:latin typeface="Constantia"/>
              </a:rPr>
              <a:t>: Poor cusp quality or quantity</a:t>
            </a:r>
          </a:p>
        </p:txBody>
      </p:sp>
      <p:sp>
        <p:nvSpPr>
          <p:cNvPr id="138" name="PlaceHolder 2"/>
          <p:cNvSpPr>
            <a:spLocks noGrp="1"/>
          </p:cNvSpPr>
          <p:nvPr>
            <p:ph/>
          </p:nvPr>
        </p:nvSpPr>
        <p:spPr>
          <a:xfrm>
            <a:off x="3809880" y="1066680"/>
            <a:ext cx="4876560" cy="5059080"/>
          </a:xfrm>
          <a:prstGeom prst="rect">
            <a:avLst/>
          </a:prstGeom>
          <a:noFill/>
          <a:ln w="0">
            <a:noFill/>
          </a:ln>
        </p:spPr>
        <p:txBody>
          <a:bodyPr lIns="90000" tIns="45000" rIns="90000" bIns="45000" anchor="t">
            <a:noAutofit/>
          </a:bodyPr>
          <a:lstStyle/>
          <a:p>
            <a:pPr marL="457200" indent="-457200">
              <a:lnSpc>
                <a:spcPct val="100000"/>
              </a:lnSpc>
              <a:spcBef>
                <a:spcPts val="519"/>
              </a:spcBef>
              <a:buFont typeface="Wingdings" panose="05000000000000000000" pitchFamily="2" charset="2"/>
              <a:buChar char="v"/>
              <a:tabLst>
                <a:tab pos="0" algn="l"/>
              </a:tabLst>
            </a:pPr>
            <a:r>
              <a:rPr lang="en-US" sz="2600" b="0" u="none" strike="noStrike" dirty="0">
                <a:solidFill>
                  <a:schemeClr val="dk1"/>
                </a:solidFill>
                <a:effectLst/>
                <a:uFillTx/>
                <a:latin typeface="Constantia"/>
              </a:rPr>
              <a:t> Thickened and rigid valves with reduced motion</a:t>
            </a:r>
          </a:p>
          <a:p>
            <a:pPr marL="457200" indent="-457200">
              <a:lnSpc>
                <a:spcPct val="100000"/>
              </a:lnSpc>
              <a:spcBef>
                <a:spcPts val="519"/>
              </a:spcBef>
              <a:buFont typeface="Wingdings" panose="05000000000000000000" pitchFamily="2" charset="2"/>
              <a:buChar char="v"/>
              <a:tabLst>
                <a:tab pos="0" algn="l"/>
              </a:tabLst>
            </a:pPr>
            <a:r>
              <a:rPr lang="en-US" sz="2600" b="0" u="none" strike="noStrike" dirty="0">
                <a:solidFill>
                  <a:schemeClr val="dk1"/>
                </a:solidFill>
                <a:effectLst/>
                <a:uFillTx/>
                <a:latin typeface="Constantia"/>
              </a:rPr>
              <a:t> Tissue destruction (endocarditis)</a:t>
            </a:r>
          </a:p>
          <a:p>
            <a:pPr marL="457200" indent="-457200">
              <a:lnSpc>
                <a:spcPct val="100000"/>
              </a:lnSpc>
              <a:spcBef>
                <a:spcPts val="519"/>
              </a:spcBef>
              <a:buFont typeface="Wingdings" panose="05000000000000000000" pitchFamily="2" charset="2"/>
              <a:buChar char="v"/>
              <a:tabLst>
                <a:tab pos="0" algn="l"/>
              </a:tabLst>
            </a:pPr>
            <a:r>
              <a:rPr lang="en-US" sz="2600" b="0" u="none" strike="noStrike" dirty="0">
                <a:solidFill>
                  <a:schemeClr val="dk1"/>
                </a:solidFill>
                <a:effectLst/>
                <a:uFillTx/>
                <a:latin typeface="Constantia"/>
              </a:rPr>
              <a:t> Large calcification spots/extensive calcifications of all cusps interfering with cusp motion</a:t>
            </a:r>
          </a:p>
        </p:txBody>
      </p:sp>
      <p:sp>
        <p:nvSpPr>
          <p:cNvPr id="2" name="Arrow: Right 1">
            <a:extLst>
              <a:ext uri="{FF2B5EF4-FFF2-40B4-BE49-F238E27FC236}">
                <a16:creationId xmlns:a16="http://schemas.microsoft.com/office/drawing/2014/main" id="{99E1ADFB-C748-3949-0896-9A4244F434DA}"/>
              </a:ext>
            </a:extLst>
          </p:cNvPr>
          <p:cNvSpPr/>
          <p:nvPr/>
        </p:nvSpPr>
        <p:spPr>
          <a:xfrm>
            <a:off x="3289852" y="1689652"/>
            <a:ext cx="626165" cy="2584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PlaceHolder 1"/>
          <p:cNvSpPr>
            <a:spLocks noGrp="1"/>
          </p:cNvSpPr>
          <p:nvPr>
            <p:ph type="title"/>
          </p:nvPr>
        </p:nvSpPr>
        <p:spPr>
          <a:xfrm>
            <a:off x="545690" y="608977"/>
            <a:ext cx="8229240" cy="715680"/>
          </a:xfrm>
          <a:prstGeom prst="rect">
            <a:avLst/>
          </a:prstGeom>
          <a:noFill/>
          <a:ln w="0">
            <a:noFill/>
          </a:ln>
        </p:spPr>
        <p:txBody>
          <a:bodyPr lIns="0" tIns="45000" rIns="0" bIns="0" anchor="b">
            <a:normAutofit fontScale="90000"/>
          </a:bodyPr>
          <a:lstStyle/>
          <a:p>
            <a:pPr indent="0">
              <a:lnSpc>
                <a:spcPct val="100000"/>
              </a:lnSpc>
              <a:buNone/>
            </a:pPr>
            <a:r>
              <a:rPr lang="en-US" sz="5000" b="1" u="none" strike="noStrike" dirty="0">
                <a:solidFill>
                  <a:schemeClr val="dk2"/>
                </a:solidFill>
                <a:effectLst/>
                <a:uFillTx/>
                <a:latin typeface="Calibri"/>
              </a:rPr>
              <a:t>NORMAL AORTIC VALVE</a:t>
            </a:r>
            <a:endParaRPr lang="en-US" sz="5000" b="0" u="none" strike="noStrike" dirty="0">
              <a:solidFill>
                <a:schemeClr val="dk1"/>
              </a:solidFill>
              <a:effectLst/>
              <a:uFillTx/>
              <a:latin typeface="Constantia"/>
            </a:endParaRPr>
          </a:p>
        </p:txBody>
      </p:sp>
      <p:sp>
        <p:nvSpPr>
          <p:cNvPr id="121" name="PlaceHolder 2"/>
          <p:cNvSpPr>
            <a:spLocks noGrp="1"/>
          </p:cNvSpPr>
          <p:nvPr>
            <p:ph/>
          </p:nvPr>
        </p:nvSpPr>
        <p:spPr>
          <a:xfrm>
            <a:off x="343800" y="1646460"/>
            <a:ext cx="4571640" cy="4982760"/>
          </a:xfrm>
          <a:prstGeom prst="rect">
            <a:avLst/>
          </a:prstGeom>
          <a:noFill/>
          <a:ln w="0">
            <a:noFill/>
          </a:ln>
        </p:spPr>
        <p:txBody>
          <a:bodyPr lIns="90000" tIns="45000" rIns="90000" bIns="45000" anchor="t">
            <a:noAutofit/>
          </a:bodyPr>
          <a:lstStyle/>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 Three cusps, crescent shaped  3 commissures</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3 sinuses</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supported by fibrous annulus</a:t>
            </a:r>
          </a:p>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Clr>
                <a:srgbClr val="0BD0D9"/>
              </a:buClr>
              <a:buSzPct val="95000"/>
              <a:buFont typeface="Wingdings 2" charset="2"/>
              <a:buChar char=""/>
              <a:tabLst>
                <a:tab pos="0" algn="l"/>
              </a:tabLst>
            </a:pPr>
            <a:r>
              <a:rPr lang="en-US" sz="2600" b="0" u="none" strike="noStrike" dirty="0">
                <a:solidFill>
                  <a:schemeClr val="dk1"/>
                </a:solidFill>
                <a:effectLst/>
                <a:uFillTx/>
                <a:latin typeface="Constantia"/>
              </a:rPr>
              <a:t>3.0 to 4.0 cm</a:t>
            </a:r>
            <a:r>
              <a:rPr lang="en-US" sz="2600" b="0" u="none" strike="noStrike" baseline="30000" dirty="0">
                <a:solidFill>
                  <a:schemeClr val="dk1"/>
                </a:solidFill>
                <a:effectLst/>
                <a:uFillTx/>
                <a:latin typeface="Constantia"/>
              </a:rPr>
              <a:t>2</a:t>
            </a:r>
            <a:endParaRPr lang="en-US" sz="2600" b="0" u="none" strike="noStrike" dirty="0">
              <a:solidFill>
                <a:schemeClr val="dk1"/>
              </a:solidFill>
              <a:effectLst/>
              <a:uFillTx/>
              <a:latin typeface="Constantia"/>
            </a:endParaRPr>
          </a:p>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indent="0">
              <a:lnSpc>
                <a:spcPct val="100000"/>
              </a:lnSpc>
              <a:spcBef>
                <a:spcPts val="519"/>
              </a:spcBef>
              <a:buNone/>
              <a:tabLst>
                <a:tab pos="0" algn="l"/>
              </a:tabLst>
            </a:pPr>
            <a:endParaRPr lang="en-US" sz="2600" b="0" u="none" strike="noStrike" dirty="0">
              <a:solidFill>
                <a:schemeClr val="dk1"/>
              </a:solidFill>
              <a:effectLst/>
              <a:uFillTx/>
              <a:latin typeface="Constantia"/>
            </a:endParaRPr>
          </a:p>
        </p:txBody>
      </p:sp>
      <p:pic>
        <p:nvPicPr>
          <p:cNvPr id="122" name="Picture 3"/>
          <p:cNvPicPr/>
          <p:nvPr/>
        </p:nvPicPr>
        <p:blipFill>
          <a:blip r:embed="rId2"/>
          <a:stretch/>
        </p:blipFill>
        <p:spPr>
          <a:xfrm>
            <a:off x="5121918" y="2831404"/>
            <a:ext cx="3503520" cy="2298240"/>
          </a:xfrm>
          <a:prstGeom prst="rect">
            <a:avLst/>
          </a:prstGeom>
          <a:noFill/>
          <a:ln w="9525">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2"/>
          <p:cNvPicPr/>
          <p:nvPr/>
        </p:nvPicPr>
        <p:blipFill>
          <a:blip r:embed="rId2"/>
          <a:stretch/>
        </p:blipFill>
        <p:spPr>
          <a:xfrm>
            <a:off x="1905120" y="380880"/>
            <a:ext cx="4995720" cy="6095520"/>
          </a:xfrm>
          <a:prstGeom prst="rect">
            <a:avLst/>
          </a:prstGeom>
          <a:noFill/>
          <a:ln w="9525">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PlaceHolder 1"/>
          <p:cNvSpPr>
            <a:spLocks noGrp="1"/>
          </p:cNvSpPr>
          <p:nvPr>
            <p:ph type="title"/>
          </p:nvPr>
        </p:nvSpPr>
        <p:spPr>
          <a:xfrm>
            <a:off x="596348" y="871027"/>
            <a:ext cx="8229240" cy="791640"/>
          </a:xfrm>
          <a:prstGeom prst="rect">
            <a:avLst/>
          </a:prstGeom>
          <a:noFill/>
          <a:ln w="0">
            <a:noFill/>
          </a:ln>
        </p:spPr>
        <p:txBody>
          <a:bodyPr lIns="0" tIns="45000" rIns="0" bIns="0" anchor="b">
            <a:normAutofit fontScale="90000"/>
          </a:bodyPr>
          <a:lstStyle/>
          <a:p>
            <a:pPr indent="0">
              <a:lnSpc>
                <a:spcPct val="100000"/>
              </a:lnSpc>
              <a:buNone/>
            </a:pPr>
            <a:r>
              <a:rPr lang="en-US" sz="3200" b="1" u="sng" strike="noStrike" dirty="0">
                <a:solidFill>
                  <a:schemeClr val="dk2"/>
                </a:solidFill>
                <a:effectLst/>
                <a:uFillTx/>
                <a:latin typeface="Berlin Sans FB Demi" panose="020E0802020502020306" pitchFamily="34" charset="0"/>
              </a:rPr>
              <a:t>CHRONIC  VERSUS ACUTE AORTIC REGURGITATION</a:t>
            </a:r>
            <a:endParaRPr lang="en-US" sz="3200" b="1" u="sng" strike="noStrike" dirty="0">
              <a:solidFill>
                <a:schemeClr val="dk1"/>
              </a:solidFill>
              <a:effectLst/>
              <a:uFillTx/>
              <a:latin typeface="Berlin Sans FB Demi" panose="020E0802020502020306" pitchFamily="34" charset="0"/>
            </a:endParaRPr>
          </a:p>
        </p:txBody>
      </p:sp>
      <p:graphicFrame>
        <p:nvGraphicFramePr>
          <p:cNvPr id="141" name="Content Placeholder 3"/>
          <p:cNvGraphicFramePr/>
          <p:nvPr>
            <p:extLst>
              <p:ext uri="{D42A27DB-BD31-4B8C-83A1-F6EECF244321}">
                <p14:modId xmlns:p14="http://schemas.microsoft.com/office/powerpoint/2010/main" val="2399402240"/>
              </p:ext>
            </p:extLst>
          </p:nvPr>
        </p:nvGraphicFramePr>
        <p:xfrm>
          <a:off x="457200" y="1958008"/>
          <a:ext cx="7851912" cy="4669950"/>
        </p:xfrm>
        <a:graphic>
          <a:graphicData uri="http://schemas.openxmlformats.org/drawingml/2006/table">
            <a:tbl>
              <a:tblPr/>
              <a:tblGrid>
                <a:gridCol w="2617304">
                  <a:extLst>
                    <a:ext uri="{9D8B030D-6E8A-4147-A177-3AD203B41FA5}">
                      <a16:colId xmlns:a16="http://schemas.microsoft.com/office/drawing/2014/main" val="20000"/>
                    </a:ext>
                  </a:extLst>
                </a:gridCol>
                <a:gridCol w="2617304">
                  <a:extLst>
                    <a:ext uri="{9D8B030D-6E8A-4147-A177-3AD203B41FA5}">
                      <a16:colId xmlns:a16="http://schemas.microsoft.com/office/drawing/2014/main" val="20001"/>
                    </a:ext>
                  </a:extLst>
                </a:gridCol>
                <a:gridCol w="2617304">
                  <a:extLst>
                    <a:ext uri="{9D8B030D-6E8A-4147-A177-3AD203B41FA5}">
                      <a16:colId xmlns:a16="http://schemas.microsoft.com/office/drawing/2014/main" val="20002"/>
                    </a:ext>
                  </a:extLst>
                </a:gridCol>
              </a:tblGrid>
              <a:tr h="778325">
                <a:tc>
                  <a:txBody>
                    <a:bodyPr/>
                    <a:lstStyle/>
                    <a:p>
                      <a:pPr>
                        <a:lnSpc>
                          <a:spcPct val="100000"/>
                        </a:lnSpc>
                      </a:pPr>
                      <a:r>
                        <a:rPr lang="en-US" sz="1800" b="1" u="none" strike="noStrike" dirty="0">
                          <a:solidFill>
                            <a:schemeClr val="lt1"/>
                          </a:solidFill>
                          <a:effectLst/>
                          <a:uFillTx/>
                          <a:latin typeface="Constantia"/>
                        </a:rPr>
                        <a:t>PARAMETER</a:t>
                      </a:r>
                      <a:endParaRPr lang="en-US" sz="1800" b="0" u="none" strike="noStrike" dirty="0">
                        <a:solidFill>
                          <a:srgbClr val="FFFFFF"/>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nSpc>
                          <a:spcPct val="100000"/>
                        </a:lnSpc>
                      </a:pPr>
                      <a:r>
                        <a:rPr lang="en-US" sz="1800" b="1" u="none" strike="noStrike">
                          <a:solidFill>
                            <a:schemeClr val="lt1"/>
                          </a:solidFill>
                          <a:effectLst/>
                          <a:uFillTx/>
                          <a:latin typeface="Constantia"/>
                        </a:rPr>
                        <a:t>CHRONIC</a:t>
                      </a:r>
                      <a:endParaRPr lang="en-US" sz="1800" b="0" u="none" strike="noStrike">
                        <a:solidFill>
                          <a:srgbClr val="FFFFFF"/>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nSpc>
                          <a:spcPct val="100000"/>
                        </a:lnSpc>
                      </a:pPr>
                      <a:r>
                        <a:rPr lang="en-US" sz="1800" b="1" u="none" strike="noStrike">
                          <a:solidFill>
                            <a:schemeClr val="lt1"/>
                          </a:solidFill>
                          <a:effectLst/>
                          <a:uFillTx/>
                          <a:latin typeface="Constantia"/>
                        </a:rPr>
                        <a:t>ACUTE</a:t>
                      </a:r>
                      <a:endParaRPr lang="en-US" sz="1800" b="0" u="none" strike="noStrike">
                        <a:solidFill>
                          <a:srgbClr val="FFFFFF"/>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extLst>
                  <a:ext uri="{0D108BD9-81ED-4DB2-BD59-A6C34878D82A}">
                    <a16:rowId xmlns:a16="http://schemas.microsoft.com/office/drawing/2014/main" val="10000"/>
                  </a:ext>
                </a:extLst>
              </a:tr>
              <a:tr h="778325">
                <a:tc>
                  <a:txBody>
                    <a:bodyPr/>
                    <a:lstStyle/>
                    <a:p>
                      <a:pPr>
                        <a:lnSpc>
                          <a:spcPct val="100000"/>
                        </a:lnSpc>
                      </a:pPr>
                      <a:r>
                        <a:rPr lang="en-US" sz="1800" b="0" u="none" strike="noStrike">
                          <a:solidFill>
                            <a:schemeClr val="dk1"/>
                          </a:solidFill>
                          <a:effectLst/>
                          <a:uFillTx/>
                          <a:latin typeface="Constantia"/>
                        </a:rPr>
                        <a:t>ETIOLOGY(examples)</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a:lnSpc>
                          <a:spcPct val="100000"/>
                        </a:lnSpc>
                      </a:pPr>
                      <a:r>
                        <a:rPr lang="en-US" sz="1800" b="0" u="none" strike="noStrike">
                          <a:solidFill>
                            <a:schemeClr val="dk1"/>
                          </a:solidFill>
                          <a:effectLst/>
                          <a:uFillTx/>
                          <a:latin typeface="Constantia"/>
                        </a:rPr>
                        <a:t>BICUSPID VALVE</a:t>
                      </a:r>
                      <a:endParaRPr lang="en-US" sz="1800" b="0" u="none" strike="noStrike">
                        <a:solidFill>
                          <a:srgbClr val="000000"/>
                        </a:solidFill>
                        <a:effectLst/>
                        <a:uFillTx/>
                        <a:latin typeface="Arial"/>
                      </a:endParaRPr>
                    </a:p>
                    <a:p>
                      <a:pPr>
                        <a:lnSpc>
                          <a:spcPct val="100000"/>
                        </a:lnSpc>
                      </a:pPr>
                      <a:r>
                        <a:rPr lang="en-US" sz="1800" b="0" u="none" strike="noStrike">
                          <a:solidFill>
                            <a:schemeClr val="dk1"/>
                          </a:solidFill>
                          <a:effectLst/>
                          <a:uFillTx/>
                          <a:latin typeface="Constantia"/>
                        </a:rPr>
                        <a:t>HYPERTENSION</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a:lnSpc>
                          <a:spcPct val="100000"/>
                        </a:lnSpc>
                      </a:pPr>
                      <a:r>
                        <a:rPr lang="en-US" sz="1800" b="0" u="none" strike="noStrike">
                          <a:solidFill>
                            <a:schemeClr val="dk1"/>
                          </a:solidFill>
                          <a:effectLst/>
                          <a:uFillTx/>
                          <a:latin typeface="Constantia"/>
                        </a:rPr>
                        <a:t>ENDOCARDITIS</a:t>
                      </a:r>
                      <a:endParaRPr lang="en-US" sz="1800" b="0" u="none" strike="noStrike">
                        <a:solidFill>
                          <a:srgbClr val="000000"/>
                        </a:solidFill>
                        <a:effectLst/>
                        <a:uFillTx/>
                        <a:latin typeface="Arial"/>
                      </a:endParaRPr>
                    </a:p>
                    <a:p>
                      <a:pPr>
                        <a:lnSpc>
                          <a:spcPct val="100000"/>
                        </a:lnSpc>
                      </a:pPr>
                      <a:r>
                        <a:rPr lang="en-US" sz="1800" b="0" u="none" strike="noStrike">
                          <a:solidFill>
                            <a:schemeClr val="dk1"/>
                          </a:solidFill>
                          <a:effectLst/>
                          <a:uFillTx/>
                          <a:latin typeface="Constantia"/>
                        </a:rPr>
                        <a:t>AORTIC DISSECTION</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r h="778325">
                <a:tc>
                  <a:txBody>
                    <a:bodyPr/>
                    <a:lstStyle/>
                    <a:p>
                      <a:pPr>
                        <a:lnSpc>
                          <a:spcPct val="100000"/>
                        </a:lnSpc>
                      </a:pPr>
                      <a:r>
                        <a:rPr lang="en-US" sz="1800" b="0" u="none" strike="noStrike">
                          <a:solidFill>
                            <a:schemeClr val="dk1"/>
                          </a:solidFill>
                          <a:effectLst/>
                          <a:uFillTx/>
                          <a:latin typeface="Constantia"/>
                        </a:rPr>
                        <a:t>LV Size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nSpc>
                          <a:spcPct val="100000"/>
                        </a:lnSpc>
                      </a:pPr>
                      <a:r>
                        <a:rPr lang="en-US" sz="1800" b="0" u="none" strike="noStrike">
                          <a:solidFill>
                            <a:schemeClr val="dk1"/>
                          </a:solidFill>
                          <a:effectLst/>
                          <a:uFillTx/>
                          <a:latin typeface="Constantia"/>
                        </a:rPr>
                        <a:t>DIALATED</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nSpc>
                          <a:spcPct val="100000"/>
                        </a:lnSpc>
                      </a:pPr>
                      <a:r>
                        <a:rPr lang="en-US" sz="1800" b="0" u="none" strike="noStrike">
                          <a:solidFill>
                            <a:schemeClr val="dk1"/>
                          </a:solidFill>
                          <a:effectLst/>
                          <a:uFillTx/>
                          <a:latin typeface="Constantia"/>
                        </a:rPr>
                        <a:t>NORMAL</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2"/>
                  </a:ext>
                </a:extLst>
              </a:tr>
              <a:tr h="778325">
                <a:tc>
                  <a:txBody>
                    <a:bodyPr/>
                    <a:lstStyle/>
                    <a:p>
                      <a:pPr>
                        <a:lnSpc>
                          <a:spcPct val="100000"/>
                        </a:lnSpc>
                      </a:pPr>
                      <a:r>
                        <a:rPr lang="en-US" sz="1800" b="0" u="none" strike="noStrike">
                          <a:solidFill>
                            <a:schemeClr val="dk1"/>
                          </a:solidFill>
                          <a:effectLst/>
                          <a:uFillTx/>
                          <a:latin typeface="Constantia"/>
                        </a:rPr>
                        <a:t>LV EDP</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nSpc>
                          <a:spcPct val="100000"/>
                        </a:lnSpc>
                      </a:pPr>
                      <a:r>
                        <a:rPr lang="en-US" sz="1800" b="0" u="none" strike="noStrike">
                          <a:solidFill>
                            <a:schemeClr val="dk1"/>
                          </a:solidFill>
                          <a:effectLst/>
                          <a:uFillTx/>
                          <a:latin typeface="Constantia"/>
                        </a:rPr>
                        <a:t>NORMAL</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nSpc>
                          <a:spcPct val="100000"/>
                        </a:lnSpc>
                      </a:pPr>
                      <a:r>
                        <a:rPr lang="en-US" sz="1800" b="0" u="none" strike="noStrike">
                          <a:solidFill>
                            <a:schemeClr val="dk1"/>
                          </a:solidFill>
                          <a:effectLst/>
                          <a:uFillTx/>
                          <a:latin typeface="Constantia"/>
                        </a:rPr>
                        <a:t>ELEVATED</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3"/>
                  </a:ext>
                </a:extLst>
              </a:tr>
              <a:tr h="778325">
                <a:tc>
                  <a:txBody>
                    <a:bodyPr/>
                    <a:lstStyle/>
                    <a:p>
                      <a:pPr>
                        <a:lnSpc>
                          <a:spcPct val="100000"/>
                        </a:lnSpc>
                      </a:pPr>
                      <a:r>
                        <a:rPr lang="en-US" sz="1800" b="0" u="none" strike="noStrike">
                          <a:solidFill>
                            <a:schemeClr val="dk1"/>
                          </a:solidFill>
                          <a:effectLst/>
                          <a:uFillTx/>
                          <a:latin typeface="Constantia"/>
                        </a:rPr>
                        <a:t>PULSE PRESSURE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nSpc>
                          <a:spcPct val="100000"/>
                        </a:lnSpc>
                      </a:pPr>
                      <a:r>
                        <a:rPr lang="en-US" sz="1800" b="0" u="none" strike="noStrike">
                          <a:solidFill>
                            <a:schemeClr val="dk1"/>
                          </a:solidFill>
                          <a:effectLst/>
                          <a:uFillTx/>
                          <a:latin typeface="Constantia"/>
                        </a:rPr>
                        <a:t>WIDE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nSpc>
                          <a:spcPct val="100000"/>
                        </a:lnSpc>
                      </a:pPr>
                      <a:r>
                        <a:rPr lang="en-US" sz="1800" b="0" u="none" strike="noStrike">
                          <a:solidFill>
                            <a:schemeClr val="dk1"/>
                          </a:solidFill>
                          <a:effectLst/>
                          <a:uFillTx/>
                          <a:latin typeface="Constantia"/>
                        </a:rPr>
                        <a:t>NARROW</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4"/>
                  </a:ext>
                </a:extLst>
              </a:tr>
              <a:tr h="778325">
                <a:tc>
                  <a:txBody>
                    <a:bodyPr/>
                    <a:lstStyle/>
                    <a:p>
                      <a:pPr>
                        <a:lnSpc>
                          <a:spcPct val="100000"/>
                        </a:lnSpc>
                      </a:pPr>
                      <a:r>
                        <a:rPr lang="en-US" sz="1800" b="0" u="none" strike="noStrike">
                          <a:solidFill>
                            <a:schemeClr val="dk1"/>
                          </a:solidFill>
                          <a:effectLst/>
                          <a:uFillTx/>
                          <a:latin typeface="Constantia"/>
                        </a:rPr>
                        <a:t>CW DOPPLER SLOPE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nSpc>
                          <a:spcPct val="100000"/>
                        </a:lnSpc>
                      </a:pPr>
                      <a:r>
                        <a:rPr lang="en-US" sz="1800" b="0" u="none" strike="noStrike">
                          <a:solidFill>
                            <a:schemeClr val="dk1"/>
                          </a:solidFill>
                          <a:effectLst/>
                          <a:uFillTx/>
                          <a:latin typeface="Constantia"/>
                        </a:rPr>
                        <a:t>FLAT</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nSpc>
                          <a:spcPct val="100000"/>
                        </a:lnSpc>
                      </a:pPr>
                      <a:r>
                        <a:rPr lang="en-US" sz="1800" b="0" u="none" strike="noStrike" dirty="0">
                          <a:solidFill>
                            <a:schemeClr val="dk1"/>
                          </a:solidFill>
                          <a:effectLst/>
                          <a:uFillTx/>
                          <a:latin typeface="Constantia"/>
                        </a:rPr>
                        <a:t>STEEP</a:t>
                      </a:r>
                      <a:endParaRPr lang="en-US" sz="1800" b="0" u="none" strike="noStrike" dirty="0">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1" u="none" strike="noStrike" dirty="0">
                <a:solidFill>
                  <a:schemeClr val="dk2"/>
                </a:solidFill>
                <a:effectLst/>
                <a:uFillTx/>
                <a:latin typeface="Bernard MT Condensed" panose="02050806060905020404" pitchFamily="18" charset="0"/>
              </a:rPr>
              <a:t>ECHO ASSESSMENT OF AR</a:t>
            </a:r>
            <a:endParaRPr lang="en-US" sz="5000" b="1" u="none" strike="noStrike" dirty="0">
              <a:solidFill>
                <a:schemeClr val="dk1"/>
              </a:solidFill>
              <a:effectLst/>
              <a:uFillTx/>
              <a:latin typeface="Bernard MT Condensed" panose="02050806060905020404" pitchFamily="18" charset="0"/>
            </a:endParaRPr>
          </a:p>
        </p:txBody>
      </p:sp>
      <p:sp>
        <p:nvSpPr>
          <p:cNvPr id="143"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Valve anatomy and aortic root</a:t>
            </a:r>
          </a:p>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Assessment of LV size and function.</a:t>
            </a:r>
          </a:p>
          <a:p>
            <a:pPr marL="274320" indent="-274320">
              <a:lnSpc>
                <a:spcPct val="100000"/>
              </a:lnSpc>
              <a:spcBef>
                <a:spcPts val="519"/>
              </a:spcBef>
              <a:buClr>
                <a:srgbClr val="0BD0D9"/>
              </a:buClr>
              <a:buSzPct val="95000"/>
              <a:buFont typeface="Wingdings 2" charset="2"/>
              <a:buChar char=""/>
            </a:pPr>
            <a:r>
              <a:rPr lang="en-US" sz="2600" dirty="0">
                <a:solidFill>
                  <a:schemeClr val="dk1"/>
                </a:solidFill>
                <a:latin typeface="Constantia"/>
              </a:rPr>
              <a:t>Aortic dimensions</a:t>
            </a:r>
            <a:endParaRPr lang="en-US" sz="2600" b="0" u="none" strike="noStrike" dirty="0">
              <a:solidFill>
                <a:schemeClr val="dk1"/>
              </a:solidFill>
              <a:effectLst/>
              <a:uFillTx/>
              <a:latin typeface="Constantia"/>
            </a:endParaRPr>
          </a:p>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Doppler methods</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a:t>
            </a:r>
            <a:r>
              <a:rPr lang="en-US" sz="2600" dirty="0" err="1">
                <a:solidFill>
                  <a:schemeClr val="dk1"/>
                </a:solidFill>
                <a:latin typeface="Constantia"/>
              </a:rPr>
              <a:t>C</a:t>
            </a:r>
            <a:r>
              <a:rPr lang="en-US" sz="2600" b="0" u="none" strike="noStrike" dirty="0" err="1">
                <a:solidFill>
                  <a:schemeClr val="dk1"/>
                </a:solidFill>
                <a:effectLst/>
                <a:uFillTx/>
                <a:latin typeface="Constantia"/>
              </a:rPr>
              <a:t>olour</a:t>
            </a:r>
            <a:r>
              <a:rPr lang="en-US" sz="2600" b="0" u="none" strike="noStrike" dirty="0">
                <a:solidFill>
                  <a:schemeClr val="dk1"/>
                </a:solidFill>
                <a:effectLst/>
                <a:uFillTx/>
                <a:latin typeface="Constantia"/>
              </a:rPr>
              <a:t> flow doppler</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Pulsed wave doppler</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CW Doppler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PlaceHolder 1"/>
          <p:cNvSpPr>
            <a:spLocks noGrp="1"/>
          </p:cNvSpPr>
          <p:nvPr>
            <p:ph type="title"/>
          </p:nvPr>
        </p:nvSpPr>
        <p:spPr>
          <a:xfrm>
            <a:off x="457200" y="704160"/>
            <a:ext cx="8229240" cy="1142640"/>
          </a:xfrm>
          <a:prstGeom prst="rect">
            <a:avLst/>
          </a:prstGeom>
          <a:noFill/>
          <a:ln w="0">
            <a:noFill/>
          </a:ln>
        </p:spPr>
        <p:txBody>
          <a:bodyPr lIns="0" tIns="45000" rIns="0" bIns="0" anchor="b">
            <a:normAutofit fontScale="92500"/>
          </a:bodyPr>
          <a:lstStyle/>
          <a:p>
            <a:pPr indent="0">
              <a:lnSpc>
                <a:spcPct val="100000"/>
              </a:lnSpc>
              <a:buNone/>
            </a:pPr>
            <a:r>
              <a:rPr lang="en-US" sz="5000" b="0" u="none" strike="noStrike" dirty="0">
                <a:solidFill>
                  <a:schemeClr val="dk2"/>
                </a:solidFill>
                <a:effectLst/>
                <a:uFillTx/>
                <a:latin typeface="Bernard MT Condensed" panose="02050806060905020404" pitchFamily="18" charset="0"/>
              </a:rPr>
              <a:t>Assessment of LV size and function</a:t>
            </a:r>
            <a:endParaRPr lang="en-US" sz="5000" b="0" u="none" strike="noStrike" dirty="0">
              <a:solidFill>
                <a:schemeClr val="dk1"/>
              </a:solidFill>
              <a:effectLst/>
              <a:uFillTx/>
              <a:latin typeface="Bernard MT Condensed" panose="02050806060905020404" pitchFamily="18" charset="0"/>
            </a:endParaRPr>
          </a:p>
        </p:txBody>
      </p:sp>
      <p:sp>
        <p:nvSpPr>
          <p:cNvPr id="145" name="PlaceHolder 2"/>
          <p:cNvSpPr>
            <a:spLocks noGrp="1"/>
          </p:cNvSpPr>
          <p:nvPr>
            <p:ph/>
          </p:nvPr>
        </p:nvSpPr>
        <p:spPr>
          <a:xfrm>
            <a:off x="457200" y="1935360"/>
            <a:ext cx="8229240" cy="4388760"/>
          </a:xfrm>
          <a:prstGeom prst="rect">
            <a:avLst/>
          </a:prstGeom>
          <a:noFill/>
          <a:ln w="0">
            <a:noFill/>
          </a:ln>
        </p:spPr>
        <p:txBody>
          <a:bodyPr lIns="90000" tIns="45000" rIns="90000" bIns="45000" anchor="t">
            <a:normAutofit/>
          </a:bodyPr>
          <a:lstStyle/>
          <a:p>
            <a:pPr marL="457200" indent="-457200">
              <a:lnSpc>
                <a:spcPct val="100000"/>
              </a:lnSpc>
              <a:spcBef>
                <a:spcPts val="519"/>
              </a:spcBef>
              <a:buFont typeface="Wingdings" panose="05000000000000000000" pitchFamily="2" charset="2"/>
              <a:buChar char="ü"/>
              <a:tabLst>
                <a:tab pos="0" algn="l"/>
              </a:tabLst>
            </a:pPr>
            <a:r>
              <a:rPr lang="en-US" sz="2600" b="0" u="none" strike="noStrike" dirty="0">
                <a:solidFill>
                  <a:schemeClr val="dk1"/>
                </a:solidFill>
                <a:effectLst/>
                <a:uFillTx/>
                <a:latin typeface="Constantia"/>
              </a:rPr>
              <a:t>M-mode echo-leading edge method for linear measurements</a:t>
            </a:r>
          </a:p>
          <a:p>
            <a:pPr marL="457200" indent="-457200">
              <a:lnSpc>
                <a:spcPct val="100000"/>
              </a:lnSpc>
              <a:spcBef>
                <a:spcPts val="519"/>
              </a:spcBef>
              <a:buFont typeface="Wingdings" panose="05000000000000000000" pitchFamily="2" charset="2"/>
              <a:buChar char="v"/>
              <a:tabLst>
                <a:tab pos="0" algn="l"/>
              </a:tabLst>
            </a:pPr>
            <a:r>
              <a:rPr lang="en-US" sz="2600" b="0" u="none" strike="noStrike" dirty="0">
                <a:solidFill>
                  <a:schemeClr val="dk1"/>
                </a:solidFill>
                <a:effectLst/>
                <a:uFillTx/>
                <a:latin typeface="Constantia"/>
              </a:rPr>
              <a:t>     End systolic diameter</a:t>
            </a:r>
          </a:p>
          <a:p>
            <a:pPr marL="457200" indent="-457200">
              <a:lnSpc>
                <a:spcPct val="100000"/>
              </a:lnSpc>
              <a:spcBef>
                <a:spcPts val="519"/>
              </a:spcBef>
              <a:buFont typeface="Wingdings" panose="05000000000000000000" pitchFamily="2" charset="2"/>
              <a:buChar char="v"/>
              <a:tabLst>
                <a:tab pos="0" algn="l"/>
              </a:tabLst>
            </a:pPr>
            <a:r>
              <a:rPr lang="en-US" sz="2600" b="0" u="none" strike="noStrike" dirty="0">
                <a:solidFill>
                  <a:schemeClr val="dk1"/>
                </a:solidFill>
                <a:effectLst/>
                <a:uFillTx/>
                <a:latin typeface="Constantia"/>
              </a:rPr>
              <a:t>     End diastolic diameter</a:t>
            </a:r>
          </a:p>
          <a:p>
            <a:pPr marL="457200" indent="-457200">
              <a:lnSpc>
                <a:spcPct val="100000"/>
              </a:lnSpc>
              <a:spcBef>
                <a:spcPts val="519"/>
              </a:spcBef>
              <a:buFont typeface="Wingdings" panose="05000000000000000000" pitchFamily="2" charset="2"/>
              <a:buChar char="ü"/>
              <a:tabLst>
                <a:tab pos="0" algn="l"/>
              </a:tabLst>
            </a:pPr>
            <a:r>
              <a:rPr lang="en-US" sz="2600" b="0" u="none" strike="noStrike" dirty="0">
                <a:solidFill>
                  <a:schemeClr val="dk1"/>
                </a:solidFill>
                <a:effectLst/>
                <a:uFillTx/>
                <a:latin typeface="Constantia"/>
              </a:rPr>
              <a:t>2D measurements  in abnormally shaped LV.</a:t>
            </a:r>
          </a:p>
          <a:p>
            <a:pPr marL="457200" indent="-457200">
              <a:lnSpc>
                <a:spcPct val="100000"/>
              </a:lnSpc>
              <a:spcBef>
                <a:spcPts val="519"/>
              </a:spcBef>
              <a:buFont typeface="Wingdings" panose="05000000000000000000" pitchFamily="2" charset="2"/>
              <a:buChar char="ü"/>
              <a:tabLst>
                <a:tab pos="0" algn="l"/>
              </a:tabLst>
            </a:pPr>
            <a:r>
              <a:rPr lang="en-US" sz="2600" b="0" u="none" strike="noStrike" dirty="0">
                <a:solidFill>
                  <a:schemeClr val="dk1"/>
                </a:solidFill>
                <a:effectLst/>
                <a:uFillTx/>
                <a:latin typeface="Constantia"/>
              </a:rPr>
              <a:t>LV volume and EF-modified Simpsons method</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EF less reliable indicator of LV dysfunction. </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D5DF9-4F09-BA67-69D4-6D6F1B311147}"/>
              </a:ext>
            </a:extLst>
          </p:cNvPr>
          <p:cNvSpPr>
            <a:spLocks noGrp="1"/>
          </p:cNvSpPr>
          <p:nvPr>
            <p:ph type="title"/>
          </p:nvPr>
        </p:nvSpPr>
        <p:spPr/>
        <p:txBody>
          <a:bodyPr/>
          <a:lstStyle/>
          <a:p>
            <a:r>
              <a:rPr lang="en-US" dirty="0">
                <a:solidFill>
                  <a:schemeClr val="dk2"/>
                </a:solidFill>
                <a:latin typeface="Bernard MT Condensed" panose="02050806060905020404" pitchFamily="18" charset="0"/>
              </a:rPr>
              <a:t>Assessment of LV size and function</a:t>
            </a:r>
            <a:endParaRPr lang="en-IN" dirty="0"/>
          </a:p>
        </p:txBody>
      </p:sp>
      <p:sp>
        <p:nvSpPr>
          <p:cNvPr id="3" name="Text Placeholder 2">
            <a:extLst>
              <a:ext uri="{FF2B5EF4-FFF2-40B4-BE49-F238E27FC236}">
                <a16:creationId xmlns:a16="http://schemas.microsoft.com/office/drawing/2014/main" id="{00D56643-AE4B-D6AD-C67B-F66B0E29B1AF}"/>
              </a:ext>
            </a:extLst>
          </p:cNvPr>
          <p:cNvSpPr>
            <a:spLocks noGrp="1"/>
          </p:cNvSpPr>
          <p:nvPr>
            <p:ph type="body"/>
          </p:nvPr>
        </p:nvSpPr>
        <p:spPr>
          <a:xfrm>
            <a:off x="560438" y="1936954"/>
            <a:ext cx="7895303" cy="4501509"/>
          </a:xfrm>
        </p:spPr>
        <p:txBody>
          <a:bodyPr/>
          <a:lstStyle/>
          <a:p>
            <a:r>
              <a:rPr lang="en-US" sz="3200" dirty="0">
                <a:latin typeface="Times New Roman" panose="02020603050405020304" pitchFamily="18" charset="0"/>
                <a:cs typeface="Times New Roman" panose="02020603050405020304" pitchFamily="18" charset="0"/>
              </a:rPr>
              <a:t>In the context of chronic AR, the left ventricle (LV) is exposed to </a:t>
            </a:r>
            <a:r>
              <a:rPr lang="en-US" sz="3200" b="1" dirty="0">
                <a:latin typeface="Times New Roman" panose="02020603050405020304" pitchFamily="18" charset="0"/>
                <a:cs typeface="Times New Roman" panose="02020603050405020304" pitchFamily="18" charset="0"/>
              </a:rPr>
              <a:t>increased preload</a:t>
            </a:r>
            <a:r>
              <a:rPr lang="en-US" sz="3200" dirty="0">
                <a:latin typeface="Times New Roman" panose="02020603050405020304" pitchFamily="18" charset="0"/>
                <a:cs typeface="Times New Roman" panose="02020603050405020304" pitchFamily="18" charset="0"/>
              </a:rPr>
              <a:t>, leading to adaptive changes including progressive </a:t>
            </a:r>
            <a:r>
              <a:rPr lang="en-US" sz="3200" b="1" dirty="0">
                <a:latin typeface="Times New Roman" panose="02020603050405020304" pitchFamily="18" charset="0"/>
                <a:cs typeface="Times New Roman" panose="02020603050405020304" pitchFamily="18" charset="0"/>
              </a:rPr>
              <a:t>dilatation and eccentric left ventricular hypertrophy (LVH</a:t>
            </a:r>
            <a:r>
              <a:rPr lang="en-US" sz="3200" dirty="0">
                <a:latin typeface="Times New Roman" panose="02020603050405020304" pitchFamily="18" charset="0"/>
                <a:cs typeface="Times New Roman" panose="02020603050405020304" pitchFamily="18" charset="0"/>
              </a:rPr>
              <a:t>). </a:t>
            </a:r>
          </a:p>
          <a:p>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A </a:t>
            </a:r>
            <a:r>
              <a:rPr lang="en-US" sz="3200" b="1" dirty="0">
                <a:latin typeface="Times New Roman" panose="02020603050405020304" pitchFamily="18" charset="0"/>
                <a:cs typeface="Times New Roman" panose="02020603050405020304" pitchFamily="18" charset="0"/>
              </a:rPr>
              <a:t>normal indexed LV </a:t>
            </a:r>
            <a:r>
              <a:rPr lang="en-US" sz="3200" dirty="0">
                <a:latin typeface="Times New Roman" panose="02020603050405020304" pitchFamily="18" charset="0"/>
                <a:cs typeface="Times New Roman" panose="02020603050405020304" pitchFamily="18" charset="0"/>
              </a:rPr>
              <a:t>volume in and of itself therefore almost always </a:t>
            </a:r>
            <a:r>
              <a:rPr lang="en-US" sz="3200" b="1" dirty="0">
                <a:latin typeface="Times New Roman" panose="02020603050405020304" pitchFamily="18" charset="0"/>
                <a:cs typeface="Times New Roman" panose="02020603050405020304" pitchFamily="18" charset="0"/>
              </a:rPr>
              <a:t>rules out severe AR</a:t>
            </a:r>
            <a:r>
              <a:rPr lang="en-US" sz="3200" dirty="0">
                <a:latin typeface="Times New Roman" panose="02020603050405020304" pitchFamily="18" charset="0"/>
                <a:cs typeface="Times New Roman" panose="02020603050405020304" pitchFamily="18" charset="0"/>
              </a:rPr>
              <a:t>, except in rare circumstances including acute AR.</a:t>
            </a:r>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09036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E8B57-1BEB-7DCD-11B0-D1461F97C2F6}"/>
              </a:ext>
            </a:extLst>
          </p:cNvPr>
          <p:cNvSpPr>
            <a:spLocks noGrp="1"/>
          </p:cNvSpPr>
          <p:nvPr>
            <p:ph type="title"/>
          </p:nvPr>
        </p:nvSpPr>
        <p:spPr/>
        <p:txBody>
          <a:bodyPr/>
          <a:lstStyle/>
          <a:p>
            <a:r>
              <a:rPr lang="en-US" dirty="0">
                <a:solidFill>
                  <a:schemeClr val="dk2"/>
                </a:solidFill>
                <a:latin typeface="Bernard MT Condensed" panose="02050806060905020404" pitchFamily="18" charset="0"/>
              </a:rPr>
              <a:t>Assessment of LV size and function</a:t>
            </a:r>
            <a:endParaRPr lang="en-IN" dirty="0"/>
          </a:p>
        </p:txBody>
      </p:sp>
      <p:sp>
        <p:nvSpPr>
          <p:cNvPr id="3" name="Text Placeholder 2">
            <a:extLst>
              <a:ext uri="{FF2B5EF4-FFF2-40B4-BE49-F238E27FC236}">
                <a16:creationId xmlns:a16="http://schemas.microsoft.com/office/drawing/2014/main" id="{E748D864-AFFB-5881-A3CB-49BF86380658}"/>
              </a:ext>
            </a:extLst>
          </p:cNvPr>
          <p:cNvSpPr>
            <a:spLocks noGrp="1"/>
          </p:cNvSpPr>
          <p:nvPr>
            <p:ph type="body"/>
          </p:nvPr>
        </p:nvSpPr>
        <p:spPr>
          <a:xfrm>
            <a:off x="457200" y="4096290"/>
            <a:ext cx="8229240" cy="1142640"/>
          </a:xfrm>
        </p:spPr>
        <p:txBody>
          <a:bodyPr/>
          <a:lstStyle/>
          <a:p>
            <a:r>
              <a:rPr lang="en-US" sz="3200" b="1" dirty="0">
                <a:latin typeface="Times New Roman" panose="02020603050405020304" pitchFamily="18" charset="0"/>
                <a:cs typeface="Times New Roman" panose="02020603050405020304" pitchFamily="18" charset="0"/>
              </a:rPr>
              <a:t>Global longitudinal strain (GLS)- Global longitudinal strain (GLS) </a:t>
            </a:r>
            <a:r>
              <a:rPr lang="en-US" sz="3200" dirty="0">
                <a:latin typeface="Times New Roman" panose="02020603050405020304" pitchFamily="18" charset="0"/>
                <a:cs typeface="Times New Roman" panose="02020603050405020304" pitchFamily="18" charset="0"/>
              </a:rPr>
              <a:t>obtained using speckle tissue tracking may provide </a:t>
            </a:r>
            <a:r>
              <a:rPr lang="en-US" sz="3200" b="1" dirty="0">
                <a:latin typeface="Times New Roman" panose="02020603050405020304" pitchFamily="18" charset="0"/>
                <a:cs typeface="Times New Roman" panose="02020603050405020304" pitchFamily="18" charset="0"/>
              </a:rPr>
              <a:t>an indication of early LV dysfunction .</a:t>
            </a:r>
          </a:p>
          <a:p>
            <a:r>
              <a:rPr lang="en-US" sz="3200" dirty="0">
                <a:latin typeface="Times New Roman" panose="02020603050405020304" pitchFamily="18" charset="0"/>
                <a:cs typeface="Times New Roman" panose="02020603050405020304" pitchFamily="18" charset="0"/>
              </a:rPr>
              <a:t> As with other forms of heart valve disease, GLS in patients with AR becomes </a:t>
            </a:r>
            <a:r>
              <a:rPr lang="en-US" sz="3200" b="1" dirty="0">
                <a:latin typeface="Times New Roman" panose="02020603050405020304" pitchFamily="18" charset="0"/>
                <a:cs typeface="Times New Roman" panose="02020603050405020304" pitchFamily="18" charset="0"/>
              </a:rPr>
              <a:t>reduced</a:t>
            </a:r>
            <a:r>
              <a:rPr lang="en-US" sz="3200" dirty="0">
                <a:latin typeface="Times New Roman" panose="02020603050405020304" pitchFamily="18" charset="0"/>
                <a:cs typeface="Times New Roman" panose="02020603050405020304" pitchFamily="18" charset="0"/>
              </a:rPr>
              <a:t> as the disease progresses</a:t>
            </a:r>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8532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CF8E4-01A2-B39F-32A5-E58D32599494}"/>
              </a:ext>
            </a:extLst>
          </p:cNvPr>
          <p:cNvSpPr>
            <a:spLocks noGrp="1"/>
          </p:cNvSpPr>
          <p:nvPr>
            <p:ph type="title"/>
          </p:nvPr>
        </p:nvSpPr>
        <p:spPr>
          <a:xfrm>
            <a:off x="358878" y="458353"/>
            <a:ext cx="8229240" cy="1142640"/>
          </a:xfrm>
        </p:spPr>
        <p:txBody>
          <a:bodyPr/>
          <a:lstStyle/>
          <a:p>
            <a:r>
              <a:rPr lang="en-IN" b="1" dirty="0">
                <a:solidFill>
                  <a:schemeClr val="accent2">
                    <a:lumMod val="75000"/>
                  </a:schemeClr>
                </a:solidFill>
                <a:latin typeface="Bodoni MT Black" panose="02070A03080606020203" pitchFamily="18" charset="0"/>
              </a:rPr>
              <a:t>Aortic dimensions</a:t>
            </a:r>
          </a:p>
        </p:txBody>
      </p:sp>
      <p:sp>
        <p:nvSpPr>
          <p:cNvPr id="3" name="Text Placeholder 2">
            <a:extLst>
              <a:ext uri="{FF2B5EF4-FFF2-40B4-BE49-F238E27FC236}">
                <a16:creationId xmlns:a16="http://schemas.microsoft.com/office/drawing/2014/main" id="{16C9A2FB-9F0D-3A03-8571-CEF0EBCDCA6B}"/>
              </a:ext>
            </a:extLst>
          </p:cNvPr>
          <p:cNvSpPr>
            <a:spLocks noGrp="1"/>
          </p:cNvSpPr>
          <p:nvPr>
            <p:ph type="body"/>
          </p:nvPr>
        </p:nvSpPr>
        <p:spPr>
          <a:xfrm>
            <a:off x="373805" y="2713704"/>
            <a:ext cx="8396389" cy="3519948"/>
          </a:xfrm>
        </p:spPr>
        <p:txBody>
          <a:bodyPr/>
          <a:lstStyle/>
          <a:p>
            <a:r>
              <a:rPr lang="en-US" sz="2800" dirty="0">
                <a:latin typeface="Times New Roman" panose="02020603050405020304" pitchFamily="18" charset="0"/>
                <a:cs typeface="Times New Roman" panose="02020603050405020304" pitchFamily="18" charset="0"/>
              </a:rPr>
              <a:t>A comprehensive assessment of the aorta (Ao) is essential in the context of AR. </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Firstly, because aortic dilatation may itself be the cause of the regurgitation (</a:t>
            </a:r>
            <a:r>
              <a:rPr lang="en-US" sz="2800" b="1" dirty="0">
                <a:latin typeface="Times New Roman" panose="02020603050405020304" pitchFamily="18" charset="0"/>
                <a:cs typeface="Times New Roman" panose="02020603050405020304" pitchFamily="18" charset="0"/>
              </a:rPr>
              <a:t>Type I</a:t>
            </a:r>
            <a:r>
              <a:rPr lang="en-US" sz="2800" dirty="0">
                <a:latin typeface="Times New Roman" panose="02020603050405020304" pitchFamily="18" charset="0"/>
                <a:cs typeface="Times New Roman" panose="02020603050405020304" pitchFamily="18" charset="0"/>
              </a:rPr>
              <a:t> AR)</a:t>
            </a:r>
          </a:p>
          <a:p>
            <a:r>
              <a:rPr lang="en-US" sz="2800" dirty="0">
                <a:latin typeface="Times New Roman" panose="02020603050405020304" pitchFamily="18" charset="0"/>
                <a:cs typeface="Times New Roman" panose="02020603050405020304" pitchFamily="18" charset="0"/>
              </a:rPr>
              <a:t> </a:t>
            </a:r>
          </a:p>
          <a:p>
            <a:r>
              <a:rPr lang="en-US" sz="2800" dirty="0">
                <a:latin typeface="Times New Roman" panose="02020603050405020304" pitchFamily="18" charset="0"/>
                <a:cs typeface="Times New Roman" panose="02020603050405020304" pitchFamily="18" charset="0"/>
              </a:rPr>
              <a:t>Secondly, variant anatomy such as </a:t>
            </a:r>
            <a:r>
              <a:rPr lang="en-US" sz="2800" b="1" dirty="0">
                <a:latin typeface="Times New Roman" panose="02020603050405020304" pitchFamily="18" charset="0"/>
                <a:cs typeface="Times New Roman" panose="02020603050405020304" pitchFamily="18" charset="0"/>
              </a:rPr>
              <a:t>BAV</a:t>
            </a:r>
            <a:r>
              <a:rPr lang="en-US" sz="2800" dirty="0">
                <a:latin typeface="Times New Roman" panose="02020603050405020304" pitchFamily="18" charset="0"/>
                <a:cs typeface="Times New Roman" panose="02020603050405020304" pitchFamily="18" charset="0"/>
              </a:rPr>
              <a:t> is associated with aortic enlargement</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Finally, the presence and pattern of aortic dilatation radically alters the </a:t>
            </a:r>
            <a:r>
              <a:rPr lang="en-US" sz="2800" b="1" dirty="0">
                <a:latin typeface="Times New Roman" panose="02020603050405020304" pitchFamily="18" charset="0"/>
                <a:cs typeface="Times New Roman" panose="02020603050405020304" pitchFamily="18" charset="0"/>
              </a:rPr>
              <a:t>potential approach </a:t>
            </a:r>
            <a:r>
              <a:rPr lang="en-US" sz="2800" dirty="0">
                <a:latin typeface="Times New Roman" panose="02020603050405020304" pitchFamily="18" charset="0"/>
                <a:cs typeface="Times New Roman" panose="02020603050405020304" pitchFamily="18" charset="0"/>
              </a:rPr>
              <a:t>to aortic valve intervention</a:t>
            </a:r>
            <a:r>
              <a:rPr lang="en-US" sz="2800" dirty="0"/>
              <a:t>. </a:t>
            </a:r>
          </a:p>
        </p:txBody>
      </p:sp>
    </p:spTree>
    <p:extLst>
      <p:ext uri="{BB962C8B-B14F-4D97-AF65-F5344CB8AC3E}">
        <p14:creationId xmlns:p14="http://schemas.microsoft.com/office/powerpoint/2010/main" val="2034304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285D3D8-E521-99DD-89BF-C6A674BB2CCD}"/>
              </a:ext>
            </a:extLst>
          </p:cNvPr>
          <p:cNvSpPr>
            <a:spLocks noGrp="1"/>
          </p:cNvSpPr>
          <p:nvPr>
            <p:ph type="body"/>
          </p:nvPr>
        </p:nvSpPr>
        <p:spPr>
          <a:xfrm>
            <a:off x="248478" y="1234620"/>
            <a:ext cx="8229240" cy="4388760"/>
          </a:xfrm>
        </p:spPr>
        <p:txBody>
          <a:bodyPr/>
          <a:lstStyle/>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Aortic root (AoR) and ascending aorta (AscAo) should be measured from the</a:t>
            </a:r>
            <a:r>
              <a:rPr lang="en-IN"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PLAX window </a:t>
            </a:r>
            <a:r>
              <a:rPr lang="en-US" sz="2400" dirty="0">
                <a:latin typeface="Times New Roman" panose="02020603050405020304" pitchFamily="18" charset="0"/>
                <a:cs typeface="Times New Roman" panose="02020603050405020304" pitchFamily="18" charset="0"/>
              </a:rPr>
              <a:t>at three levels: the Sinus of Valsalva (SoV); the sino-tubular junction (STJ); and the AscAo defined as a level 1cm above the STJ. </a:t>
            </a: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aorta shape and contours as well as the absence or presence of an </a:t>
            </a:r>
            <a:r>
              <a:rPr lang="en-US" sz="2400" b="1" dirty="0">
                <a:latin typeface="Times New Roman" panose="02020603050405020304" pitchFamily="18" charset="0"/>
                <a:cs typeface="Times New Roman" panose="02020603050405020304" pitchFamily="18" charset="0"/>
              </a:rPr>
              <a:t>aortic dissection flap </a:t>
            </a:r>
            <a:r>
              <a:rPr lang="en-US" sz="2400" dirty="0">
                <a:latin typeface="Times New Roman" panose="02020603050405020304" pitchFamily="18" charset="0"/>
                <a:cs typeface="Times New Roman" panose="02020603050405020304" pitchFamily="18" charset="0"/>
              </a:rPr>
              <a:t>should be described.</a:t>
            </a:r>
            <a:endParaRPr lang="en-US" sz="2400" dirty="0"/>
          </a:p>
          <a:p>
            <a:pPr marL="0" indent="0">
              <a:buNone/>
            </a:pPr>
            <a:endParaRPr lang="en-IN" sz="2400" dirty="0"/>
          </a:p>
        </p:txBody>
      </p:sp>
    </p:spTree>
    <p:extLst>
      <p:ext uri="{BB962C8B-B14F-4D97-AF65-F5344CB8AC3E}">
        <p14:creationId xmlns:p14="http://schemas.microsoft.com/office/powerpoint/2010/main" val="1328225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AA7ABE-274E-384B-8E76-4CD34E8F66D3}"/>
              </a:ext>
            </a:extLst>
          </p:cNvPr>
          <p:cNvPicPr>
            <a:picLocks noChangeAspect="1"/>
          </p:cNvPicPr>
          <p:nvPr/>
        </p:nvPicPr>
        <p:blipFill>
          <a:blip r:embed="rId2"/>
          <a:stretch>
            <a:fillRect/>
          </a:stretch>
        </p:blipFill>
        <p:spPr>
          <a:xfrm>
            <a:off x="1202313" y="3293227"/>
            <a:ext cx="6611818" cy="3166666"/>
          </a:xfrm>
          <a:prstGeom prst="rect">
            <a:avLst/>
          </a:prstGeom>
        </p:spPr>
      </p:pic>
      <p:pic>
        <p:nvPicPr>
          <p:cNvPr id="6" name="Picture 2">
            <a:extLst>
              <a:ext uri="{FF2B5EF4-FFF2-40B4-BE49-F238E27FC236}">
                <a16:creationId xmlns:a16="http://schemas.microsoft.com/office/drawing/2014/main" id="{CF8391C3-9BF0-1BB2-1B93-91FDE996A16F}"/>
              </a:ext>
            </a:extLst>
          </p:cNvPr>
          <p:cNvPicPr/>
          <p:nvPr/>
        </p:nvPicPr>
        <p:blipFill>
          <a:blip r:embed="rId3"/>
          <a:stretch/>
        </p:blipFill>
        <p:spPr>
          <a:xfrm>
            <a:off x="1202313" y="0"/>
            <a:ext cx="6788747" cy="3429000"/>
          </a:xfrm>
          <a:prstGeom prst="rect">
            <a:avLst/>
          </a:prstGeom>
          <a:noFill/>
          <a:ln w="9525">
            <a:noFill/>
          </a:ln>
        </p:spPr>
      </p:pic>
      <p:sp>
        <p:nvSpPr>
          <p:cNvPr id="7" name="Rectangle 6">
            <a:extLst>
              <a:ext uri="{FF2B5EF4-FFF2-40B4-BE49-F238E27FC236}">
                <a16:creationId xmlns:a16="http://schemas.microsoft.com/office/drawing/2014/main" id="{2E4EAC08-17B7-0EFB-8E4A-C0CC90C73791}"/>
              </a:ext>
            </a:extLst>
          </p:cNvPr>
          <p:cNvSpPr/>
          <p:nvPr/>
        </p:nvSpPr>
        <p:spPr>
          <a:xfrm>
            <a:off x="1451113" y="4005501"/>
            <a:ext cx="854765" cy="24847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100" dirty="0">
                <a:solidFill>
                  <a:schemeClr val="tx1"/>
                </a:solidFill>
              </a:rPr>
              <a:t>Yellow line</a:t>
            </a:r>
          </a:p>
        </p:txBody>
      </p:sp>
    </p:spTree>
    <p:extLst>
      <p:ext uri="{BB962C8B-B14F-4D97-AF65-F5344CB8AC3E}">
        <p14:creationId xmlns:p14="http://schemas.microsoft.com/office/powerpoint/2010/main" val="3792926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4588FB-8D52-0751-2CC2-1710A623F508}"/>
              </a:ext>
            </a:extLst>
          </p:cNvPr>
          <p:cNvSpPr>
            <a:spLocks noGrp="1"/>
          </p:cNvSpPr>
          <p:nvPr>
            <p:ph type="body"/>
          </p:nvPr>
        </p:nvSpPr>
        <p:spPr>
          <a:xfrm>
            <a:off x="5420168" y="1486370"/>
            <a:ext cx="3157263" cy="4573517"/>
          </a:xfrm>
        </p:spPr>
        <p:txBody>
          <a:bodyPr/>
          <a:lstStyle/>
          <a:p>
            <a:pPr marL="0" indent="0">
              <a:buNone/>
            </a:pPr>
            <a:r>
              <a:rPr lang="en-US" sz="2800" b="1" dirty="0"/>
              <a:t>Type A aortic dissection </a:t>
            </a:r>
            <a:r>
              <a:rPr lang="en-US" sz="2800" dirty="0"/>
              <a:t>causing severe aortic regurgitation in a patient with bicuspid aortic valve. </a:t>
            </a:r>
          </a:p>
          <a:p>
            <a:pPr marL="0" indent="0">
              <a:buNone/>
            </a:pPr>
            <a:endParaRPr lang="en-US" sz="2800" dirty="0"/>
          </a:p>
          <a:p>
            <a:pPr marL="0" indent="0">
              <a:buNone/>
            </a:pPr>
            <a:r>
              <a:rPr lang="en-US" sz="2800" dirty="0"/>
              <a:t>During diastole, the dissection flap herniates through the aortic valve into the left ventricular outflow track</a:t>
            </a:r>
            <a:endParaRPr lang="en-IN" sz="2800" dirty="0"/>
          </a:p>
        </p:txBody>
      </p:sp>
      <p:pic>
        <p:nvPicPr>
          <p:cNvPr id="5" name="Picture 4">
            <a:extLst>
              <a:ext uri="{FF2B5EF4-FFF2-40B4-BE49-F238E27FC236}">
                <a16:creationId xmlns:a16="http://schemas.microsoft.com/office/drawing/2014/main" id="{BD0A0E69-6B89-0A23-4E02-D8B515968B35}"/>
              </a:ext>
            </a:extLst>
          </p:cNvPr>
          <p:cNvPicPr>
            <a:picLocks noChangeAspect="1"/>
          </p:cNvPicPr>
          <p:nvPr/>
        </p:nvPicPr>
        <p:blipFill>
          <a:blip r:embed="rId2"/>
          <a:stretch>
            <a:fillRect/>
          </a:stretch>
        </p:blipFill>
        <p:spPr>
          <a:xfrm>
            <a:off x="0" y="1678196"/>
            <a:ext cx="5211097" cy="4573517"/>
          </a:xfrm>
          <a:prstGeom prst="rect">
            <a:avLst/>
          </a:prstGeom>
        </p:spPr>
      </p:pic>
    </p:spTree>
    <p:extLst>
      <p:ext uri="{BB962C8B-B14F-4D97-AF65-F5344CB8AC3E}">
        <p14:creationId xmlns:p14="http://schemas.microsoft.com/office/powerpoint/2010/main" val="4146662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738C2-B516-2B17-2120-D1A6756E1E34}"/>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46D90DB1-D99F-8D5C-44AB-A01BF301BBE1}"/>
              </a:ext>
            </a:extLst>
          </p:cNvPr>
          <p:cNvSpPr>
            <a:spLocks noGrp="1"/>
          </p:cNvSpPr>
          <p:nvPr>
            <p:ph type="body"/>
          </p:nvPr>
        </p:nvSpPr>
        <p:spPr/>
        <p:txBody>
          <a:bodyPr/>
          <a:lstStyle/>
          <a:p>
            <a:endParaRPr lang="en-IN" dirty="0"/>
          </a:p>
        </p:txBody>
      </p:sp>
      <p:pic>
        <p:nvPicPr>
          <p:cNvPr id="5" name="Picture 4">
            <a:extLst>
              <a:ext uri="{FF2B5EF4-FFF2-40B4-BE49-F238E27FC236}">
                <a16:creationId xmlns:a16="http://schemas.microsoft.com/office/drawing/2014/main" id="{C19BDE75-8395-D7A2-EF5A-2857E38783F0}"/>
              </a:ext>
            </a:extLst>
          </p:cNvPr>
          <p:cNvPicPr>
            <a:picLocks noChangeAspect="1"/>
          </p:cNvPicPr>
          <p:nvPr/>
        </p:nvPicPr>
        <p:blipFill>
          <a:blip r:embed="rId2"/>
          <a:stretch>
            <a:fillRect/>
          </a:stretch>
        </p:blipFill>
        <p:spPr>
          <a:xfrm>
            <a:off x="0" y="-25763"/>
            <a:ext cx="9054548" cy="6841931"/>
          </a:xfrm>
          <a:prstGeom prst="rect">
            <a:avLst/>
          </a:prstGeom>
        </p:spPr>
      </p:pic>
    </p:spTree>
    <p:extLst>
      <p:ext uri="{BB962C8B-B14F-4D97-AF65-F5344CB8AC3E}">
        <p14:creationId xmlns:p14="http://schemas.microsoft.com/office/powerpoint/2010/main" val="30130296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AF20D-9495-6B01-4F7B-4216F42F544C}"/>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A177FC54-4172-43A1-5ACF-AD44CBA06E24}"/>
              </a:ext>
            </a:extLst>
          </p:cNvPr>
          <p:cNvSpPr>
            <a:spLocks noGrp="1"/>
          </p:cNvSpPr>
          <p:nvPr>
            <p:ph type="body"/>
          </p:nvPr>
        </p:nvSpPr>
        <p:spPr>
          <a:xfrm>
            <a:off x="214900" y="4682253"/>
            <a:ext cx="8770074" cy="1599277"/>
          </a:xfrm>
        </p:spPr>
        <p:txBody>
          <a:bodyPr/>
          <a:lstStyle/>
          <a:p>
            <a:r>
              <a:rPr lang="en-US" sz="2000" dirty="0">
                <a:latin typeface="Times New Roman" panose="02020603050405020304" pitchFamily="18" charset="0"/>
                <a:cs typeface="Times New Roman" panose="02020603050405020304" pitchFamily="18" charset="0"/>
              </a:rPr>
              <a:t>Special populations such as patients with Marfan syndrome, a BAV or aortic coarctation have a lower threshold, ranging between 45-50mm (and rarely 40mm). </a:t>
            </a:r>
          </a:p>
          <a:p>
            <a:r>
              <a:rPr lang="en-US" sz="2000" dirty="0">
                <a:latin typeface="Times New Roman" panose="02020603050405020304" pitchFamily="18" charset="0"/>
                <a:cs typeface="Times New Roman" panose="02020603050405020304" pitchFamily="18" charset="0"/>
              </a:rPr>
              <a:t>An aortic dimension≥45mm in the presence of severe AR would usually prompt concomitant AoR replacement at the time of aortic valve intervention</a:t>
            </a:r>
            <a:endParaRPr lang="en-IN" sz="20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BC5305F0-9FEC-39E6-E311-045850ABDAAE}"/>
              </a:ext>
            </a:extLst>
          </p:cNvPr>
          <p:cNvPicPr>
            <a:picLocks noChangeAspect="1"/>
          </p:cNvPicPr>
          <p:nvPr/>
        </p:nvPicPr>
        <p:blipFill>
          <a:blip r:embed="rId2"/>
          <a:stretch>
            <a:fillRect/>
          </a:stretch>
        </p:blipFill>
        <p:spPr>
          <a:xfrm>
            <a:off x="0" y="0"/>
            <a:ext cx="9054548" cy="4713026"/>
          </a:xfrm>
          <a:prstGeom prst="rect">
            <a:avLst/>
          </a:prstGeom>
        </p:spPr>
      </p:pic>
    </p:spTree>
    <p:extLst>
      <p:ext uri="{BB962C8B-B14F-4D97-AF65-F5344CB8AC3E}">
        <p14:creationId xmlns:p14="http://schemas.microsoft.com/office/powerpoint/2010/main" val="31710611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PlaceHolder 1"/>
          <p:cNvSpPr>
            <a:spLocks noGrp="1"/>
          </p:cNvSpPr>
          <p:nvPr>
            <p:ph type="title"/>
          </p:nvPr>
        </p:nvSpPr>
        <p:spPr>
          <a:xfrm>
            <a:off x="457200" y="704160"/>
            <a:ext cx="8229240" cy="1142640"/>
          </a:xfrm>
          <a:prstGeom prst="rect">
            <a:avLst/>
          </a:prstGeom>
          <a:solidFill>
            <a:schemeClr val="accent2">
              <a:lumMod val="60000"/>
              <a:lumOff val="40000"/>
            </a:schemeClr>
          </a:solidFill>
          <a:ln w="0">
            <a:noFill/>
          </a:ln>
        </p:spPr>
        <p:txBody>
          <a:bodyPr lIns="0" tIns="45000" rIns="0" bIns="0" anchor="b">
            <a:noAutofit/>
          </a:bodyPr>
          <a:lstStyle/>
          <a:p>
            <a:pPr indent="0">
              <a:lnSpc>
                <a:spcPct val="100000"/>
              </a:lnSpc>
              <a:buNone/>
            </a:pPr>
            <a:r>
              <a:rPr lang="en-US" sz="5000" b="0" u="none" strike="noStrike" dirty="0">
                <a:solidFill>
                  <a:schemeClr val="dk2"/>
                </a:solidFill>
                <a:effectLst/>
                <a:uFillTx/>
                <a:latin typeface="Berlin Sans FB Demi" panose="020E0802020502020306" pitchFamily="34" charset="0"/>
              </a:rPr>
              <a:t>COLOUR FLOW DOPPLER</a:t>
            </a:r>
            <a:endParaRPr lang="en-US" sz="5000" b="0" u="none" strike="noStrike" dirty="0">
              <a:solidFill>
                <a:schemeClr val="dk1"/>
              </a:solidFill>
              <a:effectLst/>
              <a:uFillTx/>
              <a:latin typeface="Berlin Sans FB Demi" panose="020E0802020502020306" pitchFamily="34" charset="0"/>
            </a:endParaRPr>
          </a:p>
        </p:txBody>
      </p:sp>
      <p:sp>
        <p:nvSpPr>
          <p:cNvPr id="149"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REGURGITANT LESION HAS</a:t>
            </a:r>
            <a:r>
              <a:rPr lang="en-US" sz="2600" b="1" u="none" strike="noStrike" dirty="0">
                <a:solidFill>
                  <a:schemeClr val="dk1"/>
                </a:solidFill>
                <a:effectLst/>
                <a:uFillTx/>
                <a:latin typeface="Constantia"/>
              </a:rPr>
              <a:t> 3 </a:t>
            </a:r>
            <a:r>
              <a:rPr lang="en-US" sz="2600" b="0" u="none" strike="noStrike" dirty="0">
                <a:solidFill>
                  <a:schemeClr val="dk1"/>
                </a:solidFill>
                <a:effectLst/>
                <a:uFillTx/>
                <a:latin typeface="Constantia"/>
              </a:rPr>
              <a:t>COMPONENTS</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FLOW CONVERGANCE</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VENA CONTRACTA</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JET DIRECTION AND SIZE</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Jet area and jet length –not recommended</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Jet width</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Jet width/LVOT ratio</a:t>
            </a:r>
            <a:r>
              <a:rPr lang="en-US" sz="2600" b="1" u="none" strike="noStrike" dirty="0">
                <a:solidFill>
                  <a:schemeClr val="dk1"/>
                </a:solidFill>
                <a:effectLst/>
                <a:uFillTx/>
                <a:latin typeface="Constantia"/>
              </a:rPr>
              <a:t>&gt;65%-SEVERE 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9FF41-2ABC-14B3-6DA0-45599A968CEB}"/>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CCB8B366-32AE-F209-1C28-2FEA16C3D31F}"/>
              </a:ext>
            </a:extLst>
          </p:cNvPr>
          <p:cNvSpPr>
            <a:spLocks noGrp="1"/>
          </p:cNvSpPr>
          <p:nvPr>
            <p:ph type="body"/>
          </p:nvPr>
        </p:nvSpPr>
        <p:spPr/>
        <p:txBody>
          <a:bodyPr/>
          <a:lstStyle/>
          <a:p>
            <a:endParaRPr lang="en-IN" dirty="0"/>
          </a:p>
        </p:txBody>
      </p:sp>
      <p:pic>
        <p:nvPicPr>
          <p:cNvPr id="5" name="Picture 4">
            <a:extLst>
              <a:ext uri="{FF2B5EF4-FFF2-40B4-BE49-F238E27FC236}">
                <a16:creationId xmlns:a16="http://schemas.microsoft.com/office/drawing/2014/main" id="{1BBE9B54-A082-F0A1-C464-19193C33C921}"/>
              </a:ext>
            </a:extLst>
          </p:cNvPr>
          <p:cNvPicPr>
            <a:picLocks noChangeAspect="1"/>
          </p:cNvPicPr>
          <p:nvPr/>
        </p:nvPicPr>
        <p:blipFill>
          <a:blip r:embed="rId2"/>
          <a:stretch>
            <a:fillRect/>
          </a:stretch>
        </p:blipFill>
        <p:spPr>
          <a:xfrm>
            <a:off x="1576755" y="2198182"/>
            <a:ext cx="5734850" cy="3562847"/>
          </a:xfrm>
          <a:prstGeom prst="rect">
            <a:avLst/>
          </a:prstGeom>
        </p:spPr>
      </p:pic>
    </p:spTree>
    <p:extLst>
      <p:ext uri="{BB962C8B-B14F-4D97-AF65-F5344CB8AC3E}">
        <p14:creationId xmlns:p14="http://schemas.microsoft.com/office/powerpoint/2010/main" val="42545849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r>
              <a:rPr lang="en-US" sz="5000" dirty="0">
                <a:solidFill>
                  <a:schemeClr val="dk2"/>
                </a:solidFill>
                <a:latin typeface="Berlin Sans FB Demi" panose="020E0802020502020306" pitchFamily="34" charset="0"/>
              </a:rPr>
              <a:t>COLOUR FLOW DOPPLER</a:t>
            </a:r>
            <a:endParaRPr lang="en-US" sz="5000" b="0" u="none" strike="noStrike" dirty="0">
              <a:solidFill>
                <a:schemeClr val="dk2"/>
              </a:solidFill>
              <a:effectLst/>
              <a:uFillTx/>
              <a:latin typeface="Calibri"/>
            </a:endParaRPr>
          </a:p>
        </p:txBody>
      </p:sp>
      <p:sp>
        <p:nvSpPr>
          <p:cNvPr id="151"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Parasternal views are preffered</a:t>
            </a:r>
          </a:p>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Jet area and length are weakly correlated with severity</a:t>
            </a:r>
          </a:p>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Visual assessment </a:t>
            </a:r>
          </a:p>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Over estimated in apical view</a:t>
            </a:r>
          </a:p>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Affected by aorta to LV diastolic pressure gradient and LV compliance.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F15D1-A09D-77DF-4DA8-343E77592300}"/>
              </a:ext>
            </a:extLst>
          </p:cNvPr>
          <p:cNvSpPr>
            <a:spLocks noGrp="1"/>
          </p:cNvSpPr>
          <p:nvPr>
            <p:ph type="title"/>
          </p:nvPr>
        </p:nvSpPr>
        <p:spPr/>
        <p:txBody>
          <a:bodyPr/>
          <a:lstStyle/>
          <a:p>
            <a:r>
              <a:rPr lang="en-US" b="1" u="sng" dirty="0"/>
              <a:t>COLOUR FLOW CONVERGENCE</a:t>
            </a:r>
            <a:endParaRPr lang="en-IN" b="1" u="sng" dirty="0"/>
          </a:p>
        </p:txBody>
      </p:sp>
      <p:sp>
        <p:nvSpPr>
          <p:cNvPr id="3" name="Text Placeholder 2">
            <a:extLst>
              <a:ext uri="{FF2B5EF4-FFF2-40B4-BE49-F238E27FC236}">
                <a16:creationId xmlns:a16="http://schemas.microsoft.com/office/drawing/2014/main" id="{D2072918-1F1B-01B1-549F-A4CC275A8A11}"/>
              </a:ext>
            </a:extLst>
          </p:cNvPr>
          <p:cNvSpPr>
            <a:spLocks noGrp="1"/>
          </p:cNvSpPr>
          <p:nvPr>
            <p:ph type="body"/>
          </p:nvPr>
        </p:nvSpPr>
        <p:spPr>
          <a:xfrm>
            <a:off x="322118" y="2847469"/>
            <a:ext cx="7897091" cy="3158836"/>
          </a:xfrm>
        </p:spPr>
        <p:txBody>
          <a:bodyPr/>
          <a:lstStyle/>
          <a:p>
            <a:r>
              <a:rPr lang="en-US" sz="2800" b="1" dirty="0">
                <a:latin typeface="Times New Roman" panose="02020603050405020304" pitchFamily="18" charset="0"/>
                <a:cs typeface="Times New Roman" panose="02020603050405020304" pitchFamily="18" charset="0"/>
              </a:rPr>
              <a:t>Crude</a:t>
            </a:r>
            <a:r>
              <a:rPr lang="en-US" sz="2800" dirty="0">
                <a:latin typeface="Times New Roman" panose="02020603050405020304" pitchFamily="18" charset="0"/>
                <a:cs typeface="Times New Roman" panose="02020603050405020304" pitchFamily="18" charset="0"/>
              </a:rPr>
              <a:t> qualitative visual approach. </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It is based on the principle that a </a:t>
            </a:r>
            <a:r>
              <a:rPr lang="en-US" sz="2800" b="1" dirty="0">
                <a:latin typeface="Times New Roman" panose="02020603050405020304" pitchFamily="18" charset="0"/>
                <a:cs typeface="Times New Roman" panose="02020603050405020304" pitchFamily="18" charset="0"/>
              </a:rPr>
              <a:t>small hemisphere </a:t>
            </a:r>
            <a:r>
              <a:rPr lang="en-US" sz="2800" dirty="0">
                <a:latin typeface="Times New Roman" panose="02020603050405020304" pitchFamily="18" charset="0"/>
                <a:cs typeface="Times New Roman" panose="02020603050405020304" pitchFamily="18" charset="0"/>
              </a:rPr>
              <a:t>of CFC with small jet expansion corresponds with </a:t>
            </a:r>
            <a:r>
              <a:rPr lang="en-US" sz="2800" b="1" dirty="0">
                <a:latin typeface="Times New Roman" panose="02020603050405020304" pitchFamily="18" charset="0"/>
                <a:cs typeface="Times New Roman" panose="02020603050405020304" pitchFamily="18" charset="0"/>
              </a:rPr>
              <a:t>mild regurgitation</a:t>
            </a:r>
            <a:r>
              <a:rPr lang="en-US" sz="2800" dirty="0">
                <a:latin typeface="Times New Roman" panose="02020603050405020304" pitchFamily="18" charset="0"/>
                <a:cs typeface="Times New Roman" panose="02020603050405020304" pitchFamily="18" charset="0"/>
              </a:rPr>
              <a:t>, whereas a </a:t>
            </a:r>
            <a:r>
              <a:rPr lang="en-US" sz="2800" b="1" dirty="0">
                <a:latin typeface="Times New Roman" panose="02020603050405020304" pitchFamily="18" charset="0"/>
                <a:cs typeface="Times New Roman" panose="02020603050405020304" pitchFamily="18" charset="0"/>
              </a:rPr>
              <a:t>large hemisphere </a:t>
            </a:r>
            <a:r>
              <a:rPr lang="en-US" sz="2800" dirty="0">
                <a:latin typeface="Times New Roman" panose="02020603050405020304" pitchFamily="18" charset="0"/>
                <a:cs typeface="Times New Roman" panose="02020603050405020304" pitchFamily="18" charset="0"/>
              </a:rPr>
              <a:t>of CFC with large jet expansion predicts </a:t>
            </a:r>
            <a:r>
              <a:rPr lang="en-US" sz="2800" b="1" dirty="0">
                <a:latin typeface="Times New Roman" panose="02020603050405020304" pitchFamily="18" charset="0"/>
                <a:cs typeface="Times New Roman" panose="02020603050405020304" pitchFamily="18" charset="0"/>
              </a:rPr>
              <a:t>severe AR</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Several </a:t>
            </a:r>
            <a:r>
              <a:rPr lang="en-US" sz="2800" b="1" dirty="0">
                <a:latin typeface="Times New Roman" panose="02020603050405020304" pitchFamily="18" charset="0"/>
                <a:cs typeface="Times New Roman" panose="02020603050405020304" pitchFamily="18" charset="0"/>
              </a:rPr>
              <a:t>limitations</a:t>
            </a:r>
            <a:r>
              <a:rPr lang="en-US" sz="2800" dirty="0">
                <a:latin typeface="Times New Roman" panose="02020603050405020304" pitchFamily="18" charset="0"/>
                <a:cs typeface="Times New Roman" panose="02020603050405020304" pitchFamily="18" charset="0"/>
              </a:rPr>
              <a:t> associated with using this technique including jet momentum, jet direction, and orifice geometry -&gt;lead to under- or over-estimation. </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6906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88335-4E5C-EADA-1B5A-257151B997A2}"/>
              </a:ext>
            </a:extLst>
          </p:cNvPr>
          <p:cNvSpPr>
            <a:spLocks noGrp="1"/>
          </p:cNvSpPr>
          <p:nvPr>
            <p:ph type="title"/>
          </p:nvPr>
        </p:nvSpPr>
        <p:spPr/>
        <p:txBody>
          <a:bodyPr/>
          <a:lstStyle/>
          <a:p>
            <a:r>
              <a:rPr lang="en-US" b="1" u="sng" dirty="0"/>
              <a:t>COLOUR FLOW CONVERGENCE</a:t>
            </a:r>
            <a:endParaRPr lang="en-IN" dirty="0"/>
          </a:p>
        </p:txBody>
      </p:sp>
      <p:sp>
        <p:nvSpPr>
          <p:cNvPr id="3" name="Text Placeholder 2">
            <a:extLst>
              <a:ext uri="{FF2B5EF4-FFF2-40B4-BE49-F238E27FC236}">
                <a16:creationId xmlns:a16="http://schemas.microsoft.com/office/drawing/2014/main" id="{34CC56CA-7F5F-7A1F-1587-1EAC94183F3D}"/>
              </a:ext>
            </a:extLst>
          </p:cNvPr>
          <p:cNvSpPr>
            <a:spLocks noGrp="1"/>
          </p:cNvSpPr>
          <p:nvPr>
            <p:ph type="body"/>
          </p:nvPr>
        </p:nvSpPr>
        <p:spPr>
          <a:xfrm>
            <a:off x="457200" y="2005445"/>
            <a:ext cx="8229240" cy="4405746"/>
          </a:xfrm>
        </p:spPr>
        <p:txBody>
          <a:bodyPr/>
          <a:lstStyle/>
          <a:p>
            <a:pPr marL="342900" indent="-342900">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In the setting of </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confined flow convergence zones (such as perforation and commissural lesions) and </a:t>
            </a:r>
          </a:p>
          <a:p>
            <a:pPr>
              <a:buFont typeface="Wingdings" panose="05000000000000000000" pitchFamily="2" charset="2"/>
              <a:buChar char="v"/>
            </a:pP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Obtuse flow convergence angles (such as cusp prolapse), assessment of AR severity using the CFC zone should be treated with </a:t>
            </a:r>
            <a:r>
              <a:rPr lang="en-US" sz="2400" b="1" dirty="0">
                <a:latin typeface="Times New Roman" panose="02020603050405020304" pitchFamily="18" charset="0"/>
                <a:cs typeface="Times New Roman" panose="02020603050405020304" pitchFamily="18" charset="0"/>
              </a:rPr>
              <a:t>caution</a:t>
            </a:r>
            <a:r>
              <a:rPr lang="en-US" sz="24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v"/>
            </a:pPr>
            <a:endParaRPr lang="en-US"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When using this approach, there may be value in utilizing a multi-plane function so that the CFC zone can be visualized in </a:t>
            </a:r>
            <a:r>
              <a:rPr lang="en-US" sz="2400" b="1" dirty="0">
                <a:latin typeface="Times New Roman" panose="02020603050405020304" pitchFamily="18" charset="0"/>
                <a:cs typeface="Times New Roman" panose="02020603050405020304" pitchFamily="18" charset="0"/>
              </a:rPr>
              <a:t>two orthogonal planes </a:t>
            </a:r>
            <a:r>
              <a:rPr lang="en-US" sz="2400" dirty="0">
                <a:latin typeface="Times New Roman" panose="02020603050405020304" pitchFamily="18" charset="0"/>
                <a:cs typeface="Times New Roman" panose="02020603050405020304" pitchFamily="18" charset="0"/>
              </a:rPr>
              <a:t>simultaneously </a:t>
            </a:r>
            <a:r>
              <a:rPr lang="en-US" dirty="0"/>
              <a:t>. </a:t>
            </a:r>
            <a:endParaRPr lang="en-IN" dirty="0"/>
          </a:p>
        </p:txBody>
      </p:sp>
    </p:spTree>
    <p:extLst>
      <p:ext uri="{BB962C8B-B14F-4D97-AF65-F5344CB8AC3E}">
        <p14:creationId xmlns:p14="http://schemas.microsoft.com/office/powerpoint/2010/main" val="20047189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52C8A-3F9D-E478-9DFA-B6461361E744}"/>
              </a:ext>
            </a:extLst>
          </p:cNvPr>
          <p:cNvSpPr>
            <a:spLocks noGrp="1"/>
          </p:cNvSpPr>
          <p:nvPr>
            <p:ph type="title"/>
          </p:nvPr>
        </p:nvSpPr>
        <p:spPr/>
        <p:txBody>
          <a:bodyPr/>
          <a:lstStyle/>
          <a:p>
            <a:r>
              <a:rPr lang="en-US" b="1" u="sng" dirty="0"/>
              <a:t>COLOUR FLOW CONVERGENCE</a:t>
            </a:r>
            <a:endParaRPr lang="en-IN" dirty="0"/>
          </a:p>
        </p:txBody>
      </p:sp>
      <p:sp>
        <p:nvSpPr>
          <p:cNvPr id="3" name="Text Placeholder 2">
            <a:extLst>
              <a:ext uri="{FF2B5EF4-FFF2-40B4-BE49-F238E27FC236}">
                <a16:creationId xmlns:a16="http://schemas.microsoft.com/office/drawing/2014/main" id="{BAC02D5D-B19C-DB3E-7E9D-0AE7B7698514}"/>
              </a:ext>
            </a:extLst>
          </p:cNvPr>
          <p:cNvSpPr>
            <a:spLocks noGrp="1"/>
          </p:cNvSpPr>
          <p:nvPr>
            <p:ph type="body"/>
          </p:nvPr>
        </p:nvSpPr>
        <p:spPr>
          <a:xfrm>
            <a:off x="457200" y="2295609"/>
            <a:ext cx="8229240" cy="4208318"/>
          </a:xfrm>
        </p:spPr>
        <p:txBody>
          <a:bodyPr/>
          <a:lstStyle/>
          <a:p>
            <a:r>
              <a:rPr lang="en-US" sz="2800" dirty="0">
                <a:latin typeface="Times New Roman" panose="02020603050405020304" pitchFamily="18" charset="0"/>
                <a:cs typeface="Times New Roman" panose="02020603050405020304" pitchFamily="18" charset="0"/>
              </a:rPr>
              <a:t>Particularly for </a:t>
            </a:r>
            <a:r>
              <a:rPr lang="en-US" sz="2800" b="1" dirty="0">
                <a:latin typeface="Times New Roman" panose="02020603050405020304" pitchFamily="18" charset="0"/>
                <a:cs typeface="Times New Roman" panose="02020603050405020304" pitchFamily="18" charset="0"/>
              </a:rPr>
              <a:t>eccentric jets, multi-plane imaging </a:t>
            </a:r>
            <a:r>
              <a:rPr lang="en-US" sz="2800" dirty="0">
                <a:latin typeface="Times New Roman" panose="02020603050405020304" pitchFamily="18" charset="0"/>
                <a:cs typeface="Times New Roman" panose="02020603050405020304" pitchFamily="18" charset="0"/>
              </a:rPr>
              <a:t>may </a:t>
            </a:r>
            <a:r>
              <a:rPr lang="en-US" sz="2800" dirty="0" err="1">
                <a:latin typeface="Times New Roman" panose="02020603050405020304" pitchFamily="18" charset="0"/>
                <a:cs typeface="Times New Roman" panose="02020603050405020304" pitchFamily="18" charset="0"/>
              </a:rPr>
              <a:t>optimise</a:t>
            </a:r>
            <a:r>
              <a:rPr lang="en-US" sz="2800" dirty="0">
                <a:latin typeface="Times New Roman" panose="02020603050405020304" pitchFamily="18" charset="0"/>
                <a:cs typeface="Times New Roman" panose="02020603050405020304" pitchFamily="18" charset="0"/>
              </a:rPr>
              <a:t> the </a:t>
            </a:r>
            <a:r>
              <a:rPr lang="en-US" sz="2800" dirty="0" err="1">
                <a:latin typeface="Times New Roman" panose="02020603050405020304" pitchFamily="18" charset="0"/>
                <a:cs typeface="Times New Roman" panose="02020603050405020304" pitchFamily="18" charset="0"/>
              </a:rPr>
              <a:t>visualisation</a:t>
            </a:r>
            <a:r>
              <a:rPr lang="en-US" sz="2800" dirty="0">
                <a:latin typeface="Times New Roman" panose="02020603050405020304" pitchFamily="18" charset="0"/>
                <a:cs typeface="Times New Roman" panose="02020603050405020304" pitchFamily="18" charset="0"/>
              </a:rPr>
              <a:t> of the </a:t>
            </a:r>
            <a:r>
              <a:rPr lang="en-US" sz="2800" b="1" dirty="0">
                <a:latin typeface="Times New Roman" panose="02020603050405020304" pitchFamily="18" charset="0"/>
                <a:cs typeface="Times New Roman" panose="02020603050405020304" pitchFamily="18" charset="0"/>
              </a:rPr>
              <a:t>three components of the </a:t>
            </a:r>
            <a:r>
              <a:rPr lang="en-US" sz="2800" b="1" dirty="0" err="1">
                <a:latin typeface="Times New Roman" panose="02020603050405020304" pitchFamily="18" charset="0"/>
                <a:cs typeface="Times New Roman" panose="02020603050405020304" pitchFamily="18" charset="0"/>
              </a:rPr>
              <a:t>colour</a:t>
            </a:r>
            <a:r>
              <a:rPr lang="en-US" sz="2800" b="1" dirty="0">
                <a:latin typeface="Times New Roman" panose="02020603050405020304" pitchFamily="18" charset="0"/>
                <a:cs typeface="Times New Roman" panose="02020603050405020304" pitchFamily="18" charset="0"/>
              </a:rPr>
              <a:t> jet</a:t>
            </a:r>
            <a:r>
              <a:rPr lang="en-US" sz="2800" dirty="0">
                <a:latin typeface="Times New Roman" panose="02020603050405020304" pitchFamily="18" charset="0"/>
                <a:cs typeface="Times New Roman" panose="02020603050405020304" pitchFamily="18" charset="0"/>
              </a:rPr>
              <a:t>, essential for measurement of the CFC radius.</a:t>
            </a:r>
          </a:p>
          <a:p>
            <a:endParaRPr lang="en-US" sz="28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p>
          <a:p>
            <a:r>
              <a:rPr lang="en-US" sz="2800" dirty="0">
                <a:latin typeface="Times New Roman" panose="02020603050405020304" pitchFamily="18" charset="0"/>
                <a:cs typeface="Times New Roman" panose="02020603050405020304" pitchFamily="18" charset="0"/>
              </a:rPr>
              <a:t>Off axis imaging should also be considered where needed.</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2809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16509-27E9-6CFB-D363-84D9EF507C59}"/>
              </a:ext>
            </a:extLst>
          </p:cNvPr>
          <p:cNvSpPr>
            <a:spLocks noGrp="1"/>
          </p:cNvSpPr>
          <p:nvPr>
            <p:ph type="title"/>
          </p:nvPr>
        </p:nvSpPr>
        <p:spPr/>
        <p:txBody>
          <a:bodyPr/>
          <a:lstStyle/>
          <a:p>
            <a:r>
              <a:rPr lang="en-US" b="1" u="sng" dirty="0"/>
              <a:t>COLOUR FLOW CONVERGENCE</a:t>
            </a:r>
            <a:endParaRPr lang="en-IN" dirty="0"/>
          </a:p>
        </p:txBody>
      </p:sp>
      <p:sp>
        <p:nvSpPr>
          <p:cNvPr id="3" name="Text Placeholder 2">
            <a:extLst>
              <a:ext uri="{FF2B5EF4-FFF2-40B4-BE49-F238E27FC236}">
                <a16:creationId xmlns:a16="http://schemas.microsoft.com/office/drawing/2014/main" id="{04758FDD-2595-25DF-3178-8613110335F9}"/>
              </a:ext>
            </a:extLst>
          </p:cNvPr>
          <p:cNvSpPr>
            <a:spLocks noGrp="1"/>
          </p:cNvSpPr>
          <p:nvPr>
            <p:ph type="body"/>
          </p:nvPr>
        </p:nvSpPr>
        <p:spPr>
          <a:xfrm>
            <a:off x="457200" y="1846800"/>
            <a:ext cx="8612699" cy="4713294"/>
          </a:xfrm>
        </p:spPr>
        <p:txBody>
          <a:bodyPr/>
          <a:lstStyle/>
          <a:p>
            <a:r>
              <a:rPr lang="en-US" sz="2800" dirty="0">
                <a:latin typeface="Times New Roman" panose="02020603050405020304" pitchFamily="18" charset="0"/>
                <a:cs typeface="Times New Roman" panose="02020603050405020304" pitchFamily="18" charset="0"/>
              </a:rPr>
              <a:t>Proximal </a:t>
            </a:r>
            <a:r>
              <a:rPr lang="en-US" sz="2800" dirty="0" err="1">
                <a:latin typeface="Times New Roman" panose="02020603050405020304" pitchFamily="18" charset="0"/>
                <a:cs typeface="Times New Roman" panose="02020603050405020304" pitchFamily="18" charset="0"/>
              </a:rPr>
              <a:t>colour</a:t>
            </a:r>
            <a:r>
              <a:rPr lang="en-US" sz="2800" dirty="0">
                <a:latin typeface="Times New Roman" panose="02020603050405020304" pitchFamily="18" charset="0"/>
                <a:cs typeface="Times New Roman" panose="02020603050405020304" pitchFamily="18" charset="0"/>
              </a:rPr>
              <a:t> flow convergence (CFC) is best measured from an </a:t>
            </a:r>
            <a:r>
              <a:rPr lang="en-US" sz="2800" b="1" dirty="0">
                <a:latin typeface="Times New Roman" panose="02020603050405020304" pitchFamily="18" charset="0"/>
                <a:cs typeface="Times New Roman" panose="02020603050405020304" pitchFamily="18" charset="0"/>
              </a:rPr>
              <a:t>apical 5 (A5CH) </a:t>
            </a:r>
            <a:r>
              <a:rPr lang="en-US" sz="2800" dirty="0">
                <a:latin typeface="Times New Roman" panose="02020603050405020304" pitchFamily="18" charset="0"/>
                <a:cs typeface="Times New Roman" panose="02020603050405020304" pitchFamily="18" charset="0"/>
              </a:rPr>
              <a:t>or </a:t>
            </a:r>
            <a:r>
              <a:rPr lang="en-US" sz="2800" b="1" dirty="0">
                <a:latin typeface="Times New Roman" panose="02020603050405020304" pitchFamily="18" charset="0"/>
                <a:cs typeface="Times New Roman" panose="02020603050405020304" pitchFamily="18" charset="0"/>
              </a:rPr>
              <a:t>3-chamber (A3CH) view. </a:t>
            </a:r>
          </a:p>
          <a:p>
            <a:endParaRPr lang="en-US" sz="2800" b="1"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In this view, the regurgitant jet direction is best aligned with the imaging plane. </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A parasternal long axis </a:t>
            </a:r>
            <a:r>
              <a:rPr lang="en-US" sz="2800" b="1" dirty="0">
                <a:latin typeface="Times New Roman" panose="02020603050405020304" pitchFamily="18" charset="0"/>
                <a:cs typeface="Times New Roman" panose="02020603050405020304" pitchFamily="18" charset="0"/>
              </a:rPr>
              <a:t>(PLAX) view </a:t>
            </a:r>
            <a:r>
              <a:rPr lang="en-US" sz="2800" dirty="0">
                <a:latin typeface="Times New Roman" panose="02020603050405020304" pitchFamily="18" charset="0"/>
                <a:cs typeface="Times New Roman" panose="02020603050405020304" pitchFamily="18" charset="0"/>
              </a:rPr>
              <a:t>may be more appropriate in the setting of </a:t>
            </a:r>
            <a:r>
              <a:rPr lang="en-US" sz="2800" b="1" dirty="0">
                <a:latin typeface="Times New Roman" panose="02020603050405020304" pitchFamily="18" charset="0"/>
                <a:cs typeface="Times New Roman" panose="02020603050405020304" pitchFamily="18" charset="0"/>
              </a:rPr>
              <a:t>eccentric jets. </a:t>
            </a:r>
          </a:p>
          <a:p>
            <a:r>
              <a:rPr lang="en-US" sz="2800" dirty="0">
                <a:latin typeface="Times New Roman" panose="02020603050405020304" pitchFamily="18" charset="0"/>
                <a:cs typeface="Times New Roman" panose="02020603050405020304" pitchFamily="18" charset="0"/>
              </a:rPr>
              <a:t>Visually, the CFC should be evaluated as small or large.</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1794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736EE-2759-7618-719F-44027562E10F}"/>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1BC8B686-7126-9EF0-5C6D-2AF103B84BDA}"/>
              </a:ext>
            </a:extLst>
          </p:cNvPr>
          <p:cNvSpPr>
            <a:spLocks noGrp="1"/>
          </p:cNvSpPr>
          <p:nvPr>
            <p:ph type="body"/>
          </p:nvPr>
        </p:nvSpPr>
        <p:spPr/>
        <p:txBody>
          <a:bodyPr/>
          <a:lstStyle/>
          <a:p>
            <a:endParaRPr lang="en-IN" dirty="0"/>
          </a:p>
        </p:txBody>
      </p:sp>
      <p:pic>
        <p:nvPicPr>
          <p:cNvPr id="5" name="Picture 4">
            <a:extLst>
              <a:ext uri="{FF2B5EF4-FFF2-40B4-BE49-F238E27FC236}">
                <a16:creationId xmlns:a16="http://schemas.microsoft.com/office/drawing/2014/main" id="{49CB3538-614F-1342-0270-33FF173B6A0C}"/>
              </a:ext>
            </a:extLst>
          </p:cNvPr>
          <p:cNvPicPr>
            <a:picLocks noChangeAspect="1"/>
          </p:cNvPicPr>
          <p:nvPr/>
        </p:nvPicPr>
        <p:blipFill>
          <a:blip r:embed="rId2"/>
          <a:stretch>
            <a:fillRect/>
          </a:stretch>
        </p:blipFill>
        <p:spPr>
          <a:xfrm>
            <a:off x="320758" y="1894297"/>
            <a:ext cx="5893659" cy="2570488"/>
          </a:xfrm>
          <a:prstGeom prst="rect">
            <a:avLst/>
          </a:prstGeom>
        </p:spPr>
      </p:pic>
      <p:sp>
        <p:nvSpPr>
          <p:cNvPr id="6" name="TextBox 5">
            <a:extLst>
              <a:ext uri="{FF2B5EF4-FFF2-40B4-BE49-F238E27FC236}">
                <a16:creationId xmlns:a16="http://schemas.microsoft.com/office/drawing/2014/main" id="{B4FEB930-F8CB-E404-F8F5-D4A57DD89A18}"/>
              </a:ext>
            </a:extLst>
          </p:cNvPr>
          <p:cNvSpPr txBox="1"/>
          <p:nvPr/>
        </p:nvSpPr>
        <p:spPr>
          <a:xfrm>
            <a:off x="2969342" y="4955458"/>
            <a:ext cx="4896464" cy="646331"/>
          </a:xfrm>
          <a:prstGeom prst="rect">
            <a:avLst/>
          </a:prstGeom>
          <a:noFill/>
        </p:spPr>
        <p:txBody>
          <a:bodyPr wrap="square" rtlCol="0">
            <a:spAutoFit/>
          </a:bodyPr>
          <a:lstStyle/>
          <a:p>
            <a:r>
              <a:rPr lang="en-US" dirty="0"/>
              <a:t>Central jet of AR with a large CFC hemisphere using a multi- plane view from an apical view.</a:t>
            </a:r>
            <a:endParaRPr lang="en-IN" dirty="0"/>
          </a:p>
        </p:txBody>
      </p:sp>
    </p:spTree>
    <p:extLst>
      <p:ext uri="{BB962C8B-B14F-4D97-AF65-F5344CB8AC3E}">
        <p14:creationId xmlns:p14="http://schemas.microsoft.com/office/powerpoint/2010/main" val="25174743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BD93E-1DBD-6FC6-665D-E0C905F98DED}"/>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59B1E7E5-7DEA-FD7E-4E0D-E0708964E31A}"/>
              </a:ext>
            </a:extLst>
          </p:cNvPr>
          <p:cNvSpPr>
            <a:spLocks noGrp="1"/>
          </p:cNvSpPr>
          <p:nvPr>
            <p:ph type="body"/>
          </p:nvPr>
        </p:nvSpPr>
        <p:spPr/>
        <p:txBody>
          <a:bodyPr/>
          <a:lstStyle/>
          <a:p>
            <a:endParaRPr lang="en-IN" dirty="0"/>
          </a:p>
        </p:txBody>
      </p:sp>
      <p:pic>
        <p:nvPicPr>
          <p:cNvPr id="5" name="Picture 4">
            <a:extLst>
              <a:ext uri="{FF2B5EF4-FFF2-40B4-BE49-F238E27FC236}">
                <a16:creationId xmlns:a16="http://schemas.microsoft.com/office/drawing/2014/main" id="{F1C75712-69F0-6189-F5D9-7F8394ECFF19}"/>
              </a:ext>
            </a:extLst>
          </p:cNvPr>
          <p:cNvPicPr>
            <a:picLocks noChangeAspect="1"/>
          </p:cNvPicPr>
          <p:nvPr/>
        </p:nvPicPr>
        <p:blipFill>
          <a:blip r:embed="rId2"/>
          <a:stretch>
            <a:fillRect/>
          </a:stretch>
        </p:blipFill>
        <p:spPr>
          <a:xfrm>
            <a:off x="457200" y="1942858"/>
            <a:ext cx="5194158" cy="2309933"/>
          </a:xfrm>
          <a:prstGeom prst="rect">
            <a:avLst/>
          </a:prstGeom>
        </p:spPr>
      </p:pic>
      <p:sp>
        <p:nvSpPr>
          <p:cNvPr id="6" name="TextBox 5">
            <a:extLst>
              <a:ext uri="{FF2B5EF4-FFF2-40B4-BE49-F238E27FC236}">
                <a16:creationId xmlns:a16="http://schemas.microsoft.com/office/drawing/2014/main" id="{228E03CE-C780-F6AB-5EA7-6F7A0468E11E}"/>
              </a:ext>
            </a:extLst>
          </p:cNvPr>
          <p:cNvSpPr txBox="1"/>
          <p:nvPr/>
        </p:nvSpPr>
        <p:spPr>
          <a:xfrm>
            <a:off x="3578942" y="4621162"/>
            <a:ext cx="4395019" cy="646331"/>
          </a:xfrm>
          <a:prstGeom prst="rect">
            <a:avLst/>
          </a:prstGeom>
          <a:noFill/>
        </p:spPr>
        <p:txBody>
          <a:bodyPr wrap="square" rtlCol="0">
            <a:spAutoFit/>
          </a:bodyPr>
          <a:lstStyle/>
          <a:p>
            <a:r>
              <a:rPr lang="en-US" dirty="0"/>
              <a:t>Eccentric jet of AR with a large CFC hemisphere from a parasternal view</a:t>
            </a:r>
            <a:endParaRPr lang="en-IN" dirty="0"/>
          </a:p>
        </p:txBody>
      </p:sp>
    </p:spTree>
    <p:extLst>
      <p:ext uri="{BB962C8B-B14F-4D97-AF65-F5344CB8AC3E}">
        <p14:creationId xmlns:p14="http://schemas.microsoft.com/office/powerpoint/2010/main" val="2912887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Picture 2"/>
          <p:cNvPicPr/>
          <p:nvPr/>
        </p:nvPicPr>
        <p:blipFill>
          <a:blip r:embed="rId2"/>
          <a:stretch/>
        </p:blipFill>
        <p:spPr>
          <a:xfrm>
            <a:off x="1401097" y="838320"/>
            <a:ext cx="5985360" cy="5368320"/>
          </a:xfrm>
          <a:prstGeom prst="rect">
            <a:avLst/>
          </a:prstGeom>
          <a:noFill/>
          <a:ln w="9525">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40314-F729-1E59-7629-9728AE10B650}"/>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DD30E4DF-5CFF-D168-77C4-283777702A26}"/>
              </a:ext>
            </a:extLst>
          </p:cNvPr>
          <p:cNvSpPr>
            <a:spLocks noGrp="1"/>
          </p:cNvSpPr>
          <p:nvPr>
            <p:ph type="body"/>
          </p:nvPr>
        </p:nvSpPr>
        <p:spPr/>
        <p:txBody>
          <a:bodyPr/>
          <a:lstStyle/>
          <a:p>
            <a:endParaRPr lang="en-IN" dirty="0"/>
          </a:p>
        </p:txBody>
      </p:sp>
      <p:pic>
        <p:nvPicPr>
          <p:cNvPr id="5" name="Picture 4">
            <a:extLst>
              <a:ext uri="{FF2B5EF4-FFF2-40B4-BE49-F238E27FC236}">
                <a16:creationId xmlns:a16="http://schemas.microsoft.com/office/drawing/2014/main" id="{80F9ED41-6A2D-74E0-CB9B-176BE3DC8E9A}"/>
              </a:ext>
            </a:extLst>
          </p:cNvPr>
          <p:cNvPicPr>
            <a:picLocks noChangeAspect="1"/>
          </p:cNvPicPr>
          <p:nvPr/>
        </p:nvPicPr>
        <p:blipFill>
          <a:blip r:embed="rId2"/>
          <a:srcRect b="50000"/>
          <a:stretch>
            <a:fillRect/>
          </a:stretch>
        </p:blipFill>
        <p:spPr>
          <a:xfrm>
            <a:off x="457200" y="1935359"/>
            <a:ext cx="5065384" cy="2371169"/>
          </a:xfrm>
          <a:prstGeom prst="rect">
            <a:avLst/>
          </a:prstGeom>
        </p:spPr>
      </p:pic>
      <p:sp>
        <p:nvSpPr>
          <p:cNvPr id="6" name="TextBox 5">
            <a:extLst>
              <a:ext uri="{FF2B5EF4-FFF2-40B4-BE49-F238E27FC236}">
                <a16:creationId xmlns:a16="http://schemas.microsoft.com/office/drawing/2014/main" id="{B1CCED6D-8ACC-4307-A817-965FD9545408}"/>
              </a:ext>
            </a:extLst>
          </p:cNvPr>
          <p:cNvSpPr txBox="1"/>
          <p:nvPr/>
        </p:nvSpPr>
        <p:spPr>
          <a:xfrm>
            <a:off x="1976284" y="4601497"/>
            <a:ext cx="4758813" cy="646331"/>
          </a:xfrm>
          <a:prstGeom prst="rect">
            <a:avLst/>
          </a:prstGeom>
          <a:noFill/>
        </p:spPr>
        <p:txBody>
          <a:bodyPr wrap="square" rtlCol="0">
            <a:spAutoFit/>
          </a:bodyPr>
          <a:lstStyle/>
          <a:p>
            <a:r>
              <a:rPr lang="en-US" dirty="0"/>
              <a:t>Small CFC hemisphere likely consistent with moderate aortic regurgitation</a:t>
            </a:r>
            <a:endParaRPr lang="en-IN" dirty="0"/>
          </a:p>
        </p:txBody>
      </p:sp>
    </p:spTree>
    <p:extLst>
      <p:ext uri="{BB962C8B-B14F-4D97-AF65-F5344CB8AC3E}">
        <p14:creationId xmlns:p14="http://schemas.microsoft.com/office/powerpoint/2010/main" val="30554198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BFD71-6888-0A1E-DD59-4AAD5C06EDFE}"/>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2824DC5E-9C33-9735-FAAE-4A43B915005A}"/>
              </a:ext>
            </a:extLst>
          </p:cNvPr>
          <p:cNvSpPr>
            <a:spLocks noGrp="1"/>
          </p:cNvSpPr>
          <p:nvPr>
            <p:ph type="body"/>
          </p:nvPr>
        </p:nvSpPr>
        <p:spPr/>
        <p:txBody>
          <a:bodyPr/>
          <a:lstStyle/>
          <a:p>
            <a:endParaRPr lang="en-IN" dirty="0"/>
          </a:p>
        </p:txBody>
      </p:sp>
      <p:pic>
        <p:nvPicPr>
          <p:cNvPr id="5" name="Picture 4">
            <a:extLst>
              <a:ext uri="{FF2B5EF4-FFF2-40B4-BE49-F238E27FC236}">
                <a16:creationId xmlns:a16="http://schemas.microsoft.com/office/drawing/2014/main" id="{E447452E-5BA2-13F5-5F43-22851C9B2DCB}"/>
              </a:ext>
            </a:extLst>
          </p:cNvPr>
          <p:cNvPicPr>
            <a:picLocks noChangeAspect="1"/>
          </p:cNvPicPr>
          <p:nvPr/>
        </p:nvPicPr>
        <p:blipFill>
          <a:blip r:embed="rId2"/>
          <a:srcRect t="49227"/>
          <a:stretch>
            <a:fillRect/>
          </a:stretch>
        </p:blipFill>
        <p:spPr>
          <a:xfrm>
            <a:off x="457200" y="1935359"/>
            <a:ext cx="4946862" cy="2351505"/>
          </a:xfrm>
          <a:prstGeom prst="rect">
            <a:avLst/>
          </a:prstGeom>
        </p:spPr>
      </p:pic>
      <p:sp>
        <p:nvSpPr>
          <p:cNvPr id="6" name="TextBox 5">
            <a:extLst>
              <a:ext uri="{FF2B5EF4-FFF2-40B4-BE49-F238E27FC236}">
                <a16:creationId xmlns:a16="http://schemas.microsoft.com/office/drawing/2014/main" id="{C78D9A61-01FF-D8E1-DD49-B55E04D27C3C}"/>
              </a:ext>
            </a:extLst>
          </p:cNvPr>
          <p:cNvSpPr txBox="1"/>
          <p:nvPr/>
        </p:nvSpPr>
        <p:spPr>
          <a:xfrm>
            <a:off x="2399071" y="4572000"/>
            <a:ext cx="4532671" cy="646331"/>
          </a:xfrm>
          <a:prstGeom prst="rect">
            <a:avLst/>
          </a:prstGeom>
          <a:noFill/>
        </p:spPr>
        <p:txBody>
          <a:bodyPr wrap="square" rtlCol="0">
            <a:spAutoFit/>
          </a:bodyPr>
          <a:lstStyle/>
          <a:p>
            <a:r>
              <a:rPr lang="en-US" dirty="0"/>
              <a:t>No clear CFC hemisphere likely consistent with mild or less AR.</a:t>
            </a:r>
            <a:endParaRPr lang="en-IN" dirty="0"/>
          </a:p>
        </p:txBody>
      </p:sp>
    </p:spTree>
    <p:extLst>
      <p:ext uri="{BB962C8B-B14F-4D97-AF65-F5344CB8AC3E}">
        <p14:creationId xmlns:p14="http://schemas.microsoft.com/office/powerpoint/2010/main" val="18989972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PlaceHolder 1"/>
          <p:cNvSpPr>
            <a:spLocks noGrp="1"/>
          </p:cNvSpPr>
          <p:nvPr>
            <p:ph type="title"/>
          </p:nvPr>
        </p:nvSpPr>
        <p:spPr>
          <a:xfrm>
            <a:off x="304920" y="609480"/>
            <a:ext cx="8229240" cy="761760"/>
          </a:xfrm>
          <a:prstGeom prst="rect">
            <a:avLst/>
          </a:prstGeom>
          <a:noFill/>
          <a:ln w="0">
            <a:noFill/>
          </a:ln>
        </p:spPr>
        <p:txBody>
          <a:bodyPr lIns="0" tIns="45000" rIns="0" bIns="0" anchor="b">
            <a:normAutofit fontScale="90000"/>
          </a:bodyPr>
          <a:lstStyle/>
          <a:p>
            <a:r>
              <a:rPr lang="en-US" sz="5400" b="1" dirty="0">
                <a:solidFill>
                  <a:srgbClr val="FF0000"/>
                </a:solidFill>
                <a:latin typeface="Constantia"/>
              </a:rPr>
              <a:t>JET WIDTH/LVOT RATIO</a:t>
            </a:r>
            <a:endParaRPr lang="en-US" sz="5000" b="1" u="none" strike="noStrike" dirty="0">
              <a:solidFill>
                <a:srgbClr val="FF0000"/>
              </a:solidFill>
              <a:effectLst/>
              <a:uFillTx/>
              <a:latin typeface="Calibri"/>
            </a:endParaRPr>
          </a:p>
        </p:txBody>
      </p:sp>
      <p:sp>
        <p:nvSpPr>
          <p:cNvPr id="153"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Jet width immediately below aortic valve</a:t>
            </a:r>
          </a:p>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Proportional to the aortic valve defect</a:t>
            </a:r>
          </a:p>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Jet width/LVOT ratio more accurate</a:t>
            </a:r>
          </a:p>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Jet width/LVOT ratio&gt;65% severe AR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73474-B5CA-980A-3B6C-3C6B42CA8048}"/>
              </a:ext>
            </a:extLst>
          </p:cNvPr>
          <p:cNvSpPr>
            <a:spLocks noGrp="1"/>
          </p:cNvSpPr>
          <p:nvPr>
            <p:ph type="title"/>
          </p:nvPr>
        </p:nvSpPr>
        <p:spPr/>
        <p:txBody>
          <a:bodyPr/>
          <a:lstStyle/>
          <a:p>
            <a:r>
              <a:rPr lang="en-US" dirty="0">
                <a:solidFill>
                  <a:schemeClr val="dk2"/>
                </a:solidFill>
                <a:latin typeface="Berlin Sans FB Demi" panose="020E0802020502020306" pitchFamily="34" charset="0"/>
              </a:rPr>
              <a:t>VENA CONTRACTA</a:t>
            </a:r>
            <a:endParaRPr lang="en-IN" dirty="0"/>
          </a:p>
        </p:txBody>
      </p:sp>
      <p:sp>
        <p:nvSpPr>
          <p:cNvPr id="3" name="Text Placeholder 2">
            <a:extLst>
              <a:ext uri="{FF2B5EF4-FFF2-40B4-BE49-F238E27FC236}">
                <a16:creationId xmlns:a16="http://schemas.microsoft.com/office/drawing/2014/main" id="{AFA6F37A-E9E0-79C8-10FF-2494796AAD99}"/>
              </a:ext>
            </a:extLst>
          </p:cNvPr>
          <p:cNvSpPr>
            <a:spLocks noGrp="1"/>
          </p:cNvSpPr>
          <p:nvPr>
            <p:ph type="body"/>
          </p:nvPr>
        </p:nvSpPr>
        <p:spPr>
          <a:xfrm>
            <a:off x="457200" y="2190999"/>
            <a:ext cx="8229240" cy="4388760"/>
          </a:xfrm>
        </p:spPr>
        <p:txBody>
          <a:bodyPr/>
          <a:lstStyle/>
          <a:p>
            <a:r>
              <a:rPr lang="en-US" sz="3600" dirty="0">
                <a:latin typeface="Times New Roman" panose="02020603050405020304" pitchFamily="18" charset="0"/>
                <a:cs typeface="Times New Roman" panose="02020603050405020304" pitchFamily="18" charset="0"/>
              </a:rPr>
              <a:t>Regurgitant jets have </a:t>
            </a:r>
            <a:r>
              <a:rPr lang="en-US" sz="3600" b="1" dirty="0">
                <a:latin typeface="Times New Roman" panose="02020603050405020304" pitchFamily="18" charset="0"/>
                <a:cs typeface="Times New Roman" panose="02020603050405020304" pitchFamily="18" charset="0"/>
              </a:rPr>
              <a:t>three constituent parts</a:t>
            </a:r>
            <a:r>
              <a:rPr lang="en-US" sz="3600" dirty="0">
                <a:latin typeface="Times New Roman" panose="02020603050405020304" pitchFamily="18" charset="0"/>
                <a:cs typeface="Times New Roman" panose="02020603050405020304" pitchFamily="18" charset="0"/>
              </a:rPr>
              <a:t>: the flow convergence zone, the vena contracta (VC), and jet expansion . </a:t>
            </a:r>
          </a:p>
          <a:p>
            <a:endParaRPr lang="en-US" sz="3600" dirty="0">
              <a:latin typeface="Times New Roman" panose="02020603050405020304" pitchFamily="18" charset="0"/>
              <a:cs typeface="Times New Roman" panose="02020603050405020304" pitchFamily="18" charset="0"/>
            </a:endParaRPr>
          </a:p>
          <a:p>
            <a:r>
              <a:rPr lang="en-US" sz="3600" dirty="0">
                <a:latin typeface="Times New Roman" panose="02020603050405020304" pitchFamily="18" charset="0"/>
                <a:cs typeface="Times New Roman" panose="02020603050405020304" pitchFamily="18" charset="0"/>
              </a:rPr>
              <a:t>The VC represents the </a:t>
            </a:r>
            <a:r>
              <a:rPr lang="en-US" sz="3600" b="1" dirty="0">
                <a:latin typeface="Times New Roman" panose="02020603050405020304" pitchFamily="18" charset="0"/>
                <a:cs typeface="Times New Roman" panose="02020603050405020304" pitchFamily="18" charset="0"/>
              </a:rPr>
              <a:t>narrowest portion </a:t>
            </a:r>
            <a:r>
              <a:rPr lang="en-US" sz="3600" dirty="0">
                <a:latin typeface="Times New Roman" panose="02020603050405020304" pitchFamily="18" charset="0"/>
                <a:cs typeface="Times New Roman" panose="02020603050405020304" pitchFamily="18" charset="0"/>
              </a:rPr>
              <a:t>or the ‘neck’ of the jet, and it is directly related to the size of the regurgitant orifice. </a:t>
            </a:r>
          </a:p>
        </p:txBody>
      </p:sp>
    </p:spTree>
    <p:extLst>
      <p:ext uri="{BB962C8B-B14F-4D97-AF65-F5344CB8AC3E}">
        <p14:creationId xmlns:p14="http://schemas.microsoft.com/office/powerpoint/2010/main" val="14921568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F696D-54D5-1D96-8C76-D0984D9904C2}"/>
              </a:ext>
            </a:extLst>
          </p:cNvPr>
          <p:cNvSpPr>
            <a:spLocks noGrp="1"/>
          </p:cNvSpPr>
          <p:nvPr>
            <p:ph type="title"/>
          </p:nvPr>
        </p:nvSpPr>
        <p:spPr>
          <a:xfrm>
            <a:off x="457200" y="347067"/>
            <a:ext cx="8229240" cy="1142640"/>
          </a:xfrm>
        </p:spPr>
        <p:txBody>
          <a:bodyPr/>
          <a:lstStyle/>
          <a:p>
            <a:r>
              <a:rPr lang="en-US" dirty="0">
                <a:solidFill>
                  <a:schemeClr val="dk2"/>
                </a:solidFill>
                <a:latin typeface="Berlin Sans FB Demi" panose="020E0802020502020306" pitchFamily="34" charset="0"/>
              </a:rPr>
              <a:t>VENA CONTRACTA</a:t>
            </a:r>
            <a:endParaRPr lang="en-IN" dirty="0"/>
          </a:p>
        </p:txBody>
      </p:sp>
      <p:sp>
        <p:nvSpPr>
          <p:cNvPr id="3" name="Text Placeholder 2">
            <a:extLst>
              <a:ext uri="{FF2B5EF4-FFF2-40B4-BE49-F238E27FC236}">
                <a16:creationId xmlns:a16="http://schemas.microsoft.com/office/drawing/2014/main" id="{70B20263-D759-1E63-CED7-4E097DE05475}"/>
              </a:ext>
            </a:extLst>
          </p:cNvPr>
          <p:cNvSpPr>
            <a:spLocks noGrp="1"/>
          </p:cNvSpPr>
          <p:nvPr>
            <p:ph type="body"/>
          </p:nvPr>
        </p:nvSpPr>
        <p:spPr>
          <a:xfrm>
            <a:off x="457200" y="2122173"/>
            <a:ext cx="8229240" cy="4388760"/>
          </a:xfrm>
        </p:spPr>
        <p:txBody>
          <a:bodyPr/>
          <a:lstStyle/>
          <a:p>
            <a:r>
              <a:rPr lang="en-US" sz="2800" dirty="0">
                <a:latin typeface="Times New Roman" panose="02020603050405020304" pitchFamily="18" charset="0"/>
                <a:cs typeface="Times New Roman" panose="02020603050405020304" pitchFamily="18" charset="0"/>
              </a:rPr>
              <a:t>VC does not occur at the level of the cusp tips, but immediately downstream: when blood flows through an orifice, the jet continues to ‘contract’ for a short duration.</a:t>
            </a:r>
          </a:p>
          <a:p>
            <a:r>
              <a:rPr lang="en-US" sz="2800" dirty="0">
                <a:latin typeface="Times New Roman" panose="02020603050405020304" pitchFamily="18" charset="0"/>
                <a:cs typeface="Times New Roman" panose="02020603050405020304" pitchFamily="18" charset="0"/>
              </a:rPr>
              <a:t> </a:t>
            </a:r>
          </a:p>
          <a:p>
            <a:r>
              <a:rPr lang="en-US" sz="2800" dirty="0">
                <a:latin typeface="Times New Roman" panose="02020603050405020304" pitchFamily="18" charset="0"/>
                <a:cs typeface="Times New Roman" panose="02020603050405020304" pitchFamily="18" charset="0"/>
              </a:rPr>
              <a:t>The anatomical orifice is what allows regurgitation to occur, and whilst the effective orifice is smaller (as the jet initially contracts prior to expansion), it is the effective orifice or effective regurgitant orifice area (</a:t>
            </a:r>
            <a:r>
              <a:rPr lang="en-US" sz="2800" b="1" dirty="0">
                <a:latin typeface="Times New Roman" panose="02020603050405020304" pitchFamily="18" charset="0"/>
                <a:cs typeface="Times New Roman" panose="02020603050405020304" pitchFamily="18" charset="0"/>
              </a:rPr>
              <a:t>EROA</a:t>
            </a:r>
            <a:r>
              <a:rPr lang="en-US" sz="2800" dirty="0">
                <a:latin typeface="Times New Roman" panose="02020603050405020304" pitchFamily="18" charset="0"/>
                <a:cs typeface="Times New Roman" panose="02020603050405020304" pitchFamily="18" charset="0"/>
              </a:rPr>
              <a:t>) that correlates with AR severity and prognosis . </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VC width provides a surrogate measure for the EROA when the effective orifice is circular</a:t>
            </a:r>
            <a:endParaRPr lang="en-IN" sz="2800" dirty="0">
              <a:latin typeface="Times New Roman" panose="02020603050405020304" pitchFamily="18" charset="0"/>
              <a:cs typeface="Times New Roman" panose="02020603050405020304" pitchFamily="18" charset="0"/>
            </a:endParaRPr>
          </a:p>
          <a:p>
            <a:endParaRPr lang="en-IN" sz="2800" dirty="0"/>
          </a:p>
        </p:txBody>
      </p:sp>
    </p:spTree>
    <p:extLst>
      <p:ext uri="{BB962C8B-B14F-4D97-AF65-F5344CB8AC3E}">
        <p14:creationId xmlns:p14="http://schemas.microsoft.com/office/powerpoint/2010/main" val="14111648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 name="Picture 2"/>
          <p:cNvPicPr/>
          <p:nvPr/>
        </p:nvPicPr>
        <p:blipFill>
          <a:blip r:embed="rId2"/>
          <a:stretch/>
        </p:blipFill>
        <p:spPr>
          <a:xfrm>
            <a:off x="1676520" y="228600"/>
            <a:ext cx="4952520" cy="6305040"/>
          </a:xfrm>
          <a:prstGeom prst="rect">
            <a:avLst/>
          </a:prstGeom>
          <a:noFill/>
          <a:ln w="9525">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 name="Picture 2"/>
          <p:cNvPicPr/>
          <p:nvPr/>
        </p:nvPicPr>
        <p:blipFill>
          <a:blip r:embed="rId2"/>
          <a:stretch/>
        </p:blipFill>
        <p:spPr>
          <a:xfrm>
            <a:off x="2057400" y="340560"/>
            <a:ext cx="4631760" cy="6288480"/>
          </a:xfrm>
          <a:prstGeom prst="rect">
            <a:avLst/>
          </a:prstGeom>
          <a:noFill/>
          <a:ln w="9525">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0" u="none" strike="noStrike" dirty="0">
                <a:solidFill>
                  <a:schemeClr val="dk2"/>
                </a:solidFill>
                <a:effectLst/>
                <a:uFillTx/>
                <a:latin typeface="Berlin Sans FB Demi" panose="020E0802020502020306" pitchFamily="34" charset="0"/>
              </a:rPr>
              <a:t>VENA CONTRACTA</a:t>
            </a:r>
            <a:endParaRPr lang="en-US" sz="5000" b="0" u="none" strike="noStrike" dirty="0">
              <a:solidFill>
                <a:schemeClr val="dk1"/>
              </a:solidFill>
              <a:effectLst/>
              <a:uFillTx/>
              <a:latin typeface="Berlin Sans FB Demi" panose="020E0802020502020306" pitchFamily="34" charset="0"/>
            </a:endParaRPr>
          </a:p>
        </p:txBody>
      </p:sp>
      <p:sp>
        <p:nvSpPr>
          <p:cNvPr id="155"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Vena contracta &lt;3mm-mild AR, &gt;6mm severe AR using a </a:t>
            </a:r>
            <a:r>
              <a:rPr lang="en-US" sz="2600" b="0" u="none" strike="noStrike" dirty="0" err="1">
                <a:solidFill>
                  <a:schemeClr val="dk1"/>
                </a:solidFill>
                <a:effectLst/>
                <a:uFillTx/>
                <a:latin typeface="Constantia"/>
              </a:rPr>
              <a:t>niquist</a:t>
            </a:r>
            <a:r>
              <a:rPr lang="en-US" sz="2600" b="0" u="none" strike="noStrike" dirty="0">
                <a:solidFill>
                  <a:schemeClr val="dk1"/>
                </a:solidFill>
                <a:effectLst/>
                <a:uFillTx/>
                <a:latin typeface="Constantia"/>
              </a:rPr>
              <a:t> limit of 50-60cm/sec.</a:t>
            </a:r>
          </a:p>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Not useful in multiple jets and if the regurgitant orifice is not circular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0" u="none" strike="noStrike" dirty="0">
                <a:solidFill>
                  <a:schemeClr val="dk2"/>
                </a:solidFill>
                <a:effectLst/>
                <a:uFillTx/>
                <a:latin typeface="Bauhaus 93" panose="04030905020B02020C02" pitchFamily="82" charset="0"/>
              </a:rPr>
              <a:t>PISA METHOD</a:t>
            </a:r>
            <a:endParaRPr lang="en-US" sz="5000" b="0" u="none" strike="noStrike" dirty="0">
              <a:solidFill>
                <a:schemeClr val="dk1"/>
              </a:solidFill>
              <a:effectLst/>
              <a:uFillTx/>
              <a:latin typeface="Bauhaus 93" panose="04030905020B02020C02" pitchFamily="82" charset="0"/>
            </a:endParaRPr>
          </a:p>
        </p:txBody>
      </p:sp>
      <p:sp>
        <p:nvSpPr>
          <p:cNvPr id="157" name="PlaceHolder 2"/>
          <p:cNvSpPr>
            <a:spLocks noGrp="1"/>
          </p:cNvSpPr>
          <p:nvPr>
            <p:ph/>
          </p:nvPr>
        </p:nvSpPr>
        <p:spPr>
          <a:xfrm>
            <a:off x="457200" y="1935360"/>
            <a:ext cx="8229240" cy="4388760"/>
          </a:xfrm>
          <a:prstGeom prst="rect">
            <a:avLst/>
          </a:prstGeom>
          <a:noFill/>
          <a:ln w="0">
            <a:noFill/>
          </a:ln>
        </p:spPr>
        <p:txBody>
          <a:bodyPr lIns="90000" tIns="45000" rIns="90000" bIns="45000" anchor="t">
            <a:normAutofit/>
          </a:bodyPr>
          <a:lstStyle/>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Image the flow convergance zone in </a:t>
            </a:r>
          </a:p>
          <a:p>
            <a:pPr marL="274320" indent="-274320">
              <a:lnSpc>
                <a:spcPct val="100000"/>
              </a:lnSpc>
              <a:spcBef>
                <a:spcPts val="519"/>
              </a:spcBef>
              <a:buNone/>
              <a:tabLst>
                <a:tab pos="0" algn="l"/>
              </a:tabLst>
            </a:pPr>
            <a:r>
              <a:rPr lang="en-US" sz="2600" b="0" u="none" strike="noStrike">
                <a:solidFill>
                  <a:schemeClr val="dk1"/>
                </a:solidFill>
                <a:effectLst/>
                <a:uFillTx/>
                <a:latin typeface="Constantia"/>
              </a:rPr>
              <a:t>         apical three or five chamber</a:t>
            </a:r>
          </a:p>
          <a:p>
            <a:pPr marL="274320" indent="-274320">
              <a:lnSpc>
                <a:spcPct val="100000"/>
              </a:lnSpc>
              <a:spcBef>
                <a:spcPts val="519"/>
              </a:spcBef>
              <a:buNone/>
              <a:tabLst>
                <a:tab pos="0" algn="l"/>
              </a:tabLst>
            </a:pPr>
            <a:r>
              <a:rPr lang="en-US" sz="2600" b="0" u="none" strike="noStrike">
                <a:solidFill>
                  <a:schemeClr val="dk1"/>
                </a:solidFill>
                <a:effectLst/>
                <a:uFillTx/>
                <a:latin typeface="Constantia"/>
              </a:rPr>
              <a:t>         parasternal long axis</a:t>
            </a:r>
          </a:p>
          <a:p>
            <a:pPr marL="274320" indent="-274320">
              <a:lnSpc>
                <a:spcPct val="100000"/>
              </a:lnSpc>
              <a:spcBef>
                <a:spcPts val="519"/>
              </a:spcBef>
              <a:buNone/>
              <a:tabLst>
                <a:tab pos="0" algn="l"/>
              </a:tabLst>
            </a:pPr>
            <a:r>
              <a:rPr lang="en-US" sz="2600" b="0" u="none" strike="noStrike">
                <a:solidFill>
                  <a:schemeClr val="dk1"/>
                </a:solidFill>
                <a:effectLst/>
                <a:uFillTx/>
                <a:latin typeface="Constantia"/>
              </a:rPr>
              <a:t>         upper right parasternal views</a:t>
            </a:r>
          </a:p>
          <a:p>
            <a:pPr marL="274320" indent="-274320">
              <a:lnSpc>
                <a:spcPct val="100000"/>
              </a:lnSpc>
              <a:spcBef>
                <a:spcPts val="519"/>
              </a:spcBef>
              <a:buNone/>
              <a:tabLst>
                <a:tab pos="0" algn="l"/>
              </a:tabLst>
            </a:pPr>
            <a:r>
              <a:rPr lang="en-US" sz="2600" b="0" u="none" strike="noStrike">
                <a:solidFill>
                  <a:schemeClr val="dk1"/>
                </a:solidFill>
                <a:effectLst/>
                <a:uFillTx/>
                <a:latin typeface="Constantia"/>
              </a:rPr>
              <a:t>Area of interest is expanded using zoom mode</a:t>
            </a:r>
          </a:p>
          <a:p>
            <a:pPr marL="274320" indent="-274320">
              <a:lnSpc>
                <a:spcPct val="100000"/>
              </a:lnSpc>
              <a:spcBef>
                <a:spcPts val="519"/>
              </a:spcBef>
              <a:buNone/>
              <a:tabLst>
                <a:tab pos="0" algn="l"/>
              </a:tabLst>
            </a:pPr>
            <a:r>
              <a:rPr lang="en-US" sz="2600" b="0" u="none" strike="noStrike">
                <a:solidFill>
                  <a:schemeClr val="dk1"/>
                </a:solidFill>
                <a:effectLst/>
                <a:uFillTx/>
                <a:latin typeface="Constantia"/>
              </a:rPr>
              <a:t>Color sector size is reduced to maximize the frame rate</a:t>
            </a:r>
          </a:p>
          <a:p>
            <a:pPr marL="274320" indent="-274320">
              <a:lnSpc>
                <a:spcPct val="100000"/>
              </a:lnSpc>
              <a:spcBef>
                <a:spcPts val="519"/>
              </a:spcBef>
              <a:buNone/>
              <a:tabLst>
                <a:tab pos="0" algn="l"/>
              </a:tabLst>
            </a:pPr>
            <a:r>
              <a:rPr lang="en-US" sz="2600" b="0" u="none" strike="noStrike">
                <a:solidFill>
                  <a:schemeClr val="dk1"/>
                </a:solidFill>
                <a:effectLst/>
                <a:uFillTx/>
                <a:latin typeface="Constantia"/>
              </a:rPr>
              <a:t>Niquist limit is adjusted to obtain a clearly visible round PISA radius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r>
              <a:rPr lang="en-US" sz="5000" dirty="0">
                <a:solidFill>
                  <a:schemeClr val="dk2"/>
                </a:solidFill>
                <a:latin typeface="Bauhaus 93" panose="04030905020B02020C02" pitchFamily="82" charset="0"/>
              </a:rPr>
              <a:t>PISA METHOD</a:t>
            </a:r>
            <a:endParaRPr lang="en-US" sz="5000" b="0" u="none" strike="noStrike" dirty="0">
              <a:solidFill>
                <a:schemeClr val="dk2"/>
              </a:solidFill>
              <a:effectLst/>
              <a:uFillTx/>
              <a:latin typeface="Calibri"/>
            </a:endParaRPr>
          </a:p>
        </p:txBody>
      </p:sp>
      <p:sp>
        <p:nvSpPr>
          <p:cNvPr id="159" name="PlaceHolder 2"/>
          <p:cNvSpPr>
            <a:spLocks noGrp="1"/>
          </p:cNvSpPr>
          <p:nvPr>
            <p:ph/>
          </p:nvPr>
        </p:nvSpPr>
        <p:spPr>
          <a:xfrm>
            <a:off x="457200" y="1935360"/>
            <a:ext cx="8229240" cy="4388760"/>
          </a:xfrm>
          <a:prstGeom prst="rect">
            <a:avLst/>
          </a:prstGeom>
          <a:noFill/>
          <a:ln w="0">
            <a:noFill/>
          </a:ln>
        </p:spPr>
        <p:txBody>
          <a:bodyPr lIns="90000" tIns="45000" rIns="90000" bIns="45000" anchor="t">
            <a:normAutofit fontScale="92500" lnSpcReduction="9999"/>
          </a:bodyPr>
          <a:lstStyle/>
          <a:p>
            <a:pPr marL="274320" indent="-274320">
              <a:lnSpc>
                <a:spcPct val="100000"/>
              </a:lnSpc>
              <a:spcBef>
                <a:spcPts val="519"/>
              </a:spcBef>
              <a:buClr>
                <a:srgbClr val="0BD0D9"/>
              </a:buClr>
              <a:buSzPct val="95000"/>
              <a:buFont typeface="Wingdings 2" charset="2"/>
              <a:buChar char=""/>
            </a:pPr>
            <a:r>
              <a:rPr lang="en-US" sz="2600" b="0" u="none" strike="noStrike" dirty="0" err="1">
                <a:solidFill>
                  <a:schemeClr val="dk1"/>
                </a:solidFill>
                <a:effectLst/>
                <a:uFillTx/>
                <a:latin typeface="Constantia"/>
              </a:rPr>
              <a:t>Colour</a:t>
            </a:r>
            <a:r>
              <a:rPr lang="en-US" sz="2600" b="0" u="none" strike="noStrike" dirty="0">
                <a:solidFill>
                  <a:schemeClr val="dk1"/>
                </a:solidFill>
                <a:effectLst/>
                <a:uFillTx/>
                <a:latin typeface="Constantia"/>
              </a:rPr>
              <a:t> flow velocity scale is shifted towards the direction jet</a:t>
            </a:r>
          </a:p>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Clr>
                <a:srgbClr val="0BD0D9"/>
              </a:buClr>
              <a:buSzPct val="95000"/>
              <a:buFont typeface="Wingdings 2" charset="2"/>
              <a:buChar char=""/>
              <a:tabLst>
                <a:tab pos="0" algn="l"/>
              </a:tabLst>
            </a:pPr>
            <a:r>
              <a:rPr lang="en-US" sz="2600" b="0" u="none" strike="noStrike" dirty="0">
                <a:solidFill>
                  <a:schemeClr val="dk1"/>
                </a:solidFill>
                <a:effectLst/>
                <a:uFillTx/>
                <a:latin typeface="Constantia"/>
              </a:rPr>
              <a:t>The </a:t>
            </a:r>
            <a:r>
              <a:rPr lang="en-US" sz="2600" b="1" u="none" strike="noStrike" dirty="0">
                <a:solidFill>
                  <a:schemeClr val="dk1"/>
                </a:solidFill>
                <a:effectLst/>
                <a:uFillTx/>
                <a:latin typeface="Constantia"/>
              </a:rPr>
              <a:t>PISA radius </a:t>
            </a:r>
            <a:r>
              <a:rPr lang="en-US" sz="2600" b="0" u="none" strike="noStrike" dirty="0">
                <a:solidFill>
                  <a:schemeClr val="dk1"/>
                </a:solidFill>
                <a:effectLst/>
                <a:uFillTx/>
                <a:latin typeface="Constantia"/>
              </a:rPr>
              <a:t>is measured as the distance between regurgitant orifice and the first aliasing in early diastole</a:t>
            </a:r>
          </a:p>
          <a:p>
            <a:pPr indent="0">
              <a:lnSpc>
                <a:spcPct val="100000"/>
              </a:lnSpc>
              <a:spcBef>
                <a:spcPts val="519"/>
              </a:spcBef>
              <a:buNone/>
              <a:tabLst>
                <a:tab pos="0" algn="l"/>
              </a:tabLst>
            </a:pPr>
            <a:endParaRPr lang="en-US" sz="2600" b="0" u="none" strike="noStrike" dirty="0">
              <a:solidFill>
                <a:schemeClr val="dk1"/>
              </a:solidFill>
              <a:effectLst/>
              <a:uFillTx/>
              <a:latin typeface="Constantia"/>
            </a:endParaRPr>
          </a:p>
          <a:p>
            <a:pPr indent="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Clr>
                <a:srgbClr val="0BD0D9"/>
              </a:buClr>
              <a:buSzPct val="95000"/>
              <a:buFont typeface="Wingdings 2" charset="2"/>
              <a:buChar char=""/>
              <a:tabLst>
                <a:tab pos="0" algn="l"/>
              </a:tabLst>
            </a:pPr>
            <a:r>
              <a:rPr lang="en-US" sz="2600" b="0" u="none" strike="noStrike" dirty="0">
                <a:solidFill>
                  <a:schemeClr val="dk1"/>
                </a:solidFill>
                <a:effectLst/>
                <a:uFillTx/>
                <a:latin typeface="Constantia"/>
              </a:rPr>
              <a:t>Flow rate (Q) =2</a:t>
            </a:r>
            <a:r>
              <a:rPr lang="az-Cyrl-AZ" sz="2600" b="0" u="none" strike="noStrike" dirty="0">
                <a:solidFill>
                  <a:schemeClr val="dk1"/>
                </a:solidFill>
                <a:effectLst/>
                <a:uFillTx/>
                <a:latin typeface="Constantia"/>
              </a:rPr>
              <a:t>л</a:t>
            </a:r>
            <a:r>
              <a:rPr lang="en-US" sz="2600" b="0" u="none" strike="noStrike" dirty="0">
                <a:solidFill>
                  <a:schemeClr val="dk1"/>
                </a:solidFill>
                <a:effectLst/>
                <a:uFillTx/>
                <a:latin typeface="Constantia"/>
              </a:rPr>
              <a:t>r</a:t>
            </a:r>
            <a:r>
              <a:rPr lang="en-US" sz="2600" b="0" u="none" strike="noStrike" baseline="30000" dirty="0">
                <a:solidFill>
                  <a:schemeClr val="dk1"/>
                </a:solidFill>
                <a:effectLst/>
                <a:uFillTx/>
                <a:latin typeface="Constantia"/>
              </a:rPr>
              <a:t>2</a:t>
            </a:r>
            <a:r>
              <a:rPr lang="en-US" sz="2600" b="0" u="none" strike="noStrike" dirty="0">
                <a:solidFill>
                  <a:schemeClr val="dk1"/>
                </a:solidFill>
                <a:effectLst/>
                <a:uFillTx/>
                <a:latin typeface="Constantia"/>
              </a:rPr>
              <a:t> </a:t>
            </a:r>
            <a:r>
              <a:rPr lang="az-Cyrl-AZ" sz="2600" b="0" u="none" strike="noStrike" dirty="0">
                <a:solidFill>
                  <a:schemeClr val="dk1"/>
                </a:solidFill>
                <a:effectLst/>
                <a:uFillTx/>
                <a:latin typeface="Constantia"/>
              </a:rPr>
              <a:t>х</a:t>
            </a:r>
            <a:r>
              <a:rPr lang="en-US" sz="2600" b="0" u="none" strike="noStrike" dirty="0">
                <a:solidFill>
                  <a:schemeClr val="dk1"/>
                </a:solidFill>
                <a:effectLst/>
                <a:uFillTx/>
                <a:latin typeface="Constantia"/>
              </a:rPr>
              <a:t> </a:t>
            </a:r>
            <a:r>
              <a:rPr lang="en-US" sz="2600" dirty="0">
                <a:solidFill>
                  <a:schemeClr val="dk1"/>
                </a:solidFill>
                <a:latin typeface="Constantia"/>
              </a:rPr>
              <a:t>V</a:t>
            </a:r>
            <a:r>
              <a:rPr lang="en-US" sz="2600" b="0" u="none" strike="noStrike" dirty="0">
                <a:solidFill>
                  <a:schemeClr val="dk1"/>
                </a:solidFill>
                <a:effectLst/>
                <a:uFillTx/>
                <a:latin typeface="Constantia"/>
              </a:rPr>
              <a:t>a</a:t>
            </a:r>
          </a:p>
          <a:p>
            <a:pPr marL="274320" indent="-274320">
              <a:lnSpc>
                <a:spcPct val="100000"/>
              </a:lnSpc>
              <a:spcBef>
                <a:spcPts val="519"/>
              </a:spcBef>
              <a:buNone/>
              <a:tabLst>
                <a:tab pos="0" algn="l"/>
              </a:tabLst>
            </a:pPr>
            <a:endParaRPr lang="en-US" sz="2600" b="0" u="none" strike="noStrike" dirty="0">
              <a:solidFill>
                <a:schemeClr val="dk1"/>
              </a:solidFill>
              <a:effectLst/>
              <a:uFillTx/>
              <a:latin typeface="Constantia"/>
            </a:endParaRPr>
          </a:p>
          <a:p>
            <a:pPr marL="274320" indent="-274320">
              <a:lnSpc>
                <a:spcPct val="100000"/>
              </a:lnSpc>
              <a:spcBef>
                <a:spcPts val="519"/>
              </a:spcBef>
              <a:buClr>
                <a:srgbClr val="0BD0D9"/>
              </a:buClr>
              <a:buSzPct val="95000"/>
              <a:buFont typeface="Wingdings 2" charset="2"/>
              <a:buChar char=""/>
              <a:tabLst>
                <a:tab pos="0" algn="l"/>
              </a:tabLst>
            </a:pPr>
            <a:r>
              <a:rPr lang="en-US" sz="2600" b="0" u="none" strike="noStrike" dirty="0">
                <a:solidFill>
                  <a:schemeClr val="dk1"/>
                </a:solidFill>
                <a:effectLst/>
                <a:uFillTx/>
                <a:latin typeface="Constantia"/>
              </a:rPr>
              <a:t>EROA=  (6.28 X r</a:t>
            </a:r>
            <a:r>
              <a:rPr lang="en-US" sz="2600" b="0" u="none" strike="noStrike" baseline="30000" dirty="0">
                <a:solidFill>
                  <a:schemeClr val="dk1"/>
                </a:solidFill>
                <a:effectLst/>
                <a:uFillTx/>
                <a:latin typeface="Constantia"/>
              </a:rPr>
              <a:t>2</a:t>
            </a:r>
            <a:r>
              <a:rPr lang="en-US" sz="2600" b="0" u="none" strike="noStrike" dirty="0">
                <a:solidFill>
                  <a:schemeClr val="dk1"/>
                </a:solidFill>
                <a:effectLst/>
                <a:uFillTx/>
                <a:latin typeface="Constantia"/>
              </a:rPr>
              <a:t> X V</a:t>
            </a:r>
            <a:r>
              <a:rPr lang="en-US" sz="2600" b="0" u="none" strike="noStrike" baseline="-25000" dirty="0">
                <a:solidFill>
                  <a:schemeClr val="dk1"/>
                </a:solidFill>
                <a:effectLst/>
                <a:uFillTx/>
                <a:latin typeface="Constantia"/>
              </a:rPr>
              <a:t>a</a:t>
            </a:r>
            <a:r>
              <a:rPr lang="en-US" sz="2600" b="0" u="none" strike="noStrike" dirty="0">
                <a:solidFill>
                  <a:schemeClr val="dk1"/>
                </a:solidFill>
                <a:effectLst/>
                <a:uFillTx/>
                <a:latin typeface="Constantia"/>
              </a:rPr>
              <a:t>) / Peak V </a:t>
            </a:r>
            <a:r>
              <a:rPr lang="en-US" sz="2600" b="0" u="none" strike="noStrike" baseline="-25000" dirty="0">
                <a:solidFill>
                  <a:schemeClr val="dk1"/>
                </a:solidFill>
                <a:effectLst/>
                <a:uFillTx/>
                <a:latin typeface="Constantia"/>
              </a:rPr>
              <a:t>reg</a:t>
            </a:r>
            <a:endParaRPr lang="en-US" sz="2600" b="0" u="none" strike="noStrike" dirty="0">
              <a:solidFill>
                <a:schemeClr val="dk1"/>
              </a:solidFill>
              <a:effectLst/>
              <a:uFillTx/>
              <a:latin typeface="Constanti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CC47-9211-9AA1-34F9-094503B61EA0}"/>
              </a:ext>
            </a:extLst>
          </p:cNvPr>
          <p:cNvSpPr>
            <a:spLocks noGrp="1"/>
          </p:cNvSpPr>
          <p:nvPr>
            <p:ph type="title"/>
          </p:nvPr>
        </p:nvSpPr>
        <p:spPr/>
        <p:txBody>
          <a:bodyPr/>
          <a:lstStyle/>
          <a:p>
            <a:endParaRPr lang="en-IN"/>
          </a:p>
        </p:txBody>
      </p:sp>
      <p:pic>
        <p:nvPicPr>
          <p:cNvPr id="5" name="Picture 4">
            <a:extLst>
              <a:ext uri="{FF2B5EF4-FFF2-40B4-BE49-F238E27FC236}">
                <a16:creationId xmlns:a16="http://schemas.microsoft.com/office/drawing/2014/main" id="{6E6F65F2-2DE6-3CE3-1634-1345860C6C9F}"/>
              </a:ext>
            </a:extLst>
          </p:cNvPr>
          <p:cNvPicPr>
            <a:picLocks noChangeAspect="1"/>
          </p:cNvPicPr>
          <p:nvPr/>
        </p:nvPicPr>
        <p:blipFill>
          <a:blip r:embed="rId2"/>
          <a:srcRect t="430" r="52267"/>
          <a:stretch>
            <a:fillRect/>
          </a:stretch>
        </p:blipFill>
        <p:spPr>
          <a:xfrm>
            <a:off x="94785" y="159026"/>
            <a:ext cx="4059771" cy="6302326"/>
          </a:xfrm>
          <a:prstGeom prst="rect">
            <a:avLst/>
          </a:prstGeom>
        </p:spPr>
      </p:pic>
      <p:sp>
        <p:nvSpPr>
          <p:cNvPr id="6" name="TextBox 5">
            <a:extLst>
              <a:ext uri="{FF2B5EF4-FFF2-40B4-BE49-F238E27FC236}">
                <a16:creationId xmlns:a16="http://schemas.microsoft.com/office/drawing/2014/main" id="{7A953803-627B-F616-7A12-8D948D2FF16E}"/>
              </a:ext>
            </a:extLst>
          </p:cNvPr>
          <p:cNvSpPr txBox="1"/>
          <p:nvPr/>
        </p:nvSpPr>
        <p:spPr>
          <a:xfrm>
            <a:off x="4691269" y="3970395"/>
            <a:ext cx="2474843" cy="646331"/>
          </a:xfrm>
          <a:prstGeom prst="rect">
            <a:avLst/>
          </a:prstGeom>
          <a:noFill/>
        </p:spPr>
        <p:txBody>
          <a:bodyPr wrap="square" rtlCol="0">
            <a:spAutoFit/>
          </a:bodyPr>
          <a:lstStyle/>
          <a:p>
            <a:r>
              <a:rPr lang="en-IN" dirty="0"/>
              <a:t>RIGHT CORONARY CUSP</a:t>
            </a:r>
          </a:p>
        </p:txBody>
      </p:sp>
      <p:sp>
        <p:nvSpPr>
          <p:cNvPr id="7" name="TextBox 6">
            <a:extLst>
              <a:ext uri="{FF2B5EF4-FFF2-40B4-BE49-F238E27FC236}">
                <a16:creationId xmlns:a16="http://schemas.microsoft.com/office/drawing/2014/main" id="{578B29A5-48E7-065F-59FB-9BA42DA464A4}"/>
              </a:ext>
            </a:extLst>
          </p:cNvPr>
          <p:cNvSpPr txBox="1"/>
          <p:nvPr/>
        </p:nvSpPr>
        <p:spPr>
          <a:xfrm>
            <a:off x="4691269" y="4746078"/>
            <a:ext cx="2594113" cy="646331"/>
          </a:xfrm>
          <a:prstGeom prst="rect">
            <a:avLst/>
          </a:prstGeom>
          <a:noFill/>
        </p:spPr>
        <p:txBody>
          <a:bodyPr wrap="square" rtlCol="0">
            <a:spAutoFit/>
          </a:bodyPr>
          <a:lstStyle/>
          <a:p>
            <a:r>
              <a:rPr lang="en-IN" dirty="0"/>
              <a:t>NON CORONARY CUSP</a:t>
            </a:r>
          </a:p>
        </p:txBody>
      </p:sp>
      <p:cxnSp>
        <p:nvCxnSpPr>
          <p:cNvPr id="9" name="Straight Arrow Connector 8">
            <a:extLst>
              <a:ext uri="{FF2B5EF4-FFF2-40B4-BE49-F238E27FC236}">
                <a16:creationId xmlns:a16="http://schemas.microsoft.com/office/drawing/2014/main" id="{B4A3E324-1570-3ED7-5647-72D8972194BC}"/>
              </a:ext>
            </a:extLst>
          </p:cNvPr>
          <p:cNvCxnSpPr>
            <a:cxnSpLocks/>
          </p:cNvCxnSpPr>
          <p:nvPr/>
        </p:nvCxnSpPr>
        <p:spPr>
          <a:xfrm>
            <a:off x="2124670" y="4422913"/>
            <a:ext cx="2566599" cy="69574"/>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Arrow Connector 11">
            <a:extLst>
              <a:ext uri="{FF2B5EF4-FFF2-40B4-BE49-F238E27FC236}">
                <a16:creationId xmlns:a16="http://schemas.microsoft.com/office/drawing/2014/main" id="{B647230B-2E22-2493-61C2-A5B874C44F4A}"/>
              </a:ext>
            </a:extLst>
          </p:cNvPr>
          <p:cNvCxnSpPr/>
          <p:nvPr/>
        </p:nvCxnSpPr>
        <p:spPr>
          <a:xfrm>
            <a:off x="2124670" y="5019261"/>
            <a:ext cx="244715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9B472D71-E514-815E-B3AC-A61345612710}"/>
              </a:ext>
            </a:extLst>
          </p:cNvPr>
          <p:cNvSpPr/>
          <p:nvPr/>
        </p:nvSpPr>
        <p:spPr>
          <a:xfrm>
            <a:off x="5297557" y="1659835"/>
            <a:ext cx="2951921" cy="146105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t>PLAX</a:t>
            </a:r>
          </a:p>
        </p:txBody>
      </p:sp>
    </p:spTree>
    <p:extLst>
      <p:ext uri="{BB962C8B-B14F-4D97-AF65-F5344CB8AC3E}">
        <p14:creationId xmlns:p14="http://schemas.microsoft.com/office/powerpoint/2010/main" val="15292443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 name="Picture 2"/>
          <p:cNvPicPr/>
          <p:nvPr/>
        </p:nvPicPr>
        <p:blipFill>
          <a:blip r:embed="rId2"/>
          <a:stretch/>
        </p:blipFill>
        <p:spPr>
          <a:xfrm>
            <a:off x="37800" y="533520"/>
            <a:ext cx="9067680" cy="5790960"/>
          </a:xfrm>
          <a:prstGeom prst="rect">
            <a:avLst/>
          </a:prstGeom>
          <a:noFill/>
          <a:ln w="9525">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Picture 2"/>
          <p:cNvPicPr/>
          <p:nvPr/>
        </p:nvPicPr>
        <p:blipFill>
          <a:blip r:embed="rId2"/>
          <a:stretch/>
        </p:blipFill>
        <p:spPr>
          <a:xfrm>
            <a:off x="152280" y="380880"/>
            <a:ext cx="8000640" cy="6237360"/>
          </a:xfrm>
          <a:prstGeom prst="rect">
            <a:avLst/>
          </a:prstGeom>
          <a:noFill/>
          <a:ln w="9525">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1" u="none" strike="noStrike" dirty="0">
                <a:solidFill>
                  <a:schemeClr val="dk2"/>
                </a:solidFill>
                <a:effectLst/>
                <a:uFillTx/>
                <a:latin typeface="Times New Roman" panose="02020603050405020304" pitchFamily="18" charset="0"/>
                <a:cs typeface="Times New Roman" panose="02020603050405020304" pitchFamily="18" charset="0"/>
              </a:rPr>
              <a:t>DOPPLER VOLUMETRIC METHOD</a:t>
            </a:r>
            <a:endParaRPr lang="en-US" sz="5000" b="1" u="none" strike="noStrike" dirty="0">
              <a:solidFill>
                <a:schemeClr val="dk1"/>
              </a:solidFill>
              <a:effectLst/>
              <a:uFillTx/>
              <a:latin typeface="Times New Roman" panose="02020603050405020304" pitchFamily="18" charset="0"/>
              <a:cs typeface="Times New Roman" panose="02020603050405020304" pitchFamily="18" charset="0"/>
            </a:endParaRPr>
          </a:p>
        </p:txBody>
      </p:sp>
      <p:sp>
        <p:nvSpPr>
          <p:cNvPr id="165" name="PlaceHolder 2"/>
          <p:cNvSpPr>
            <a:spLocks noGrp="1"/>
          </p:cNvSpPr>
          <p:nvPr>
            <p:ph/>
          </p:nvPr>
        </p:nvSpPr>
        <p:spPr>
          <a:xfrm>
            <a:off x="457200" y="1935360"/>
            <a:ext cx="8229240" cy="4388760"/>
          </a:xfrm>
          <a:prstGeom prst="rect">
            <a:avLst/>
          </a:prstGeom>
          <a:noFill/>
          <a:ln w="0">
            <a:noFill/>
          </a:ln>
        </p:spPr>
        <p:txBody>
          <a:bodyPr lIns="90000" tIns="45000" rIns="90000" bIns="45000" anchor="t">
            <a:normAutofit/>
          </a:bodyPr>
          <a:lstStyle/>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Based on comparison of measurement of aortic stroke volume at the LVOT with mitral or pulmonic stroke volume.</a:t>
            </a:r>
          </a:p>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Regurgitant volume=SV </a:t>
            </a:r>
            <a:r>
              <a:rPr lang="en-US" sz="2400" b="0" u="none" strike="noStrike" baseline="-25000">
                <a:solidFill>
                  <a:schemeClr val="dk1"/>
                </a:solidFill>
                <a:effectLst/>
                <a:uFillTx/>
                <a:latin typeface="Constantia"/>
              </a:rPr>
              <a:t>Reg valve </a:t>
            </a:r>
            <a:r>
              <a:rPr lang="en-US" sz="2600" b="0" u="none" strike="noStrike">
                <a:solidFill>
                  <a:schemeClr val="dk1"/>
                </a:solidFill>
                <a:effectLst/>
                <a:uFillTx/>
                <a:latin typeface="Constantia"/>
              </a:rPr>
              <a:t>– SV </a:t>
            </a:r>
            <a:r>
              <a:rPr lang="en-US" sz="2600" b="0" u="none" strike="noStrike" baseline="-25000">
                <a:solidFill>
                  <a:schemeClr val="dk1"/>
                </a:solidFill>
                <a:effectLst/>
                <a:uFillTx/>
                <a:latin typeface="Constantia"/>
              </a:rPr>
              <a:t>Comp Valve</a:t>
            </a:r>
            <a:endParaRPr lang="en-US" sz="2600" b="0" u="none" strike="noStrike">
              <a:solidFill>
                <a:schemeClr val="dk1"/>
              </a:solidFill>
              <a:effectLst/>
              <a:uFillTx/>
              <a:latin typeface="Constantia"/>
            </a:endParaRPr>
          </a:p>
          <a:p>
            <a:pPr indent="0">
              <a:lnSpc>
                <a:spcPct val="100000"/>
              </a:lnSpc>
              <a:spcBef>
                <a:spcPts val="519"/>
              </a:spcBef>
              <a:buNone/>
            </a:pPr>
            <a:endParaRPr lang="en-US" sz="2600" b="0" u="none" strike="noStrike">
              <a:solidFill>
                <a:schemeClr val="dk1"/>
              </a:solidFill>
              <a:effectLst/>
              <a:uFillTx/>
              <a:latin typeface="Constantia"/>
            </a:endParaRPr>
          </a:p>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RegurgitaFraction=SV </a:t>
            </a:r>
            <a:r>
              <a:rPr lang="en-US" sz="2600" b="0" u="none" strike="noStrike" baseline="-25000">
                <a:solidFill>
                  <a:schemeClr val="dk1"/>
                </a:solidFill>
                <a:effectLst/>
                <a:uFillTx/>
                <a:latin typeface="Constantia"/>
              </a:rPr>
              <a:t>Reg Valve </a:t>
            </a:r>
            <a:r>
              <a:rPr lang="en-US" sz="2600" b="0" u="none" strike="noStrike">
                <a:solidFill>
                  <a:schemeClr val="dk1"/>
                </a:solidFill>
                <a:effectLst/>
                <a:uFillTx/>
                <a:latin typeface="Constantia"/>
              </a:rPr>
              <a:t>– SV </a:t>
            </a:r>
            <a:r>
              <a:rPr lang="en-US" sz="2600" b="0" u="none" strike="noStrike" baseline="-25000">
                <a:solidFill>
                  <a:schemeClr val="dk1"/>
                </a:solidFill>
                <a:effectLst/>
                <a:uFillTx/>
                <a:latin typeface="Constantia"/>
              </a:rPr>
              <a:t>CompValve</a:t>
            </a:r>
            <a:r>
              <a:rPr lang="en-US" sz="2600" b="0" u="none" strike="noStrike">
                <a:solidFill>
                  <a:schemeClr val="dk1"/>
                </a:solidFill>
                <a:effectLst/>
                <a:uFillTx/>
                <a:latin typeface="Constantia"/>
              </a:rPr>
              <a:t>/Sv </a:t>
            </a:r>
            <a:r>
              <a:rPr lang="en-US" sz="2600" b="0" u="none" strike="noStrike" baseline="-25000">
                <a:solidFill>
                  <a:schemeClr val="dk1"/>
                </a:solidFill>
                <a:effectLst/>
                <a:uFillTx/>
                <a:latin typeface="Constantia"/>
              </a:rPr>
              <a:t>Reg Valve </a:t>
            </a:r>
            <a:endParaRPr lang="en-US" sz="2600" b="0" u="none" strike="noStrike">
              <a:solidFill>
                <a:schemeClr val="dk1"/>
              </a:solidFill>
              <a:effectLst/>
              <a:uFillTx/>
              <a:latin typeface="Constantia"/>
            </a:endParaRPr>
          </a:p>
          <a:p>
            <a:pPr indent="0">
              <a:lnSpc>
                <a:spcPct val="100000"/>
              </a:lnSpc>
              <a:spcBef>
                <a:spcPts val="519"/>
              </a:spcBef>
              <a:buNone/>
            </a:pPr>
            <a:endParaRPr lang="en-US" sz="2600" b="0" u="none" strike="noStrike">
              <a:solidFill>
                <a:schemeClr val="dk1"/>
              </a:solidFill>
              <a:effectLst/>
              <a:uFillTx/>
              <a:latin typeface="Constantia"/>
            </a:endParaRPr>
          </a:p>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Systemic stroke volume=LVOT area(</a:t>
            </a:r>
            <a:r>
              <a:rPr lang="az-Cyrl-AZ" sz="2600" b="0" u="none" strike="noStrike">
                <a:solidFill>
                  <a:schemeClr val="dk1"/>
                </a:solidFill>
                <a:effectLst/>
                <a:uFillTx/>
                <a:latin typeface="Constantia"/>
              </a:rPr>
              <a:t>Л</a:t>
            </a:r>
            <a:r>
              <a:rPr lang="en-US" sz="2600" b="0" u="none" strike="noStrike">
                <a:solidFill>
                  <a:schemeClr val="dk1"/>
                </a:solidFill>
                <a:effectLst/>
                <a:uFillTx/>
                <a:latin typeface="Constantia"/>
              </a:rPr>
              <a:t>d2/4=0.785d2) X LVOT VTI</a:t>
            </a:r>
          </a:p>
          <a:p>
            <a:pPr marL="274320" indent="-274320">
              <a:lnSpc>
                <a:spcPct val="100000"/>
              </a:lnSpc>
              <a:spcBef>
                <a:spcPts val="519"/>
              </a:spcBef>
              <a:buNone/>
              <a:tabLst>
                <a:tab pos="0" algn="l"/>
              </a:tabLst>
            </a:pPr>
            <a:endParaRPr lang="en-US" sz="2600" b="0" u="none" strike="noStrike">
              <a:solidFill>
                <a:schemeClr val="dk1"/>
              </a:solidFill>
              <a:effectLst/>
              <a:uFillTx/>
              <a:latin typeface="Constantia"/>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buNone/>
            </a:pPr>
            <a:endParaRPr lang="en-US" sz="5000" b="0" u="none" strike="noStrike">
              <a:solidFill>
                <a:schemeClr val="dk2"/>
              </a:solidFill>
              <a:effectLst/>
              <a:uFillTx/>
              <a:latin typeface="Calibri"/>
            </a:endParaRPr>
          </a:p>
        </p:txBody>
      </p:sp>
      <p:sp>
        <p:nvSpPr>
          <p:cNvPr id="167"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274320" indent="-274320">
              <a:lnSpc>
                <a:spcPct val="100000"/>
              </a:lnSpc>
              <a:spcBef>
                <a:spcPts val="519"/>
              </a:spcBef>
              <a:buClr>
                <a:srgbClr val="0BD0D9"/>
              </a:buClr>
              <a:buSzPct val="95000"/>
              <a:buFont typeface="Wingdings 2" charset="2"/>
              <a:buChar char=""/>
            </a:pPr>
            <a:r>
              <a:rPr lang="en-US" sz="2600" b="0" u="none" strike="noStrike">
                <a:solidFill>
                  <a:schemeClr val="dk1"/>
                </a:solidFill>
                <a:effectLst/>
                <a:uFillTx/>
                <a:latin typeface="Constantia"/>
              </a:rPr>
              <a:t>AR regurgitant volume=LVOT stroke volume(total)-Mitral inflow volume(competent valve)</a:t>
            </a:r>
          </a:p>
          <a:p>
            <a:pPr marL="274320" indent="-274320">
              <a:lnSpc>
                <a:spcPct val="100000"/>
              </a:lnSpc>
              <a:spcBef>
                <a:spcPts val="519"/>
              </a:spcBef>
              <a:buNone/>
              <a:tabLst>
                <a:tab pos="0" algn="l"/>
              </a:tabLst>
            </a:pPr>
            <a:endParaRPr lang="en-US" sz="2600" b="0" u="none" strike="noStrike">
              <a:solidFill>
                <a:schemeClr val="dk1"/>
              </a:solidFill>
              <a:effectLst/>
              <a:uFillTx/>
              <a:latin typeface="Constantia"/>
            </a:endParaRPr>
          </a:p>
          <a:p>
            <a:pPr marL="274320" indent="-274320">
              <a:lnSpc>
                <a:spcPct val="100000"/>
              </a:lnSpc>
              <a:spcBef>
                <a:spcPts val="519"/>
              </a:spcBef>
              <a:buClr>
                <a:srgbClr val="0BD0D9"/>
              </a:buClr>
              <a:buSzPct val="95000"/>
              <a:buFont typeface="Wingdings 2" charset="2"/>
              <a:buChar char=""/>
              <a:tabLst>
                <a:tab pos="0" algn="l"/>
              </a:tabLst>
            </a:pPr>
            <a:r>
              <a:rPr lang="en-US" sz="2600" b="0" u="none" strike="noStrike">
                <a:solidFill>
                  <a:schemeClr val="dk1"/>
                </a:solidFill>
                <a:effectLst/>
                <a:uFillTx/>
                <a:latin typeface="Constantia"/>
              </a:rPr>
              <a:t>EROA =Regurgitant volume /TVI of regurgitant jet</a:t>
            </a:r>
          </a:p>
          <a:p>
            <a:pPr indent="0">
              <a:lnSpc>
                <a:spcPct val="100000"/>
              </a:lnSpc>
              <a:spcBef>
                <a:spcPts val="519"/>
              </a:spcBef>
              <a:buNone/>
              <a:tabLst>
                <a:tab pos="0" algn="l"/>
              </a:tabLst>
            </a:pPr>
            <a:endParaRPr lang="en-US" sz="2600" b="0" u="none" strike="noStrike">
              <a:solidFill>
                <a:schemeClr val="dk1"/>
              </a:solidFill>
              <a:effectLst/>
              <a:uFillTx/>
              <a:latin typeface="Constantia"/>
            </a:endParaRPr>
          </a:p>
          <a:p>
            <a:pPr marL="274320" indent="-274320">
              <a:lnSpc>
                <a:spcPct val="100000"/>
              </a:lnSpc>
              <a:spcBef>
                <a:spcPts val="519"/>
              </a:spcBef>
              <a:buClr>
                <a:srgbClr val="0BD0D9"/>
              </a:buClr>
              <a:buSzPct val="95000"/>
              <a:buFont typeface="Wingdings 2" charset="2"/>
              <a:buChar char=""/>
              <a:tabLst>
                <a:tab pos="0" algn="l"/>
              </a:tabLst>
            </a:pPr>
            <a:r>
              <a:rPr lang="en-US" sz="2600" b="0" u="none" strike="noStrike">
                <a:solidFill>
                  <a:schemeClr val="dk1"/>
                </a:solidFill>
                <a:effectLst/>
                <a:uFillTx/>
                <a:latin typeface="Constantia"/>
              </a:rPr>
              <a:t>Regurgitant fraction=Regurgitant volume /Total flow</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 name="Picture 2"/>
          <p:cNvPicPr/>
          <p:nvPr/>
        </p:nvPicPr>
        <p:blipFill>
          <a:blip r:embed="rId2"/>
          <a:stretch/>
        </p:blipFill>
        <p:spPr>
          <a:xfrm>
            <a:off x="533520" y="685800"/>
            <a:ext cx="8229240" cy="5638320"/>
          </a:xfrm>
          <a:prstGeom prst="rect">
            <a:avLst/>
          </a:prstGeom>
          <a:noFill/>
          <a:ln w="9525">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457200" y="704160"/>
            <a:ext cx="8229240" cy="1142640"/>
          </a:xfrm>
          <a:prstGeom prst="rect">
            <a:avLst/>
          </a:prstGeom>
          <a:solidFill>
            <a:schemeClr val="accent2">
              <a:lumMod val="60000"/>
              <a:lumOff val="40000"/>
            </a:schemeClr>
          </a:solidFill>
          <a:ln w="0">
            <a:noFill/>
          </a:ln>
        </p:spPr>
        <p:txBody>
          <a:bodyPr lIns="0" tIns="45000" rIns="0" bIns="0" anchor="b">
            <a:noAutofit/>
          </a:bodyPr>
          <a:lstStyle/>
          <a:p>
            <a:pPr indent="0">
              <a:lnSpc>
                <a:spcPct val="100000"/>
              </a:lnSpc>
              <a:buNone/>
            </a:pPr>
            <a:r>
              <a:rPr lang="en-US" sz="5000" b="0" u="none" strike="noStrike" dirty="0">
                <a:solidFill>
                  <a:srgbClr val="FF0000"/>
                </a:solidFill>
                <a:effectLst/>
                <a:uFillTx/>
                <a:latin typeface="Bauhaus 93" panose="04030905020B02020C02" pitchFamily="82" charset="0"/>
              </a:rPr>
              <a:t>CONTINUOUS WAVE DOPPLER</a:t>
            </a:r>
          </a:p>
        </p:txBody>
      </p:sp>
      <p:sp>
        <p:nvSpPr>
          <p:cNvPr id="175"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a:lnSpc>
                <a:spcPct val="100000"/>
              </a:lnSpc>
              <a:spcBef>
                <a:spcPts val="519"/>
              </a:spcBef>
              <a:buClr>
                <a:srgbClr val="0BD0D9"/>
              </a:buClr>
              <a:buSzPct val="95000"/>
            </a:pPr>
            <a:r>
              <a:rPr lang="en-US" sz="2600" b="0" u="none" strike="noStrike" dirty="0">
                <a:solidFill>
                  <a:schemeClr val="dk1"/>
                </a:solidFill>
                <a:effectLst/>
                <a:uFillTx/>
                <a:latin typeface="Constantia"/>
              </a:rPr>
              <a:t>Signal density</a:t>
            </a:r>
          </a:p>
          <a:p>
            <a:pPr marL="457200" indent="-457200">
              <a:lnSpc>
                <a:spcPct val="100000"/>
              </a:lnSpc>
              <a:spcBef>
                <a:spcPts val="519"/>
              </a:spcBef>
              <a:buFont typeface="Arial" panose="020B0604020202020204" pitchFamily="34" charset="0"/>
              <a:buChar char="•"/>
              <a:tabLst>
                <a:tab pos="0" algn="l"/>
              </a:tabLst>
            </a:pPr>
            <a:r>
              <a:rPr lang="en-US" sz="2600" b="0" u="none" strike="noStrike" dirty="0">
                <a:solidFill>
                  <a:schemeClr val="dk1"/>
                </a:solidFill>
                <a:effectLst/>
                <a:uFillTx/>
                <a:latin typeface="Constantia"/>
              </a:rPr>
              <a:t>        reflects volume of regurgitation</a:t>
            </a:r>
          </a:p>
          <a:p>
            <a:pPr marL="457200" indent="-457200">
              <a:lnSpc>
                <a:spcPct val="100000"/>
              </a:lnSpc>
              <a:spcBef>
                <a:spcPts val="519"/>
              </a:spcBef>
              <a:buFont typeface="Arial" panose="020B0604020202020204" pitchFamily="34" charset="0"/>
              <a:buChar char="•"/>
              <a:tabLst>
                <a:tab pos="0" algn="l"/>
              </a:tabLst>
            </a:pPr>
            <a:r>
              <a:rPr lang="en-US" sz="2600" b="0" u="none" strike="noStrike" dirty="0">
                <a:solidFill>
                  <a:schemeClr val="dk1"/>
                </a:solidFill>
                <a:effectLst/>
                <a:uFillTx/>
                <a:latin typeface="Constantia"/>
              </a:rPr>
              <a:t>        Faint spectral display-mild AR</a:t>
            </a:r>
          </a:p>
          <a:p>
            <a:pPr marL="457200" indent="-457200">
              <a:lnSpc>
                <a:spcPct val="100000"/>
              </a:lnSpc>
              <a:spcBef>
                <a:spcPts val="519"/>
              </a:spcBef>
              <a:buFont typeface="Arial" panose="020B0604020202020204" pitchFamily="34" charset="0"/>
              <a:buChar char="•"/>
              <a:tabLst>
                <a:tab pos="0" algn="l"/>
              </a:tabLst>
            </a:pPr>
            <a:r>
              <a:rPr lang="en-US" sz="2600" b="0" u="none" strike="noStrike" dirty="0">
                <a:solidFill>
                  <a:schemeClr val="dk1"/>
                </a:solidFill>
                <a:effectLst/>
                <a:uFillTx/>
                <a:latin typeface="Constantia"/>
              </a:rPr>
              <a:t>        Dense display-mod to severe AR</a:t>
            </a:r>
          </a:p>
          <a:p>
            <a:pPr marL="457200" indent="-457200">
              <a:lnSpc>
                <a:spcPct val="100000"/>
              </a:lnSpc>
              <a:spcBef>
                <a:spcPts val="519"/>
              </a:spcBef>
              <a:buFont typeface="Arial" panose="020B0604020202020204" pitchFamily="34" charset="0"/>
              <a:buChar char="•"/>
              <a:tabLst>
                <a:tab pos="0" algn="l"/>
              </a:tabLst>
            </a:pPr>
            <a:r>
              <a:rPr lang="en-US" sz="2600" b="0" u="none" strike="noStrike" dirty="0">
                <a:solidFill>
                  <a:schemeClr val="dk1"/>
                </a:solidFill>
                <a:effectLst/>
                <a:uFillTx/>
                <a:latin typeface="Constantia"/>
              </a:rPr>
              <a:t>        overlap between mod to severe AR</a:t>
            </a:r>
          </a:p>
          <a:p>
            <a:pPr marL="457200" indent="-457200">
              <a:lnSpc>
                <a:spcPct val="100000"/>
              </a:lnSpc>
              <a:spcBef>
                <a:spcPts val="519"/>
              </a:spcBef>
              <a:buFont typeface="Arial" panose="020B0604020202020204" pitchFamily="34" charset="0"/>
              <a:buChar char="•"/>
              <a:tabLst>
                <a:tab pos="0" algn="l"/>
              </a:tabLst>
            </a:pPr>
            <a:r>
              <a:rPr lang="en-US" sz="2600" b="0" u="none" strike="noStrike" dirty="0">
                <a:solidFill>
                  <a:schemeClr val="dk1"/>
                </a:solidFill>
                <a:effectLst/>
                <a:uFillTx/>
                <a:latin typeface="Constantia"/>
              </a:rPr>
              <a:t>        Imperfect indicator of severity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457200" y="704160"/>
            <a:ext cx="8229240" cy="1142640"/>
          </a:xfrm>
          <a:prstGeom prst="rect">
            <a:avLst/>
          </a:prstGeom>
          <a:noFill/>
          <a:ln w="0">
            <a:noFill/>
          </a:ln>
        </p:spPr>
        <p:txBody>
          <a:bodyPr lIns="0" tIns="45000" rIns="0" bIns="0" anchor="b">
            <a:normAutofit/>
          </a:bodyPr>
          <a:lstStyle/>
          <a:p>
            <a:pPr indent="0">
              <a:lnSpc>
                <a:spcPct val="100000"/>
              </a:lnSpc>
              <a:buNone/>
            </a:pPr>
            <a:r>
              <a:rPr lang="en-US" sz="3600" b="0" u="none" strike="noStrike" dirty="0">
                <a:solidFill>
                  <a:schemeClr val="dk2"/>
                </a:solidFill>
                <a:effectLst/>
                <a:uFillTx/>
                <a:latin typeface="Berlin Sans FB Demi" panose="020E0802020502020306" pitchFamily="34" charset="0"/>
              </a:rPr>
              <a:t>DIASTOLIC DECELERATION  AND PHT</a:t>
            </a:r>
            <a:endParaRPr lang="en-US" sz="3600" b="0" u="none" strike="noStrike" dirty="0">
              <a:solidFill>
                <a:schemeClr val="dk1"/>
              </a:solidFill>
              <a:effectLst/>
              <a:uFillTx/>
              <a:latin typeface="Berlin Sans FB Demi" panose="020E0802020502020306" pitchFamily="34" charset="0"/>
            </a:endParaRPr>
          </a:p>
        </p:txBody>
      </p:sp>
      <p:sp>
        <p:nvSpPr>
          <p:cNvPr id="177"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Rate of deceleration and the derived PHT reflect rate of </a:t>
            </a:r>
            <a:r>
              <a:rPr lang="en-US" sz="2600" b="1" u="none" strike="noStrike" dirty="0" err="1">
                <a:solidFill>
                  <a:schemeClr val="dk1"/>
                </a:solidFill>
                <a:effectLst/>
                <a:uFillTx/>
                <a:latin typeface="Constantia"/>
              </a:rPr>
              <a:t>equalizatiaon</a:t>
            </a:r>
            <a:r>
              <a:rPr lang="en-US" sz="2600" b="1" u="none" strike="noStrike" dirty="0">
                <a:solidFill>
                  <a:schemeClr val="dk1"/>
                </a:solidFill>
                <a:effectLst/>
                <a:uFillTx/>
                <a:latin typeface="Constantia"/>
              </a:rPr>
              <a:t> </a:t>
            </a:r>
            <a:r>
              <a:rPr lang="en-US" sz="2600" b="0" u="none" strike="noStrike" dirty="0">
                <a:solidFill>
                  <a:schemeClr val="dk1"/>
                </a:solidFill>
                <a:effectLst/>
                <a:uFillTx/>
                <a:latin typeface="Constantia"/>
              </a:rPr>
              <a:t>of aortic and LV diastolic pressure.</a:t>
            </a:r>
          </a:p>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Shape of deceleration slope provides  semi quantitative measure of severity of AR </a:t>
            </a:r>
          </a:p>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Flat slope indicates mild AR </a:t>
            </a:r>
          </a:p>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Steep slope indicates severe AR</a:t>
            </a:r>
          </a:p>
          <a:p>
            <a:pPr marL="274320" indent="-274320">
              <a:lnSpc>
                <a:spcPct val="100000"/>
              </a:lnSpc>
              <a:spcBef>
                <a:spcPts val="519"/>
              </a:spcBef>
              <a:buClr>
                <a:srgbClr val="0BD0D9"/>
              </a:buClr>
              <a:buSzPct val="95000"/>
              <a:buFont typeface="Wingdings 2" charset="2"/>
              <a:buChar char=""/>
            </a:pPr>
            <a:r>
              <a:rPr lang="en-US" sz="2600" b="1" u="none" strike="noStrike" dirty="0">
                <a:solidFill>
                  <a:schemeClr val="dk1"/>
                </a:solidFill>
                <a:effectLst/>
                <a:uFillTx/>
                <a:latin typeface="Constantia"/>
              </a:rPr>
              <a:t>PHT &lt;200-severe </a:t>
            </a:r>
            <a:r>
              <a:rPr lang="en-US" sz="2600" b="0" u="none" strike="noStrike" dirty="0">
                <a:solidFill>
                  <a:schemeClr val="dk1"/>
                </a:solidFill>
                <a:effectLst/>
                <a:uFillTx/>
                <a:latin typeface="Constantia"/>
              </a:rPr>
              <a:t>AR,</a:t>
            </a:r>
            <a:r>
              <a:rPr lang="en-US" sz="2600" b="1" u="none" strike="noStrike" dirty="0">
                <a:solidFill>
                  <a:schemeClr val="dk1"/>
                </a:solidFill>
                <a:effectLst/>
                <a:uFillTx/>
                <a:latin typeface="Constantia"/>
              </a:rPr>
              <a:t>&gt;500 –mild AR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93533E-1AB7-4857-3363-7C3C0688B70C}"/>
              </a:ext>
            </a:extLst>
          </p:cNvPr>
          <p:cNvSpPr>
            <a:spLocks noGrp="1"/>
          </p:cNvSpPr>
          <p:nvPr>
            <p:ph type="body"/>
          </p:nvPr>
        </p:nvSpPr>
        <p:spPr>
          <a:xfrm>
            <a:off x="147484" y="1140542"/>
            <a:ext cx="8538956" cy="5183578"/>
          </a:xfrm>
        </p:spPr>
        <p:txBody>
          <a:bodyPr/>
          <a:lstStyle/>
          <a:p>
            <a:r>
              <a:rPr lang="en-US" sz="3200" dirty="0">
                <a:latin typeface="Times New Roman" panose="02020603050405020304" pitchFamily="18" charset="0"/>
                <a:cs typeface="Times New Roman" panose="02020603050405020304" pitchFamily="18" charset="0"/>
              </a:rPr>
              <a:t>The more severe the AR, the faster the </a:t>
            </a:r>
            <a:r>
              <a:rPr lang="en-US" sz="3200" dirty="0" err="1">
                <a:latin typeface="Times New Roman" panose="02020603050405020304" pitchFamily="18" charset="0"/>
                <a:cs typeface="Times New Roman" panose="02020603050405020304" pitchFamily="18" charset="0"/>
              </a:rPr>
              <a:t>equalisation</a:t>
            </a:r>
            <a:r>
              <a:rPr lang="en-US" sz="3200" dirty="0">
                <a:latin typeface="Times New Roman" panose="02020603050405020304" pitchFamily="18" charset="0"/>
                <a:cs typeface="Times New Roman" panose="02020603050405020304" pitchFamily="18" charset="0"/>
              </a:rPr>
              <a:t> of pressure, the steeper the AR deceleration slope and the shorter the PHT . </a:t>
            </a:r>
          </a:p>
          <a:p>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An accurate assessment of PHT requires a complete CW envelope; as such, a </a:t>
            </a:r>
            <a:r>
              <a:rPr lang="en-US" sz="3200" b="1" dirty="0">
                <a:latin typeface="Times New Roman" panose="02020603050405020304" pitchFamily="18" charset="0"/>
                <a:cs typeface="Times New Roman" panose="02020603050405020304" pitchFamily="18" charset="0"/>
              </a:rPr>
              <a:t>poorly aligned Doppler cursor</a:t>
            </a:r>
            <a:r>
              <a:rPr lang="en-US" sz="3200" dirty="0">
                <a:latin typeface="Times New Roman" panose="02020603050405020304" pitchFamily="18" charset="0"/>
                <a:cs typeface="Times New Roman" panose="02020603050405020304" pitchFamily="18" charset="0"/>
              </a:rPr>
              <a:t>, eccentric jets and multiple jets will impact on the accuracy of this measurement. </a:t>
            </a:r>
          </a:p>
          <a:p>
            <a:endParaRPr lang="en-US" sz="3200" dirty="0">
              <a:latin typeface="Times New Roman" panose="02020603050405020304" pitchFamily="18" charset="0"/>
              <a:cs typeface="Times New Roman" panose="02020603050405020304" pitchFamily="18" charset="0"/>
            </a:endParaRPr>
          </a:p>
          <a:p>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60912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B3F-4D98-E33A-A3E6-A29F344243BF}"/>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2AA37897-011E-337A-7EC3-4B8FC85D25C9}"/>
              </a:ext>
            </a:extLst>
          </p:cNvPr>
          <p:cNvSpPr>
            <a:spLocks noGrp="1"/>
          </p:cNvSpPr>
          <p:nvPr>
            <p:ph type="body"/>
          </p:nvPr>
        </p:nvSpPr>
        <p:spPr>
          <a:xfrm>
            <a:off x="339213" y="3429000"/>
            <a:ext cx="8229240" cy="1142640"/>
          </a:xfrm>
        </p:spPr>
        <p:txBody>
          <a:bodyPr/>
          <a:lstStyle/>
          <a:p>
            <a:r>
              <a:rPr lang="en-US" sz="3200" dirty="0">
                <a:latin typeface="Times New Roman" panose="02020603050405020304" pitchFamily="18" charset="0"/>
                <a:cs typeface="Times New Roman" panose="02020603050405020304" pitchFamily="18" charset="0"/>
              </a:rPr>
              <a:t>Another important limitation is that </a:t>
            </a:r>
            <a:r>
              <a:rPr lang="en-US" sz="3200" b="1" dirty="0">
                <a:latin typeface="Times New Roman" panose="02020603050405020304" pitchFamily="18" charset="0"/>
                <a:cs typeface="Times New Roman" panose="02020603050405020304" pitchFamily="18" charset="0"/>
              </a:rPr>
              <a:t>when LV diastolic filling pressure is increased, the pressure difference between the Ao and LV is reduced, resulting in a short PHT</a:t>
            </a:r>
            <a:r>
              <a:rPr lang="en-US" sz="3200" dirty="0">
                <a:latin typeface="Times New Roman" panose="02020603050405020304" pitchFamily="18" charset="0"/>
                <a:cs typeface="Times New Roman" panose="02020603050405020304" pitchFamily="18" charset="0"/>
              </a:rPr>
              <a:t> even in the absence of severe AR.</a:t>
            </a:r>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70530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5CA8C-734D-E5C2-B2B9-8457EC29B34B}"/>
              </a:ext>
            </a:extLst>
          </p:cNvPr>
          <p:cNvSpPr>
            <a:spLocks noGrp="1"/>
          </p:cNvSpPr>
          <p:nvPr>
            <p:ph type="title"/>
          </p:nvPr>
        </p:nvSpPr>
        <p:spPr/>
        <p:txBody>
          <a:bodyPr/>
          <a:lstStyle/>
          <a:p>
            <a:r>
              <a:rPr lang="en-US" sz="2800" b="1" u="sng" dirty="0">
                <a:solidFill>
                  <a:srgbClr val="FF0000"/>
                </a:solidFill>
                <a:latin typeface="Arial Black" panose="020B0A04020102020204" pitchFamily="34" charset="0"/>
              </a:rPr>
              <a:t>FLOW REVERSAL IN THE DESCENDING THORACIC AORTA AND ABDOMINAL AORTA</a:t>
            </a:r>
            <a:endParaRPr lang="en-IN" sz="2800" b="1" u="sng" dirty="0">
              <a:solidFill>
                <a:srgbClr val="FF0000"/>
              </a:solidFill>
              <a:latin typeface="Arial Black" panose="020B0A04020102020204" pitchFamily="34" charset="0"/>
            </a:endParaRPr>
          </a:p>
        </p:txBody>
      </p:sp>
      <p:sp>
        <p:nvSpPr>
          <p:cNvPr id="3" name="Text Placeholder 2">
            <a:extLst>
              <a:ext uri="{FF2B5EF4-FFF2-40B4-BE49-F238E27FC236}">
                <a16:creationId xmlns:a16="http://schemas.microsoft.com/office/drawing/2014/main" id="{02213F8C-9EB7-2871-1217-5261954378B1}"/>
              </a:ext>
            </a:extLst>
          </p:cNvPr>
          <p:cNvSpPr>
            <a:spLocks noGrp="1"/>
          </p:cNvSpPr>
          <p:nvPr>
            <p:ph type="body"/>
          </p:nvPr>
        </p:nvSpPr>
        <p:spPr>
          <a:xfrm>
            <a:off x="342900" y="2067791"/>
            <a:ext cx="8229240" cy="4381821"/>
          </a:xfrm>
        </p:spPr>
        <p:txBody>
          <a:bodyPr/>
          <a:lstStyle/>
          <a:p>
            <a:r>
              <a:rPr lang="en-US" sz="2800" dirty="0">
                <a:latin typeface="Times New Roman" panose="02020603050405020304" pitchFamily="18" charset="0"/>
                <a:cs typeface="Times New Roman" panose="02020603050405020304" pitchFamily="18" charset="0"/>
              </a:rPr>
              <a:t>If the AR regurgitant volume is sufficiently large, blood flow in the aorta (Ao) will reverse during diastole.</a:t>
            </a:r>
          </a:p>
          <a:p>
            <a:r>
              <a:rPr lang="en-US" sz="2800" dirty="0">
                <a:latin typeface="Times New Roman" panose="02020603050405020304" pitchFamily="18" charset="0"/>
                <a:cs typeface="Times New Roman" panose="02020603050405020304" pitchFamily="18" charset="0"/>
              </a:rPr>
              <a:t> </a:t>
            </a:r>
          </a:p>
          <a:p>
            <a:r>
              <a:rPr lang="en-US" sz="2800" dirty="0">
                <a:latin typeface="Times New Roman" panose="02020603050405020304" pitchFamily="18" charset="0"/>
                <a:cs typeface="Times New Roman" panose="02020603050405020304" pitchFamily="18" charset="0"/>
              </a:rPr>
              <a:t>As AR becomes progressively more severe, diastolic flow reversal lasts proportionately more of diastole. </a:t>
            </a:r>
          </a:p>
          <a:p>
            <a:endParaRPr lang="en-US"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Holodiastolic flow reversal </a:t>
            </a:r>
            <a:r>
              <a:rPr lang="en-US" sz="2800" dirty="0">
                <a:latin typeface="Times New Roman" panose="02020603050405020304" pitchFamily="18" charset="0"/>
                <a:cs typeface="Times New Roman" panose="02020603050405020304" pitchFamily="18" charset="0"/>
              </a:rPr>
              <a:t>with an end diastolic </a:t>
            </a:r>
            <a:r>
              <a:rPr lang="en-US" sz="2800" b="1" dirty="0">
                <a:latin typeface="Times New Roman" panose="02020603050405020304" pitchFamily="18" charset="0"/>
                <a:cs typeface="Times New Roman" panose="02020603050405020304" pitchFamily="18" charset="0"/>
              </a:rPr>
              <a:t>velocity≥20cm/s </a:t>
            </a:r>
            <a:r>
              <a:rPr lang="en-US" sz="2800" dirty="0">
                <a:latin typeface="Times New Roman" panose="02020603050405020304" pitchFamily="18" charset="0"/>
                <a:cs typeface="Times New Roman" panose="02020603050405020304" pitchFamily="18" charset="0"/>
              </a:rPr>
              <a:t>in the descending thoracic Ao is both </a:t>
            </a:r>
            <a:r>
              <a:rPr lang="en-US" sz="2800" b="1" dirty="0">
                <a:latin typeface="Times New Roman" panose="02020603050405020304" pitchFamily="18" charset="0"/>
                <a:cs typeface="Times New Roman" panose="02020603050405020304" pitchFamily="18" charset="0"/>
              </a:rPr>
              <a:t>sensitive and highly specific </a:t>
            </a:r>
            <a:r>
              <a:rPr lang="en-US" sz="2800" dirty="0">
                <a:latin typeface="Times New Roman" panose="02020603050405020304" pitchFamily="18" charset="0"/>
                <a:cs typeface="Times New Roman" panose="02020603050405020304" pitchFamily="18" charset="0"/>
              </a:rPr>
              <a:t>for </a:t>
            </a:r>
            <a:r>
              <a:rPr lang="en-US" sz="2800" b="1" dirty="0">
                <a:latin typeface="Times New Roman" panose="02020603050405020304" pitchFamily="18" charset="0"/>
                <a:cs typeface="Times New Roman" panose="02020603050405020304" pitchFamily="18" charset="0"/>
              </a:rPr>
              <a:t>severe AR</a:t>
            </a:r>
            <a:r>
              <a:rPr lang="en-US" sz="2800" dirty="0">
                <a:latin typeface="Times New Roman" panose="02020603050405020304" pitchFamily="18" charset="0"/>
                <a:cs typeface="Times New Roman" panose="02020603050405020304" pitchFamily="18" charset="0"/>
              </a:rPr>
              <a:t>, whereas </a:t>
            </a:r>
            <a:r>
              <a:rPr lang="en-US" sz="2800" b="1" dirty="0">
                <a:latin typeface="Times New Roman" panose="02020603050405020304" pitchFamily="18" charset="0"/>
                <a:cs typeface="Times New Roman" panose="02020603050405020304" pitchFamily="18" charset="0"/>
              </a:rPr>
              <a:t>non-</a:t>
            </a:r>
            <a:r>
              <a:rPr lang="en-US" sz="2800" b="1" dirty="0" err="1">
                <a:latin typeface="Times New Roman" panose="02020603050405020304" pitchFamily="18" charset="0"/>
                <a:cs typeface="Times New Roman" panose="02020603050405020304" pitchFamily="18" charset="0"/>
              </a:rPr>
              <a:t>holodiastolic</a:t>
            </a:r>
            <a:r>
              <a:rPr lang="en-US" sz="2800" b="1" dirty="0">
                <a:latin typeface="Times New Roman" panose="02020603050405020304" pitchFamily="18" charset="0"/>
                <a:cs typeface="Times New Roman" panose="02020603050405020304" pitchFamily="18" charset="0"/>
              </a:rPr>
              <a:t> flow reversal </a:t>
            </a:r>
            <a:r>
              <a:rPr lang="en-US" sz="2800" dirty="0">
                <a:latin typeface="Times New Roman" panose="02020603050405020304" pitchFamily="18" charset="0"/>
                <a:cs typeface="Times New Roman" panose="02020603050405020304" pitchFamily="18" charset="0"/>
              </a:rPr>
              <a:t>is consistent with </a:t>
            </a:r>
            <a:r>
              <a:rPr lang="en-US" sz="2800" b="1" dirty="0">
                <a:latin typeface="Times New Roman" panose="02020603050405020304" pitchFamily="18" charset="0"/>
                <a:cs typeface="Times New Roman" panose="02020603050405020304" pitchFamily="18" charset="0"/>
              </a:rPr>
              <a:t>moderate AR</a:t>
            </a:r>
            <a:endParaRPr lang="en-IN"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549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mode echocardiogram of aorta and left ...">
            <a:extLst>
              <a:ext uri="{FF2B5EF4-FFF2-40B4-BE49-F238E27FC236}">
                <a16:creationId xmlns:a16="http://schemas.microsoft.com/office/drawing/2014/main" id="{3121E434-2A45-5A88-C788-3C5D421356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862" y="2672746"/>
            <a:ext cx="8229240" cy="40759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65194E6-D672-104D-B1A6-FEDA730C844A}"/>
              </a:ext>
            </a:extLst>
          </p:cNvPr>
          <p:cNvPicPr>
            <a:picLocks noChangeAspect="1"/>
          </p:cNvPicPr>
          <p:nvPr/>
        </p:nvPicPr>
        <p:blipFill>
          <a:blip r:embed="rId3"/>
          <a:stretch>
            <a:fillRect/>
          </a:stretch>
        </p:blipFill>
        <p:spPr>
          <a:xfrm>
            <a:off x="639862" y="199094"/>
            <a:ext cx="3182302" cy="2438611"/>
          </a:xfrm>
          <a:prstGeom prst="rect">
            <a:avLst/>
          </a:prstGeom>
        </p:spPr>
      </p:pic>
      <p:sp>
        <p:nvSpPr>
          <p:cNvPr id="7" name="TextBox 6">
            <a:extLst>
              <a:ext uri="{FF2B5EF4-FFF2-40B4-BE49-F238E27FC236}">
                <a16:creationId xmlns:a16="http://schemas.microsoft.com/office/drawing/2014/main" id="{B3ED6E9C-4FB8-2DCE-49F3-580065659460}"/>
              </a:ext>
            </a:extLst>
          </p:cNvPr>
          <p:cNvSpPr txBox="1"/>
          <p:nvPr/>
        </p:nvSpPr>
        <p:spPr>
          <a:xfrm>
            <a:off x="5247859" y="753638"/>
            <a:ext cx="2932043" cy="1384995"/>
          </a:xfrm>
          <a:prstGeom prst="rect">
            <a:avLst/>
          </a:prstGeom>
          <a:noFill/>
        </p:spPr>
        <p:txBody>
          <a:bodyPr wrap="square" rtlCol="0">
            <a:spAutoFit/>
          </a:bodyPr>
          <a:lstStyle/>
          <a:p>
            <a:r>
              <a:rPr lang="en-IN" sz="2800" b="1" dirty="0">
                <a:solidFill>
                  <a:srgbClr val="FF0000"/>
                </a:solidFill>
              </a:rPr>
              <a:t>M MODE ACROSS AORTIC VALVE</a:t>
            </a:r>
          </a:p>
        </p:txBody>
      </p:sp>
    </p:spTree>
    <p:extLst>
      <p:ext uri="{BB962C8B-B14F-4D97-AF65-F5344CB8AC3E}">
        <p14:creationId xmlns:p14="http://schemas.microsoft.com/office/powerpoint/2010/main" val="28087755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DF] Descending Aorta Diastolic Retrograde Flow Assessment for Aortic  Regurgitation Quantification | Semantic Scholar">
            <a:extLst>
              <a:ext uri="{FF2B5EF4-FFF2-40B4-BE49-F238E27FC236}">
                <a16:creationId xmlns:a16="http://schemas.microsoft.com/office/drawing/2014/main" id="{9B6BB03D-24A1-A069-5BFD-03CAE03590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55" b="39928"/>
          <a:stretch>
            <a:fillRect/>
          </a:stretch>
        </p:blipFill>
        <p:spPr bwMode="auto">
          <a:xfrm>
            <a:off x="-117934" y="696425"/>
            <a:ext cx="6154940" cy="47899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ABA3997-C7F5-2389-0924-1F2B4F134271}"/>
              </a:ext>
            </a:extLst>
          </p:cNvPr>
          <p:cNvSpPr txBox="1"/>
          <p:nvPr/>
        </p:nvSpPr>
        <p:spPr>
          <a:xfrm>
            <a:off x="5938684" y="855406"/>
            <a:ext cx="3057832" cy="5324535"/>
          </a:xfrm>
          <a:prstGeom prst="rect">
            <a:avLst/>
          </a:prstGeom>
          <a:noFill/>
        </p:spPr>
        <p:txBody>
          <a:bodyPr wrap="square" rtlCol="0">
            <a:spAutoFit/>
          </a:bodyPr>
          <a:lstStyle/>
          <a:p>
            <a:r>
              <a:rPr lang="en-US" sz="2000" dirty="0"/>
              <a:t>From a suprasternal window, the descending aorta (</a:t>
            </a:r>
            <a:r>
              <a:rPr lang="en-US" sz="2000" dirty="0" err="1"/>
              <a:t>DAo</a:t>
            </a:r>
            <a:r>
              <a:rPr lang="en-US" sz="2000" dirty="0"/>
              <a:t>) should be opened out with </a:t>
            </a:r>
            <a:r>
              <a:rPr lang="en-US" sz="2000" dirty="0" err="1"/>
              <a:t>colour</a:t>
            </a:r>
            <a:r>
              <a:rPr lang="en-US" sz="2000" dirty="0"/>
              <a:t> Doppler imaging used to demonstrate forward flow. </a:t>
            </a:r>
          </a:p>
          <a:p>
            <a:r>
              <a:rPr lang="en-US" sz="2000" dirty="0"/>
              <a:t>The pulsed wave (</a:t>
            </a:r>
            <a:r>
              <a:rPr lang="en-US" sz="2000" b="1" dirty="0"/>
              <a:t>PW</a:t>
            </a:r>
            <a:r>
              <a:rPr lang="en-US" sz="2000" dirty="0"/>
              <a:t>) sample volume should be placed within the </a:t>
            </a:r>
            <a:r>
              <a:rPr lang="en-US" sz="2000" b="1" dirty="0"/>
              <a:t>proximal </a:t>
            </a:r>
            <a:r>
              <a:rPr lang="en-US" sz="2000" b="1" dirty="0" err="1"/>
              <a:t>DAo</a:t>
            </a:r>
            <a:r>
              <a:rPr lang="en-US" sz="2000" b="1" dirty="0"/>
              <a:t> </a:t>
            </a:r>
            <a:r>
              <a:rPr lang="en-US" sz="2000" dirty="0"/>
              <a:t>just distal (approx. </a:t>
            </a:r>
            <a:r>
              <a:rPr lang="en-US" sz="2000" b="1" dirty="0"/>
              <a:t>10mm</a:t>
            </a:r>
            <a:r>
              <a:rPr lang="en-US" sz="2000" dirty="0"/>
              <a:t>) to the </a:t>
            </a:r>
            <a:r>
              <a:rPr lang="en-US" sz="2000" b="1" dirty="0"/>
              <a:t>origin of left subclavian artery</a:t>
            </a:r>
            <a:r>
              <a:rPr lang="en-US" sz="2000" dirty="0"/>
              <a:t>. Diastolic flow reversal is evident </a:t>
            </a:r>
            <a:r>
              <a:rPr lang="en-US" sz="2000" b="1" dirty="0"/>
              <a:t>above the baseline</a:t>
            </a:r>
            <a:r>
              <a:rPr lang="en-US" sz="2000" dirty="0"/>
              <a:t> on the spectral Doppler display</a:t>
            </a:r>
            <a:endParaRPr lang="en-IN" sz="2000" dirty="0"/>
          </a:p>
        </p:txBody>
      </p:sp>
    </p:spTree>
    <p:extLst>
      <p:ext uri="{BB962C8B-B14F-4D97-AF65-F5344CB8AC3E}">
        <p14:creationId xmlns:p14="http://schemas.microsoft.com/office/powerpoint/2010/main" val="1817025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7A7F56-A9EE-76E1-07DE-3F5E15E36C17}"/>
              </a:ext>
            </a:extLst>
          </p:cNvPr>
          <p:cNvSpPr>
            <a:spLocks noGrp="1"/>
          </p:cNvSpPr>
          <p:nvPr>
            <p:ph type="body"/>
          </p:nvPr>
        </p:nvSpPr>
        <p:spPr>
          <a:xfrm>
            <a:off x="329381" y="2074606"/>
            <a:ext cx="8229240" cy="1777503"/>
          </a:xfrm>
        </p:spPr>
        <p:txBody>
          <a:bodyPr/>
          <a:lstStyle/>
          <a:p>
            <a:r>
              <a:rPr lang="en-US" sz="2800" dirty="0">
                <a:latin typeface="Times New Roman" panose="02020603050405020304" pitchFamily="18" charset="0"/>
                <a:cs typeface="Times New Roman" panose="02020603050405020304" pitchFamily="18" charset="0"/>
              </a:rPr>
              <a:t> </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It is important to appreciate that flow reversal is occasionally seen in the setting of rapid elastic recoil of the descending Ao and/or aortic stiffness of the abdominal Ao even in the absence of important AR.</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00910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6" name="Content Placeholder 3"/>
          <p:cNvGraphicFramePr/>
          <p:nvPr>
            <p:extLst>
              <p:ext uri="{D42A27DB-BD31-4B8C-83A1-F6EECF244321}">
                <p14:modId xmlns:p14="http://schemas.microsoft.com/office/powerpoint/2010/main" val="4146500156"/>
              </p:ext>
            </p:extLst>
          </p:nvPr>
        </p:nvGraphicFramePr>
        <p:xfrm>
          <a:off x="402536" y="1094882"/>
          <a:ext cx="8338928" cy="5763118"/>
        </p:xfrm>
        <a:graphic>
          <a:graphicData uri="http://schemas.openxmlformats.org/drawingml/2006/table">
            <a:tbl>
              <a:tblPr/>
              <a:tblGrid>
                <a:gridCol w="2084732">
                  <a:extLst>
                    <a:ext uri="{9D8B030D-6E8A-4147-A177-3AD203B41FA5}">
                      <a16:colId xmlns:a16="http://schemas.microsoft.com/office/drawing/2014/main" val="20000"/>
                    </a:ext>
                  </a:extLst>
                </a:gridCol>
                <a:gridCol w="2084732">
                  <a:extLst>
                    <a:ext uri="{9D8B030D-6E8A-4147-A177-3AD203B41FA5}">
                      <a16:colId xmlns:a16="http://schemas.microsoft.com/office/drawing/2014/main" val="20001"/>
                    </a:ext>
                  </a:extLst>
                </a:gridCol>
                <a:gridCol w="2084732">
                  <a:extLst>
                    <a:ext uri="{9D8B030D-6E8A-4147-A177-3AD203B41FA5}">
                      <a16:colId xmlns:a16="http://schemas.microsoft.com/office/drawing/2014/main" val="20002"/>
                    </a:ext>
                  </a:extLst>
                </a:gridCol>
                <a:gridCol w="2084732">
                  <a:extLst>
                    <a:ext uri="{9D8B030D-6E8A-4147-A177-3AD203B41FA5}">
                      <a16:colId xmlns:a16="http://schemas.microsoft.com/office/drawing/2014/main" val="20003"/>
                    </a:ext>
                  </a:extLst>
                </a:gridCol>
              </a:tblGrid>
              <a:tr h="692674">
                <a:tc>
                  <a:txBody>
                    <a:bodyPr/>
                    <a:lstStyle/>
                    <a:p>
                      <a:pPr>
                        <a:lnSpc>
                          <a:spcPct val="100000"/>
                        </a:lnSpc>
                      </a:pPr>
                      <a:r>
                        <a:rPr lang="en-US" sz="1800" b="1" u="none" strike="noStrike">
                          <a:solidFill>
                            <a:schemeClr val="lt1"/>
                          </a:solidFill>
                          <a:effectLst/>
                          <a:uFillTx/>
                          <a:latin typeface="Constantia"/>
                        </a:rPr>
                        <a:t>PARAMETERS</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3"/>
                    </a:solidFill>
                  </a:tcPr>
                </a:tc>
                <a:tc>
                  <a:txBody>
                    <a:bodyPr/>
                    <a:lstStyle/>
                    <a:p>
                      <a:pPr>
                        <a:lnSpc>
                          <a:spcPct val="100000"/>
                        </a:lnSpc>
                      </a:pPr>
                      <a:r>
                        <a:rPr lang="en-US" sz="1800" b="1" u="none" strike="noStrike" dirty="0">
                          <a:solidFill>
                            <a:schemeClr val="lt1"/>
                          </a:solidFill>
                          <a:effectLst/>
                          <a:uFillTx/>
                          <a:latin typeface="Constantia"/>
                        </a:rPr>
                        <a:t>MILD</a:t>
                      </a:r>
                      <a:endParaRPr lang="en-US" sz="1800" b="0" u="none" strike="noStrike" dirty="0">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3"/>
                    </a:solidFill>
                  </a:tcPr>
                </a:tc>
                <a:tc>
                  <a:txBody>
                    <a:bodyPr/>
                    <a:lstStyle/>
                    <a:p>
                      <a:pPr>
                        <a:lnSpc>
                          <a:spcPct val="100000"/>
                        </a:lnSpc>
                      </a:pPr>
                      <a:r>
                        <a:rPr lang="en-US" sz="1800" b="1" u="none" strike="noStrike">
                          <a:solidFill>
                            <a:schemeClr val="lt1"/>
                          </a:solidFill>
                          <a:effectLst/>
                          <a:uFillTx/>
                          <a:latin typeface="Constantia"/>
                        </a:rPr>
                        <a:t>MODERATE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3"/>
                    </a:solidFill>
                  </a:tcPr>
                </a:tc>
                <a:tc>
                  <a:txBody>
                    <a:bodyPr/>
                    <a:lstStyle/>
                    <a:p>
                      <a:pPr>
                        <a:lnSpc>
                          <a:spcPct val="100000"/>
                        </a:lnSpc>
                      </a:pPr>
                      <a:r>
                        <a:rPr lang="en-US" sz="1800" b="1" u="none" strike="noStrike">
                          <a:solidFill>
                            <a:schemeClr val="lt1"/>
                          </a:solidFill>
                          <a:effectLst/>
                          <a:uFillTx/>
                          <a:latin typeface="Constantia"/>
                        </a:rPr>
                        <a:t>SEVERE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3"/>
                    </a:solidFill>
                  </a:tcPr>
                </a:tc>
                <a:extLst>
                  <a:ext uri="{0D108BD9-81ED-4DB2-BD59-A6C34878D82A}">
                    <a16:rowId xmlns:a16="http://schemas.microsoft.com/office/drawing/2014/main" val="10000"/>
                  </a:ext>
                </a:extLst>
              </a:tr>
              <a:tr h="692674">
                <a:tc>
                  <a:txBody>
                    <a:bodyPr/>
                    <a:lstStyle/>
                    <a:p>
                      <a:pPr>
                        <a:lnSpc>
                          <a:spcPct val="100000"/>
                        </a:lnSpc>
                      </a:pPr>
                      <a:r>
                        <a:rPr lang="en-US" sz="1800" b="0" i="1" u="none" strike="noStrike">
                          <a:solidFill>
                            <a:schemeClr val="dk1"/>
                          </a:solidFill>
                          <a:effectLst/>
                          <a:uFillTx/>
                          <a:latin typeface="Constantia"/>
                        </a:rPr>
                        <a:t>SEMI QUANTITATIVE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3">
                        <a:tint val="40000"/>
                      </a:schemeClr>
                    </a:solidFill>
                  </a:tcPr>
                </a:tc>
                <a:tc>
                  <a:txBody>
                    <a:bodyPr/>
                    <a:lstStyle/>
                    <a:p>
                      <a:pPr>
                        <a:lnSpc>
                          <a:spcPct val="100000"/>
                        </a:lnSpc>
                      </a:pPr>
                      <a:endParaRPr lang="en-US" sz="1800" b="0" u="none" strike="noStrike">
                        <a:solidFill>
                          <a:schemeClr val="dk1"/>
                        </a:solidFill>
                        <a:effectLst/>
                        <a:uFillTx/>
                        <a:latin typeface="Constantia"/>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3">
                        <a:tint val="40000"/>
                      </a:schemeClr>
                    </a:solidFill>
                  </a:tcPr>
                </a:tc>
                <a:tc>
                  <a:txBody>
                    <a:bodyPr/>
                    <a:lstStyle/>
                    <a:p>
                      <a:pPr>
                        <a:lnSpc>
                          <a:spcPct val="100000"/>
                        </a:lnSpc>
                      </a:pPr>
                      <a:endParaRPr lang="en-US" sz="1800" b="0" u="none" strike="noStrike">
                        <a:solidFill>
                          <a:schemeClr val="dk1"/>
                        </a:solidFill>
                        <a:effectLst/>
                        <a:uFillTx/>
                        <a:latin typeface="Constantia"/>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3">
                        <a:tint val="40000"/>
                      </a:schemeClr>
                    </a:solidFill>
                  </a:tcPr>
                </a:tc>
                <a:tc>
                  <a:txBody>
                    <a:bodyPr/>
                    <a:lstStyle/>
                    <a:p>
                      <a:pPr>
                        <a:lnSpc>
                          <a:spcPct val="100000"/>
                        </a:lnSpc>
                      </a:pPr>
                      <a:endParaRPr lang="en-US" sz="1800" b="0" u="none" strike="noStrike">
                        <a:solidFill>
                          <a:schemeClr val="dk1"/>
                        </a:solidFill>
                        <a:effectLst/>
                        <a:uFillTx/>
                        <a:latin typeface="Constantia"/>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3">
                        <a:tint val="40000"/>
                      </a:schemeClr>
                    </a:solidFill>
                  </a:tcPr>
                </a:tc>
                <a:extLst>
                  <a:ext uri="{0D108BD9-81ED-4DB2-BD59-A6C34878D82A}">
                    <a16:rowId xmlns:a16="http://schemas.microsoft.com/office/drawing/2014/main" val="10001"/>
                  </a:ext>
                </a:extLst>
              </a:tr>
              <a:tr h="692674">
                <a:tc>
                  <a:txBody>
                    <a:bodyPr/>
                    <a:lstStyle/>
                    <a:p>
                      <a:pPr>
                        <a:lnSpc>
                          <a:spcPct val="100000"/>
                        </a:lnSpc>
                      </a:pPr>
                      <a:r>
                        <a:rPr lang="en-US" sz="1800" b="0" u="none" strike="noStrike">
                          <a:solidFill>
                            <a:schemeClr val="dk1"/>
                          </a:solidFill>
                          <a:effectLst/>
                          <a:uFillTx/>
                          <a:latin typeface="Constantia"/>
                        </a:rPr>
                        <a:t>   VC Width(mm)</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r>
                        <a:rPr lang="en-US" sz="1800" b="0" u="none" strike="noStrike">
                          <a:solidFill>
                            <a:schemeClr val="dk1"/>
                          </a:solidFill>
                          <a:effectLst/>
                          <a:uFillTx/>
                          <a:latin typeface="Constantia"/>
                        </a:rPr>
                        <a:t>&lt;3</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r>
                        <a:rPr lang="en-US" sz="1800" b="0" u="none" strike="noStrike">
                          <a:solidFill>
                            <a:schemeClr val="dk1"/>
                          </a:solidFill>
                          <a:effectLst/>
                          <a:uFillTx/>
                          <a:latin typeface="Constantia"/>
                        </a:rPr>
                        <a:t>Intermediate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r>
                        <a:rPr lang="en-US" sz="1800" b="0" u="none" strike="noStrike">
                          <a:solidFill>
                            <a:schemeClr val="dk1"/>
                          </a:solidFill>
                          <a:effectLst/>
                          <a:uFillTx/>
                          <a:latin typeface="Constantia"/>
                        </a:rPr>
                        <a:t>&gt;6</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extLst>
                  <a:ext uri="{0D108BD9-81ED-4DB2-BD59-A6C34878D82A}">
                    <a16:rowId xmlns:a16="http://schemas.microsoft.com/office/drawing/2014/main" val="10002"/>
                  </a:ext>
                </a:extLst>
              </a:tr>
              <a:tr h="831471">
                <a:tc>
                  <a:txBody>
                    <a:bodyPr/>
                    <a:lstStyle/>
                    <a:p>
                      <a:pPr>
                        <a:lnSpc>
                          <a:spcPct val="100000"/>
                        </a:lnSpc>
                      </a:pPr>
                      <a:r>
                        <a:rPr lang="en-US" sz="1800" b="0" u="none" strike="noStrike">
                          <a:solidFill>
                            <a:schemeClr val="dk1"/>
                          </a:solidFill>
                          <a:effectLst/>
                          <a:uFillTx/>
                          <a:latin typeface="Constantia"/>
                        </a:rPr>
                        <a:t>   Pressure half </a:t>
                      </a:r>
                      <a:endParaRPr lang="en-US" sz="1800" b="0" u="none" strike="noStrike">
                        <a:solidFill>
                          <a:srgbClr val="000000"/>
                        </a:solidFill>
                        <a:effectLst/>
                        <a:uFillTx/>
                        <a:latin typeface="Arial"/>
                      </a:endParaRPr>
                    </a:p>
                    <a:p>
                      <a:pPr>
                        <a:lnSpc>
                          <a:spcPct val="100000"/>
                        </a:lnSpc>
                      </a:pPr>
                      <a:r>
                        <a:rPr lang="en-US" sz="1800" b="0" u="none" strike="noStrike">
                          <a:solidFill>
                            <a:schemeClr val="dk1"/>
                          </a:solidFill>
                          <a:effectLst/>
                          <a:uFillTx/>
                          <a:latin typeface="Constantia"/>
                        </a:rPr>
                        <a:t>   time</a:t>
                      </a:r>
                      <a:endParaRPr lang="en-US" sz="1800" b="0" u="none" strike="noStrike">
                        <a:solidFill>
                          <a:srgbClr val="000000"/>
                        </a:solidFill>
                        <a:effectLst/>
                        <a:uFillTx/>
                        <a:latin typeface="Arial"/>
                      </a:endParaRPr>
                    </a:p>
                    <a:p>
                      <a:pPr>
                        <a:lnSpc>
                          <a:spcPct val="100000"/>
                        </a:lnSpc>
                      </a:pPr>
                      <a:r>
                        <a:rPr lang="en-US" sz="1800" b="0" u="none" strike="noStrike">
                          <a:solidFill>
                            <a:schemeClr val="dk1"/>
                          </a:solidFill>
                          <a:effectLst/>
                          <a:uFillTx/>
                          <a:latin typeface="Constantia"/>
                        </a:rPr>
                        <a:t>    (ms)           </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r>
                        <a:rPr lang="en-US" sz="1800" b="0" u="none" strike="noStrike">
                          <a:solidFill>
                            <a:schemeClr val="dk1"/>
                          </a:solidFill>
                          <a:effectLst/>
                          <a:uFillTx/>
                          <a:latin typeface="Constantia"/>
                        </a:rPr>
                        <a:t>&gt;500</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r>
                        <a:rPr lang="en-US" sz="1800" b="0" u="none" strike="noStrike">
                          <a:solidFill>
                            <a:schemeClr val="dk1"/>
                          </a:solidFill>
                          <a:effectLst/>
                          <a:uFillTx/>
                          <a:latin typeface="Constantia"/>
                        </a:rPr>
                        <a:t>Intermediate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r>
                        <a:rPr lang="en-US" sz="1800" b="0" u="none" strike="noStrike">
                          <a:solidFill>
                            <a:schemeClr val="dk1"/>
                          </a:solidFill>
                          <a:effectLst/>
                          <a:uFillTx/>
                          <a:latin typeface="Constantia"/>
                        </a:rPr>
                        <a:t>&lt;200</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extLst>
                  <a:ext uri="{0D108BD9-81ED-4DB2-BD59-A6C34878D82A}">
                    <a16:rowId xmlns:a16="http://schemas.microsoft.com/office/drawing/2014/main" val="10003"/>
                  </a:ext>
                </a:extLst>
              </a:tr>
              <a:tr h="692674">
                <a:tc>
                  <a:txBody>
                    <a:bodyPr/>
                    <a:lstStyle/>
                    <a:p>
                      <a:pPr>
                        <a:lnSpc>
                          <a:spcPct val="100000"/>
                        </a:lnSpc>
                      </a:pPr>
                      <a:r>
                        <a:rPr lang="en-US" sz="1800" b="0" i="1" u="none" strike="noStrike">
                          <a:solidFill>
                            <a:schemeClr val="dk1"/>
                          </a:solidFill>
                          <a:effectLst/>
                          <a:uFillTx/>
                          <a:latin typeface="Constantia"/>
                        </a:rPr>
                        <a:t>QUANTITATIVE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endParaRPr lang="en-US" sz="1800" b="0" u="none" strike="noStrike">
                        <a:solidFill>
                          <a:schemeClr val="dk1"/>
                        </a:solidFill>
                        <a:effectLst/>
                        <a:uFillTx/>
                        <a:latin typeface="Constantia"/>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endParaRPr lang="en-US" sz="1800" b="0" u="none" strike="noStrike">
                        <a:solidFill>
                          <a:schemeClr val="dk1"/>
                        </a:solidFill>
                        <a:effectLst/>
                        <a:uFillTx/>
                        <a:latin typeface="Constantia"/>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endParaRPr lang="en-US" sz="1800" b="0" u="none" strike="noStrike">
                        <a:solidFill>
                          <a:schemeClr val="dk1"/>
                        </a:solidFill>
                        <a:effectLst/>
                        <a:uFillTx/>
                        <a:latin typeface="Constantia"/>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extLst>
                  <a:ext uri="{0D108BD9-81ED-4DB2-BD59-A6C34878D82A}">
                    <a16:rowId xmlns:a16="http://schemas.microsoft.com/office/drawing/2014/main" val="10004"/>
                  </a:ext>
                </a:extLst>
              </a:tr>
              <a:tr h="692674">
                <a:tc>
                  <a:txBody>
                    <a:bodyPr/>
                    <a:lstStyle/>
                    <a:p>
                      <a:pPr>
                        <a:lnSpc>
                          <a:spcPct val="100000"/>
                        </a:lnSpc>
                      </a:pPr>
                      <a:r>
                        <a:rPr lang="en-US" sz="1800" b="0" u="none" strike="noStrike">
                          <a:solidFill>
                            <a:schemeClr val="dk1"/>
                          </a:solidFill>
                          <a:effectLst/>
                          <a:uFillTx/>
                          <a:latin typeface="Constantia"/>
                        </a:rPr>
                        <a:t>   EROA(mm</a:t>
                      </a:r>
                      <a:r>
                        <a:rPr lang="en-US" sz="1400" b="0" u="none" strike="noStrike" baseline="30000">
                          <a:solidFill>
                            <a:schemeClr val="dk1"/>
                          </a:solidFill>
                          <a:effectLst/>
                          <a:uFillTx/>
                          <a:latin typeface="Constantia"/>
                        </a:rPr>
                        <a:t>2</a:t>
                      </a:r>
                      <a:r>
                        <a:rPr lang="en-US" sz="1400" b="0" u="none" strike="noStrike">
                          <a:solidFill>
                            <a:schemeClr val="dk1"/>
                          </a:solidFill>
                          <a:effectLst/>
                          <a:uFillTx/>
                          <a:latin typeface="Constantia"/>
                        </a:rPr>
                        <a:t>)</a:t>
                      </a:r>
                      <a:endParaRPr lang="en-US" sz="1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r>
                        <a:rPr lang="en-US" sz="1800" b="0" u="none" strike="noStrike">
                          <a:solidFill>
                            <a:schemeClr val="dk1"/>
                          </a:solidFill>
                          <a:effectLst/>
                          <a:uFillTx/>
                          <a:latin typeface="Constantia"/>
                        </a:rPr>
                        <a:t>&lt;10</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r>
                        <a:rPr lang="en-US" sz="1800" b="0" u="none" strike="noStrike">
                          <a:solidFill>
                            <a:schemeClr val="dk1"/>
                          </a:solidFill>
                          <a:effectLst/>
                          <a:uFillTx/>
                          <a:latin typeface="Constantia"/>
                        </a:rPr>
                        <a:t>10-19; 20-29</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r>
                        <a:rPr lang="en-US" sz="1800" b="0" u="none" strike="noStrike">
                          <a:solidFill>
                            <a:schemeClr val="dk1"/>
                          </a:solidFill>
                          <a:effectLst/>
                          <a:uFillTx/>
                          <a:latin typeface="Constantia"/>
                        </a:rPr>
                        <a:t>&gt;30</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extLst>
                  <a:ext uri="{0D108BD9-81ED-4DB2-BD59-A6C34878D82A}">
                    <a16:rowId xmlns:a16="http://schemas.microsoft.com/office/drawing/2014/main" val="10005"/>
                  </a:ext>
                </a:extLst>
              </a:tr>
              <a:tr h="692674">
                <a:tc>
                  <a:txBody>
                    <a:bodyPr/>
                    <a:lstStyle/>
                    <a:p>
                      <a:pPr>
                        <a:lnSpc>
                          <a:spcPct val="100000"/>
                        </a:lnSpc>
                      </a:pPr>
                      <a:r>
                        <a:rPr lang="en-US" sz="1800" b="0" u="none" strike="noStrike">
                          <a:solidFill>
                            <a:schemeClr val="dk1"/>
                          </a:solidFill>
                          <a:effectLst/>
                          <a:uFillTx/>
                          <a:latin typeface="Constantia"/>
                        </a:rPr>
                        <a:t>   R Vol (mL)</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r>
                        <a:rPr lang="en-US" sz="1800" b="0" u="none" strike="noStrike">
                          <a:solidFill>
                            <a:schemeClr val="dk1"/>
                          </a:solidFill>
                          <a:effectLst/>
                          <a:uFillTx/>
                          <a:latin typeface="Constantia"/>
                        </a:rPr>
                        <a:t>&lt;30</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r>
                        <a:rPr lang="en-US" sz="1800" b="0" u="none" strike="noStrike">
                          <a:solidFill>
                            <a:schemeClr val="dk1"/>
                          </a:solidFill>
                          <a:effectLst/>
                          <a:uFillTx/>
                          <a:latin typeface="Constantia"/>
                        </a:rPr>
                        <a:t>30-44; 45-59</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r>
                        <a:rPr lang="en-US" sz="1800" b="0" u="none" strike="noStrike">
                          <a:solidFill>
                            <a:schemeClr val="dk1"/>
                          </a:solidFill>
                          <a:effectLst/>
                          <a:uFillTx/>
                          <a:latin typeface="Constantia"/>
                        </a:rPr>
                        <a:t>&gt;60</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extLst>
                  <a:ext uri="{0D108BD9-81ED-4DB2-BD59-A6C34878D82A}">
                    <a16:rowId xmlns:a16="http://schemas.microsoft.com/office/drawing/2014/main" val="10006"/>
                  </a:ext>
                </a:extLst>
              </a:tr>
              <a:tr h="692674">
                <a:tc>
                  <a:txBody>
                    <a:bodyPr/>
                    <a:lstStyle/>
                    <a:p>
                      <a:pPr>
                        <a:lnSpc>
                          <a:spcPct val="100000"/>
                        </a:lnSpc>
                      </a:pPr>
                      <a:endParaRPr lang="en-US" sz="1800" b="0" u="none" strike="noStrike">
                        <a:solidFill>
                          <a:schemeClr val="dk1"/>
                        </a:solidFill>
                        <a:effectLst/>
                        <a:uFillTx/>
                        <a:latin typeface="Constantia"/>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endParaRPr lang="en-US" sz="1800" b="0" u="none" strike="noStrike">
                        <a:solidFill>
                          <a:schemeClr val="dk1"/>
                        </a:solidFill>
                        <a:effectLst/>
                        <a:uFillTx/>
                        <a:latin typeface="Constantia"/>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endParaRPr lang="en-US" sz="1800" b="0" u="none" strike="noStrike">
                        <a:solidFill>
                          <a:schemeClr val="dk1"/>
                        </a:solidFill>
                        <a:effectLst/>
                        <a:uFillTx/>
                        <a:latin typeface="Constantia"/>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endParaRPr lang="en-US" sz="1800" b="0" u="none" strike="noStrike" dirty="0">
                        <a:solidFill>
                          <a:schemeClr val="dk1"/>
                        </a:solidFill>
                        <a:effectLst/>
                        <a:uFillTx/>
                        <a:latin typeface="Constantia"/>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0" u="none" strike="noStrike" dirty="0">
                <a:solidFill>
                  <a:schemeClr val="dk2"/>
                </a:solidFill>
                <a:effectLst/>
                <a:uFillTx/>
                <a:latin typeface="Bauhaus 93" panose="04030905020B02020C02" pitchFamily="82" charset="0"/>
              </a:rPr>
              <a:t>ACUTE SEVERE AR</a:t>
            </a:r>
            <a:endParaRPr lang="en-US" sz="5000" b="0" u="none" strike="noStrike" dirty="0">
              <a:solidFill>
                <a:schemeClr val="dk1"/>
              </a:solidFill>
              <a:effectLst/>
              <a:uFillTx/>
              <a:latin typeface="Bauhaus 93" panose="04030905020B02020C02" pitchFamily="82" charset="0"/>
            </a:endParaRPr>
          </a:p>
        </p:txBody>
      </p:sp>
      <p:sp>
        <p:nvSpPr>
          <p:cNvPr id="179"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274320" indent="-274320">
              <a:lnSpc>
                <a:spcPct val="100000"/>
              </a:lnSpc>
              <a:spcBef>
                <a:spcPts val="519"/>
              </a:spcBef>
              <a:buClr>
                <a:srgbClr val="0BD0D9"/>
              </a:buClr>
              <a:buSzPct val="95000"/>
              <a:buFont typeface="Wingdings 2" charset="2"/>
              <a:buChar char=""/>
            </a:pPr>
            <a:r>
              <a:rPr lang="en-US" sz="2600" b="0" u="none" strike="noStrike" dirty="0">
                <a:solidFill>
                  <a:schemeClr val="dk1"/>
                </a:solidFill>
                <a:effectLst/>
                <a:uFillTx/>
                <a:latin typeface="Constantia"/>
              </a:rPr>
              <a:t>Infective </a:t>
            </a:r>
            <a:r>
              <a:rPr lang="en-US" sz="2600" b="0" u="none" strike="noStrike" dirty="0" err="1">
                <a:solidFill>
                  <a:schemeClr val="dk1"/>
                </a:solidFill>
                <a:effectLst/>
                <a:uFillTx/>
                <a:latin typeface="Constantia"/>
              </a:rPr>
              <a:t>endocraditis,aortic</a:t>
            </a:r>
            <a:r>
              <a:rPr lang="en-US" sz="2600" b="0" u="none" strike="noStrike" dirty="0">
                <a:solidFill>
                  <a:schemeClr val="dk1"/>
                </a:solidFill>
                <a:effectLst/>
                <a:uFillTx/>
                <a:latin typeface="Constantia"/>
              </a:rPr>
              <a:t> dissection.</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ECHO:</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Vegetations</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LV size normal</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High frequency fluttering of AML</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Premature closure of mitral valve</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diastolic MR</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CW doppler steep slope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0" u="none" strike="noStrike">
                <a:solidFill>
                  <a:schemeClr val="dk2"/>
                </a:solidFill>
                <a:effectLst/>
                <a:uFillTx/>
                <a:latin typeface="Calibri"/>
              </a:rPr>
              <a:t>Asymptomatic  AR</a:t>
            </a:r>
            <a:endParaRPr lang="en-US" sz="5000" b="0" u="none" strike="noStrike">
              <a:solidFill>
                <a:schemeClr val="dk1"/>
              </a:solidFill>
              <a:effectLst/>
              <a:uFillTx/>
              <a:latin typeface="Constantia"/>
            </a:endParaRPr>
          </a:p>
        </p:txBody>
      </p:sp>
      <p:sp>
        <p:nvSpPr>
          <p:cNvPr id="181"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Follow up:</a:t>
            </a:r>
          </a:p>
          <a:p>
            <a:pPr marL="457200" indent="-457200">
              <a:lnSpc>
                <a:spcPct val="100000"/>
              </a:lnSpc>
              <a:spcBef>
                <a:spcPts val="519"/>
              </a:spcBef>
              <a:buFont typeface="Arial" panose="020B0604020202020204" pitchFamily="34" charset="0"/>
              <a:buChar char="•"/>
              <a:tabLst>
                <a:tab pos="0" algn="l"/>
              </a:tabLst>
            </a:pPr>
            <a:r>
              <a:rPr lang="en-US" sz="2600" b="0" u="none" strike="noStrike" dirty="0">
                <a:solidFill>
                  <a:schemeClr val="dk1"/>
                </a:solidFill>
                <a:effectLst/>
                <a:uFillTx/>
                <a:latin typeface="Constantia"/>
              </a:rPr>
              <a:t>Asymptomatic </a:t>
            </a:r>
            <a:r>
              <a:rPr lang="en-US" sz="2600" b="1" u="none" strike="noStrike" dirty="0">
                <a:solidFill>
                  <a:schemeClr val="dk1"/>
                </a:solidFill>
                <a:effectLst/>
                <a:uFillTx/>
                <a:latin typeface="Constantia"/>
              </a:rPr>
              <a:t>mild AR</a:t>
            </a:r>
            <a:r>
              <a:rPr lang="en-US" sz="2600" b="0" u="none" strike="noStrike" dirty="0">
                <a:solidFill>
                  <a:schemeClr val="dk1"/>
                </a:solidFill>
                <a:effectLst/>
                <a:uFillTx/>
                <a:latin typeface="Constantia"/>
              </a:rPr>
              <a:t>, normal EF ,no LV dilatation</a:t>
            </a:r>
            <a:r>
              <a:rPr lang="en-US" sz="2600" dirty="0">
                <a:solidFill>
                  <a:schemeClr val="dk1"/>
                </a:solidFill>
                <a:latin typeface="Constantia"/>
              </a:rPr>
              <a:t>-&gt;</a:t>
            </a:r>
            <a:r>
              <a:rPr lang="en-US" sz="2600" b="0" u="none" strike="noStrike" dirty="0">
                <a:solidFill>
                  <a:schemeClr val="dk1"/>
                </a:solidFill>
                <a:effectLst/>
                <a:uFillTx/>
                <a:latin typeface="Constantia"/>
              </a:rPr>
              <a:t> ECHO every </a:t>
            </a:r>
            <a:r>
              <a:rPr lang="en-US" sz="2600" b="1" u="none" strike="noStrike" dirty="0">
                <a:solidFill>
                  <a:schemeClr val="dk1"/>
                </a:solidFill>
                <a:effectLst/>
                <a:uFillTx/>
                <a:latin typeface="Constantia"/>
              </a:rPr>
              <a:t>2-3 yrs</a:t>
            </a:r>
            <a:r>
              <a:rPr lang="en-US" sz="2600" b="0" u="none" strike="noStrike" dirty="0">
                <a:solidFill>
                  <a:schemeClr val="dk1"/>
                </a:solidFill>
                <a:effectLst/>
                <a:uFillTx/>
                <a:latin typeface="Constantia"/>
              </a:rPr>
              <a:t>.</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a:t>
            </a:r>
          </a:p>
          <a:p>
            <a:pPr marL="457200" indent="-457200">
              <a:lnSpc>
                <a:spcPct val="100000"/>
              </a:lnSpc>
              <a:spcBef>
                <a:spcPts val="519"/>
              </a:spcBef>
              <a:buFont typeface="Arial" panose="020B0604020202020204" pitchFamily="34" charset="0"/>
              <a:buChar char="•"/>
              <a:tabLst>
                <a:tab pos="0" algn="l"/>
              </a:tabLst>
            </a:pPr>
            <a:r>
              <a:rPr lang="en-US" sz="2600" b="0" u="none" strike="noStrike" dirty="0">
                <a:solidFill>
                  <a:schemeClr val="dk1"/>
                </a:solidFill>
                <a:effectLst/>
                <a:uFillTx/>
                <a:latin typeface="Constantia"/>
              </a:rPr>
              <a:t>In </a:t>
            </a:r>
            <a:r>
              <a:rPr lang="en-US" sz="2600" b="1" u="none" strike="noStrike" dirty="0">
                <a:solidFill>
                  <a:schemeClr val="dk1"/>
                </a:solidFill>
                <a:effectLst/>
                <a:uFillTx/>
                <a:latin typeface="Constantia"/>
              </a:rPr>
              <a:t>severe AR </a:t>
            </a:r>
            <a:r>
              <a:rPr lang="en-US" sz="2600" b="0" u="none" strike="noStrike" dirty="0">
                <a:solidFill>
                  <a:schemeClr val="dk1"/>
                </a:solidFill>
                <a:effectLst/>
                <a:uFillTx/>
                <a:latin typeface="Constantia"/>
              </a:rPr>
              <a:t>,LV EDD 60-65mm,normal systolic function </a:t>
            </a:r>
            <a:r>
              <a:rPr lang="en-US" sz="2600" b="1" u="none" strike="noStrike" dirty="0">
                <a:solidFill>
                  <a:schemeClr val="dk1"/>
                </a:solidFill>
                <a:effectLst/>
                <a:uFillTx/>
                <a:latin typeface="Constantia"/>
              </a:rPr>
              <a:t>every 12 months</a:t>
            </a:r>
            <a:r>
              <a:rPr lang="en-US" sz="2600" b="0" u="none" strike="noStrike" dirty="0">
                <a:solidFill>
                  <a:schemeClr val="dk1"/>
                </a:solidFill>
                <a:effectLst/>
                <a:uFillTx/>
                <a:latin typeface="Constantia"/>
              </a:rPr>
              <a:t>.</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a:t>
            </a:r>
          </a:p>
          <a:p>
            <a:pPr marL="457200" indent="-457200">
              <a:lnSpc>
                <a:spcPct val="100000"/>
              </a:lnSpc>
              <a:spcBef>
                <a:spcPts val="519"/>
              </a:spcBef>
              <a:buFont typeface="Arial" panose="020B0604020202020204" pitchFamily="34" charset="0"/>
              <a:buChar char="•"/>
              <a:tabLst>
                <a:tab pos="0" algn="l"/>
              </a:tabLst>
            </a:pPr>
            <a:r>
              <a:rPr lang="en-US" sz="2600" b="1" u="none" strike="noStrike" dirty="0">
                <a:solidFill>
                  <a:schemeClr val="dk1"/>
                </a:solidFill>
                <a:effectLst/>
                <a:uFillTx/>
                <a:latin typeface="Constantia"/>
              </a:rPr>
              <a:t>Every 6 months </a:t>
            </a:r>
            <a:r>
              <a:rPr lang="en-US" sz="2600" b="0" u="none" strike="noStrike" dirty="0">
                <a:solidFill>
                  <a:schemeClr val="dk1"/>
                </a:solidFill>
                <a:effectLst/>
                <a:uFillTx/>
                <a:latin typeface="Constantia"/>
              </a:rPr>
              <a:t>in patients with LVEDD 70mm,</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End systolic diameter 50mm.</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PlaceHolder 1"/>
          <p:cNvSpPr>
            <a:spLocks noGrp="1"/>
          </p:cNvSpPr>
          <p:nvPr>
            <p:ph type="title"/>
          </p:nvPr>
        </p:nvSpPr>
        <p:spPr>
          <a:xfrm>
            <a:off x="457200" y="152280"/>
            <a:ext cx="8229240" cy="685440"/>
          </a:xfrm>
          <a:prstGeom prst="rect">
            <a:avLst/>
          </a:prstGeom>
          <a:noFill/>
          <a:ln w="0">
            <a:noFill/>
          </a:ln>
        </p:spPr>
        <p:txBody>
          <a:bodyPr lIns="0" tIns="45000" rIns="0" bIns="0" anchor="b">
            <a:normAutofit fontScale="90000"/>
          </a:bodyPr>
          <a:lstStyle/>
          <a:p>
            <a:pPr indent="0">
              <a:lnSpc>
                <a:spcPct val="100000"/>
              </a:lnSpc>
              <a:buNone/>
            </a:pPr>
            <a:r>
              <a:rPr lang="en-US" sz="5000" b="0" u="none" strike="noStrike">
                <a:solidFill>
                  <a:schemeClr val="dk2"/>
                </a:solidFill>
                <a:effectLst/>
                <a:uFillTx/>
                <a:latin typeface="Calibri"/>
              </a:rPr>
              <a:t>GRADING THE SEVERITY OF </a:t>
            </a:r>
            <a:r>
              <a:rPr lang="en-US" sz="5000" b="1" u="none" strike="noStrike">
                <a:solidFill>
                  <a:schemeClr val="dk2"/>
                </a:solidFill>
                <a:effectLst/>
                <a:uFillTx/>
                <a:latin typeface="Calibri"/>
              </a:rPr>
              <a:t>AR</a:t>
            </a:r>
            <a:endParaRPr lang="en-US" sz="5000" b="0" u="none" strike="noStrike">
              <a:solidFill>
                <a:schemeClr val="dk1"/>
              </a:solidFill>
              <a:effectLst/>
              <a:uFillTx/>
              <a:latin typeface="Constantia"/>
            </a:endParaRPr>
          </a:p>
        </p:txBody>
      </p:sp>
      <p:graphicFrame>
        <p:nvGraphicFramePr>
          <p:cNvPr id="183" name="Content Placeholder 5"/>
          <p:cNvGraphicFramePr/>
          <p:nvPr/>
        </p:nvGraphicFramePr>
        <p:xfrm>
          <a:off x="228600" y="914400"/>
          <a:ext cx="8686080" cy="5823000"/>
        </p:xfrm>
        <a:graphic>
          <a:graphicData uri="http://schemas.openxmlformats.org/drawingml/2006/table">
            <a:tbl>
              <a:tblPr/>
              <a:tblGrid>
                <a:gridCol w="2171520">
                  <a:extLst>
                    <a:ext uri="{9D8B030D-6E8A-4147-A177-3AD203B41FA5}">
                      <a16:colId xmlns:a16="http://schemas.microsoft.com/office/drawing/2014/main" val="20000"/>
                    </a:ext>
                  </a:extLst>
                </a:gridCol>
                <a:gridCol w="2171520">
                  <a:extLst>
                    <a:ext uri="{9D8B030D-6E8A-4147-A177-3AD203B41FA5}">
                      <a16:colId xmlns:a16="http://schemas.microsoft.com/office/drawing/2014/main" val="20001"/>
                    </a:ext>
                  </a:extLst>
                </a:gridCol>
                <a:gridCol w="2171520">
                  <a:extLst>
                    <a:ext uri="{9D8B030D-6E8A-4147-A177-3AD203B41FA5}">
                      <a16:colId xmlns:a16="http://schemas.microsoft.com/office/drawing/2014/main" val="20002"/>
                    </a:ext>
                  </a:extLst>
                </a:gridCol>
                <a:gridCol w="2171520">
                  <a:extLst>
                    <a:ext uri="{9D8B030D-6E8A-4147-A177-3AD203B41FA5}">
                      <a16:colId xmlns:a16="http://schemas.microsoft.com/office/drawing/2014/main" val="20003"/>
                    </a:ext>
                  </a:extLst>
                </a:gridCol>
              </a:tblGrid>
              <a:tr h="921600">
                <a:tc>
                  <a:txBody>
                    <a:bodyPr/>
                    <a:lstStyle/>
                    <a:p>
                      <a:pPr>
                        <a:lnSpc>
                          <a:spcPct val="100000"/>
                        </a:lnSpc>
                      </a:pPr>
                      <a:r>
                        <a:rPr lang="en-US" sz="1800" b="1" u="none" strike="noStrike">
                          <a:solidFill>
                            <a:schemeClr val="lt1"/>
                          </a:solidFill>
                          <a:effectLst/>
                          <a:uFillTx/>
                          <a:latin typeface="Constantia"/>
                        </a:rPr>
                        <a:t>PARAMETERS</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3"/>
                    </a:solidFill>
                  </a:tcPr>
                </a:tc>
                <a:tc>
                  <a:txBody>
                    <a:bodyPr/>
                    <a:lstStyle/>
                    <a:p>
                      <a:pPr>
                        <a:lnSpc>
                          <a:spcPct val="100000"/>
                        </a:lnSpc>
                      </a:pPr>
                      <a:r>
                        <a:rPr lang="en-US" sz="1800" b="1" u="none" strike="noStrike">
                          <a:solidFill>
                            <a:schemeClr val="lt1"/>
                          </a:solidFill>
                          <a:effectLst/>
                          <a:uFillTx/>
                          <a:latin typeface="Constantia"/>
                        </a:rPr>
                        <a:t>MILD </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3"/>
                    </a:solidFill>
                  </a:tcPr>
                </a:tc>
                <a:tc>
                  <a:txBody>
                    <a:bodyPr/>
                    <a:lstStyle/>
                    <a:p>
                      <a:pPr>
                        <a:lnSpc>
                          <a:spcPct val="100000"/>
                        </a:lnSpc>
                      </a:pPr>
                      <a:r>
                        <a:rPr lang="en-US" sz="1800" b="1" u="none" strike="noStrike">
                          <a:solidFill>
                            <a:schemeClr val="lt1"/>
                          </a:solidFill>
                          <a:effectLst/>
                          <a:uFillTx/>
                          <a:latin typeface="Constantia"/>
                        </a:rPr>
                        <a:t>MODERATE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3"/>
                    </a:solidFill>
                  </a:tcPr>
                </a:tc>
                <a:tc>
                  <a:txBody>
                    <a:bodyPr/>
                    <a:lstStyle/>
                    <a:p>
                      <a:pPr>
                        <a:lnSpc>
                          <a:spcPct val="100000"/>
                        </a:lnSpc>
                      </a:pPr>
                      <a:r>
                        <a:rPr lang="en-US" sz="1800" b="1" u="none" strike="noStrike">
                          <a:solidFill>
                            <a:schemeClr val="lt1"/>
                          </a:solidFill>
                          <a:effectLst/>
                          <a:uFillTx/>
                          <a:latin typeface="Constantia"/>
                        </a:rPr>
                        <a:t>SEVERE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3"/>
                    </a:solidFill>
                  </a:tcPr>
                </a:tc>
                <a:extLst>
                  <a:ext uri="{0D108BD9-81ED-4DB2-BD59-A6C34878D82A}">
                    <a16:rowId xmlns:a16="http://schemas.microsoft.com/office/drawing/2014/main" val="10000"/>
                  </a:ext>
                </a:extLst>
              </a:tr>
              <a:tr h="921600">
                <a:tc>
                  <a:txBody>
                    <a:bodyPr/>
                    <a:lstStyle/>
                    <a:p>
                      <a:pPr>
                        <a:lnSpc>
                          <a:spcPct val="100000"/>
                        </a:lnSpc>
                      </a:pPr>
                      <a:r>
                        <a:rPr lang="en-US" sz="1800" b="0" u="none" strike="noStrike">
                          <a:solidFill>
                            <a:schemeClr val="dk1"/>
                          </a:solidFill>
                          <a:effectLst/>
                          <a:uFillTx/>
                          <a:latin typeface="Constantia"/>
                        </a:rPr>
                        <a:t>QUALITATIVE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3">
                        <a:tint val="40000"/>
                      </a:schemeClr>
                    </a:solidFill>
                  </a:tcPr>
                </a:tc>
                <a:tc>
                  <a:txBody>
                    <a:bodyPr/>
                    <a:lstStyle/>
                    <a:p>
                      <a:pPr>
                        <a:lnSpc>
                          <a:spcPct val="100000"/>
                        </a:lnSpc>
                      </a:pPr>
                      <a:endParaRPr lang="en-US" sz="1800" b="0" u="none" strike="noStrike">
                        <a:solidFill>
                          <a:schemeClr val="dk1"/>
                        </a:solidFill>
                        <a:effectLst/>
                        <a:uFillTx/>
                        <a:latin typeface="Constantia"/>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3">
                        <a:tint val="40000"/>
                      </a:schemeClr>
                    </a:solidFill>
                  </a:tcPr>
                </a:tc>
                <a:tc>
                  <a:txBody>
                    <a:bodyPr/>
                    <a:lstStyle/>
                    <a:p>
                      <a:pPr>
                        <a:lnSpc>
                          <a:spcPct val="100000"/>
                        </a:lnSpc>
                      </a:pPr>
                      <a:endParaRPr lang="en-US" sz="1800" b="0" u="none" strike="noStrike">
                        <a:solidFill>
                          <a:schemeClr val="dk1"/>
                        </a:solidFill>
                        <a:effectLst/>
                        <a:uFillTx/>
                        <a:latin typeface="Constantia"/>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3">
                        <a:tint val="40000"/>
                      </a:schemeClr>
                    </a:solidFill>
                  </a:tcPr>
                </a:tc>
                <a:tc>
                  <a:txBody>
                    <a:bodyPr/>
                    <a:lstStyle/>
                    <a:p>
                      <a:pPr>
                        <a:lnSpc>
                          <a:spcPct val="100000"/>
                        </a:lnSpc>
                      </a:pPr>
                      <a:endParaRPr lang="en-US" sz="1800" b="0" u="none" strike="noStrike">
                        <a:solidFill>
                          <a:schemeClr val="dk1"/>
                        </a:solidFill>
                        <a:effectLst/>
                        <a:uFillTx/>
                        <a:latin typeface="Constantia"/>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3">
                        <a:tint val="40000"/>
                      </a:schemeClr>
                    </a:solidFill>
                  </a:tcPr>
                </a:tc>
                <a:extLst>
                  <a:ext uri="{0D108BD9-81ED-4DB2-BD59-A6C34878D82A}">
                    <a16:rowId xmlns:a16="http://schemas.microsoft.com/office/drawing/2014/main" val="10001"/>
                  </a:ext>
                </a:extLst>
              </a:tr>
              <a:tr h="921600">
                <a:tc>
                  <a:txBody>
                    <a:bodyPr/>
                    <a:lstStyle/>
                    <a:p>
                      <a:pPr>
                        <a:lnSpc>
                          <a:spcPct val="100000"/>
                        </a:lnSpc>
                      </a:pPr>
                      <a:r>
                        <a:rPr lang="en-US" sz="1800" b="0" u="none" strike="noStrike">
                          <a:solidFill>
                            <a:schemeClr val="dk1"/>
                          </a:solidFill>
                          <a:effectLst/>
                          <a:uFillTx/>
                          <a:latin typeface="Constantia"/>
                        </a:rPr>
                        <a:t>Aortic valve morphology</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r>
                        <a:rPr lang="en-US" sz="1800" b="0" u="none" strike="noStrike">
                          <a:solidFill>
                            <a:schemeClr val="dk1"/>
                          </a:solidFill>
                          <a:effectLst/>
                          <a:uFillTx/>
                          <a:latin typeface="Constantia"/>
                        </a:rPr>
                        <a:t>Normal/ abnormal</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r>
                        <a:rPr lang="en-US" sz="1800" b="0" u="none" strike="noStrike">
                          <a:solidFill>
                            <a:schemeClr val="dk1"/>
                          </a:solidFill>
                          <a:effectLst/>
                          <a:uFillTx/>
                          <a:latin typeface="Constantia"/>
                        </a:rPr>
                        <a:t>Normal/abnormal</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r>
                        <a:rPr lang="en-US" sz="1800" b="0" u="none" strike="noStrike">
                          <a:solidFill>
                            <a:schemeClr val="dk1"/>
                          </a:solidFill>
                          <a:effectLst/>
                          <a:uFillTx/>
                          <a:latin typeface="Constantia"/>
                        </a:rPr>
                        <a:t>Abnormal/flail/ large coaptation defect</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extLst>
                  <a:ext uri="{0D108BD9-81ED-4DB2-BD59-A6C34878D82A}">
                    <a16:rowId xmlns:a16="http://schemas.microsoft.com/office/drawing/2014/main" val="10002"/>
                  </a:ext>
                </a:extLst>
              </a:tr>
              <a:tr h="947880">
                <a:tc>
                  <a:txBody>
                    <a:bodyPr/>
                    <a:lstStyle/>
                    <a:p>
                      <a:pPr>
                        <a:lnSpc>
                          <a:spcPct val="100000"/>
                        </a:lnSpc>
                      </a:pPr>
                      <a:r>
                        <a:rPr lang="en-US" sz="1800" b="0" u="none" strike="noStrike">
                          <a:solidFill>
                            <a:schemeClr val="dk1"/>
                          </a:solidFill>
                          <a:effectLst/>
                          <a:uFillTx/>
                          <a:latin typeface="Constantia"/>
                        </a:rPr>
                        <a:t>Colour flow AR jet width</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r>
                        <a:rPr lang="en-US" sz="1800" b="0" u="none" strike="noStrike">
                          <a:solidFill>
                            <a:schemeClr val="dk1"/>
                          </a:solidFill>
                          <a:effectLst/>
                          <a:uFillTx/>
                          <a:latin typeface="Constantia"/>
                        </a:rPr>
                        <a:t>Small in central jets</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r>
                        <a:rPr lang="en-US" sz="1800" b="0" u="none" strike="noStrike">
                          <a:solidFill>
                            <a:schemeClr val="dk1"/>
                          </a:solidFill>
                          <a:effectLst/>
                          <a:uFillTx/>
                          <a:latin typeface="Constantia"/>
                        </a:rPr>
                        <a:t>Intermediate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r>
                        <a:rPr lang="en-US" sz="1800" b="0" u="none" strike="noStrike">
                          <a:solidFill>
                            <a:schemeClr val="dk1"/>
                          </a:solidFill>
                          <a:effectLst/>
                          <a:uFillTx/>
                          <a:latin typeface="Constantia"/>
                        </a:rPr>
                        <a:t>Large in central jet, variable in eccentric jets</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extLst>
                  <a:ext uri="{0D108BD9-81ED-4DB2-BD59-A6C34878D82A}">
                    <a16:rowId xmlns:a16="http://schemas.microsoft.com/office/drawing/2014/main" val="10003"/>
                  </a:ext>
                </a:extLst>
              </a:tr>
              <a:tr h="921600">
                <a:tc>
                  <a:txBody>
                    <a:bodyPr/>
                    <a:lstStyle/>
                    <a:p>
                      <a:pPr>
                        <a:lnSpc>
                          <a:spcPct val="100000"/>
                        </a:lnSpc>
                      </a:pPr>
                      <a:r>
                        <a:rPr lang="en-US" sz="1800" b="0" u="none" strike="noStrike">
                          <a:solidFill>
                            <a:schemeClr val="dk1"/>
                          </a:solidFill>
                          <a:effectLst/>
                          <a:uFillTx/>
                          <a:latin typeface="Constantia"/>
                        </a:rPr>
                        <a:t>CW signal of AR jet</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r>
                        <a:rPr lang="en-US" sz="1800" b="0" u="none" strike="noStrike">
                          <a:solidFill>
                            <a:schemeClr val="dk1"/>
                          </a:solidFill>
                          <a:effectLst/>
                          <a:uFillTx/>
                          <a:latin typeface="Constantia"/>
                        </a:rPr>
                        <a:t>Incomplete/faint</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r>
                        <a:rPr lang="en-US" sz="1800" b="0" u="none" strike="noStrike">
                          <a:solidFill>
                            <a:schemeClr val="dk1"/>
                          </a:solidFill>
                          <a:effectLst/>
                          <a:uFillTx/>
                          <a:latin typeface="Constantia"/>
                        </a:rPr>
                        <a:t>Dense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tc>
                  <a:txBody>
                    <a:bodyPr/>
                    <a:lstStyle/>
                    <a:p>
                      <a:pPr>
                        <a:lnSpc>
                          <a:spcPct val="100000"/>
                        </a:lnSpc>
                      </a:pPr>
                      <a:r>
                        <a:rPr lang="en-US" sz="1800" b="0" u="none" strike="noStrike">
                          <a:solidFill>
                            <a:schemeClr val="dk1"/>
                          </a:solidFill>
                          <a:effectLst/>
                          <a:uFillTx/>
                          <a:latin typeface="Constantia"/>
                        </a:rPr>
                        <a:t>Dense</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20000"/>
                      </a:schemeClr>
                    </a:solidFill>
                  </a:tcPr>
                </a:tc>
                <a:extLst>
                  <a:ext uri="{0D108BD9-81ED-4DB2-BD59-A6C34878D82A}">
                    <a16:rowId xmlns:a16="http://schemas.microsoft.com/office/drawing/2014/main" val="10004"/>
                  </a:ext>
                </a:extLst>
              </a:tr>
              <a:tr h="1155960">
                <a:tc>
                  <a:txBody>
                    <a:bodyPr/>
                    <a:lstStyle/>
                    <a:p>
                      <a:pPr>
                        <a:lnSpc>
                          <a:spcPct val="100000"/>
                        </a:lnSpc>
                      </a:pPr>
                      <a:r>
                        <a:rPr lang="en-US" sz="1800" b="0" u="none" strike="noStrike">
                          <a:solidFill>
                            <a:schemeClr val="dk1"/>
                          </a:solidFill>
                          <a:effectLst/>
                          <a:uFillTx/>
                          <a:latin typeface="Constantia"/>
                        </a:rPr>
                        <a:t>Diastolic flow reversal in descending aorta</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r>
                        <a:rPr lang="en-US" sz="1800" b="0" u="none" strike="noStrike">
                          <a:solidFill>
                            <a:schemeClr val="dk1"/>
                          </a:solidFill>
                          <a:effectLst/>
                          <a:uFillTx/>
                          <a:latin typeface="Constantia"/>
                        </a:rPr>
                        <a:t>Brief,protodiastolic flow reversal</a:t>
                      </a:r>
                      <a:endParaRPr lang="en-US" sz="18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endParaRPr lang="en-US" sz="1800" b="0" u="none" strike="noStrike">
                        <a:solidFill>
                          <a:schemeClr val="dk1"/>
                        </a:solidFill>
                        <a:effectLst/>
                        <a:uFillTx/>
                        <a:latin typeface="Constantia"/>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tc>
                  <a:txBody>
                    <a:bodyPr/>
                    <a:lstStyle/>
                    <a:p>
                      <a:pPr>
                        <a:lnSpc>
                          <a:spcPct val="100000"/>
                        </a:lnSpc>
                      </a:pPr>
                      <a:r>
                        <a:rPr lang="en-US" sz="1800" b="0" u="none" strike="noStrike" dirty="0">
                          <a:solidFill>
                            <a:schemeClr val="dk1"/>
                          </a:solidFill>
                          <a:effectLst/>
                          <a:uFillTx/>
                          <a:latin typeface="Constantia"/>
                        </a:rPr>
                        <a:t>Holodiastolic flow reversal(end diastolic velocity &gt;20cm/s)</a:t>
                      </a:r>
                      <a:endParaRPr lang="en-US" sz="1800" b="0" u="none" strike="noStrike" dirty="0">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3">
                        <a:tint val="40000"/>
                      </a:schemeClr>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 name="Picture 2"/>
          <p:cNvPicPr/>
          <p:nvPr/>
        </p:nvPicPr>
        <p:blipFill>
          <a:blip r:embed="rId2"/>
          <a:stretch/>
        </p:blipFill>
        <p:spPr>
          <a:xfrm>
            <a:off x="304920" y="304920"/>
            <a:ext cx="8699040" cy="6177240"/>
          </a:xfrm>
          <a:prstGeom prst="rect">
            <a:avLst/>
          </a:prstGeom>
          <a:noFill/>
          <a:ln w="9525">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0" u="none" strike="noStrike">
                <a:solidFill>
                  <a:schemeClr val="dk2"/>
                </a:solidFill>
                <a:effectLst/>
                <a:uFillTx/>
                <a:latin typeface="Calibri"/>
              </a:rPr>
              <a:t>MCQ 1</a:t>
            </a:r>
            <a:endParaRPr lang="en-US" sz="5000" b="0" u="none" strike="noStrike">
              <a:solidFill>
                <a:schemeClr val="dk1"/>
              </a:solidFill>
              <a:effectLst/>
              <a:uFillTx/>
              <a:latin typeface="Constantia"/>
            </a:endParaRPr>
          </a:p>
        </p:txBody>
      </p:sp>
      <p:sp>
        <p:nvSpPr>
          <p:cNvPr id="189"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514440" indent="-514440">
              <a:lnSpc>
                <a:spcPct val="100000"/>
              </a:lnSpc>
              <a:spcBef>
                <a:spcPts val="519"/>
              </a:spcBef>
              <a:buClr>
                <a:srgbClr val="0BD0D9"/>
              </a:buClr>
              <a:buSzPct val="95000"/>
              <a:buFont typeface="Calibri"/>
              <a:buAutoNum type="arabicPeriod"/>
            </a:pPr>
            <a:r>
              <a:rPr lang="en-US" sz="2600" b="0" u="none" strike="noStrike" dirty="0">
                <a:solidFill>
                  <a:schemeClr val="dk1"/>
                </a:solidFill>
                <a:effectLst/>
                <a:uFillTx/>
                <a:latin typeface="Constantia"/>
              </a:rPr>
              <a:t>According to functional classification, AR due to infective endocarditis falls into</a:t>
            </a:r>
          </a:p>
          <a:p>
            <a:pPr marL="514440" indent="-514440">
              <a:lnSpc>
                <a:spcPct val="100000"/>
              </a:lnSpc>
              <a:spcBef>
                <a:spcPts val="519"/>
              </a:spcBef>
              <a:buNone/>
              <a:tabLst>
                <a:tab pos="0" algn="l"/>
              </a:tabLst>
            </a:pPr>
            <a:r>
              <a:rPr lang="en-US" sz="2600" b="0" u="none" strike="noStrike" dirty="0">
                <a:solidFill>
                  <a:schemeClr val="dk1"/>
                </a:solidFill>
                <a:effectLst/>
                <a:uFillTx/>
                <a:latin typeface="Constantia"/>
              </a:rPr>
              <a:t> a.type1</a:t>
            </a:r>
          </a:p>
          <a:p>
            <a:pPr marL="514440" indent="-514440">
              <a:lnSpc>
                <a:spcPct val="100000"/>
              </a:lnSpc>
              <a:spcBef>
                <a:spcPts val="519"/>
              </a:spcBef>
              <a:buNone/>
              <a:tabLst>
                <a:tab pos="0" algn="l"/>
              </a:tabLst>
            </a:pPr>
            <a:r>
              <a:rPr lang="en-US" sz="2600" b="0" u="none" strike="noStrike" dirty="0">
                <a:solidFill>
                  <a:schemeClr val="dk1"/>
                </a:solidFill>
                <a:effectLst/>
                <a:uFillTx/>
                <a:latin typeface="Constantia"/>
              </a:rPr>
              <a:t> b.type2a</a:t>
            </a:r>
          </a:p>
          <a:p>
            <a:pPr marL="514440" indent="-514440">
              <a:lnSpc>
                <a:spcPct val="100000"/>
              </a:lnSpc>
              <a:spcBef>
                <a:spcPts val="519"/>
              </a:spcBef>
              <a:buNone/>
              <a:tabLst>
                <a:tab pos="0" algn="l"/>
              </a:tabLst>
            </a:pPr>
            <a:r>
              <a:rPr lang="en-US" sz="2600" b="0" u="none" strike="noStrike" dirty="0">
                <a:solidFill>
                  <a:schemeClr val="dk1"/>
                </a:solidFill>
                <a:effectLst/>
                <a:uFillTx/>
                <a:latin typeface="Constantia"/>
              </a:rPr>
              <a:t> c.type3</a:t>
            </a:r>
          </a:p>
          <a:p>
            <a:pPr marL="514440" indent="-514440">
              <a:lnSpc>
                <a:spcPct val="100000"/>
              </a:lnSpc>
              <a:spcBef>
                <a:spcPts val="519"/>
              </a:spcBef>
              <a:buNone/>
              <a:tabLst>
                <a:tab pos="0" algn="l"/>
              </a:tabLst>
            </a:pPr>
            <a:r>
              <a:rPr lang="en-US" sz="2600" b="0" u="none" strike="noStrike" dirty="0">
                <a:solidFill>
                  <a:schemeClr val="dk1"/>
                </a:solidFill>
                <a:effectLst/>
                <a:uFillTx/>
                <a:latin typeface="Constantia"/>
              </a:rPr>
              <a:t> d.type2b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89">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0" u="none" strike="noStrike">
                <a:solidFill>
                  <a:schemeClr val="dk2"/>
                </a:solidFill>
                <a:effectLst/>
                <a:uFillTx/>
                <a:latin typeface="Calibri"/>
              </a:rPr>
              <a:t>MCQ 2</a:t>
            </a:r>
            <a:endParaRPr lang="en-US" sz="5000" b="0" u="none" strike="noStrike">
              <a:solidFill>
                <a:schemeClr val="dk1"/>
              </a:solidFill>
              <a:effectLst/>
              <a:uFillTx/>
              <a:latin typeface="Constantia"/>
            </a:endParaRPr>
          </a:p>
        </p:txBody>
      </p:sp>
      <p:sp>
        <p:nvSpPr>
          <p:cNvPr id="191"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514440" indent="-514440">
              <a:lnSpc>
                <a:spcPct val="100000"/>
              </a:lnSpc>
              <a:spcBef>
                <a:spcPts val="519"/>
              </a:spcBef>
              <a:buNone/>
              <a:tabLst>
                <a:tab pos="0" algn="l"/>
              </a:tabLst>
            </a:pPr>
            <a:r>
              <a:rPr lang="en-US" sz="2600" b="0" u="none" strike="noStrike" dirty="0">
                <a:solidFill>
                  <a:schemeClr val="dk1"/>
                </a:solidFill>
                <a:effectLst/>
                <a:uFillTx/>
                <a:latin typeface="Constantia"/>
              </a:rPr>
              <a:t>2.All are true about </a:t>
            </a:r>
            <a:r>
              <a:rPr lang="en-US" sz="2600" b="0" u="none" strike="noStrike" dirty="0" err="1">
                <a:solidFill>
                  <a:schemeClr val="dk1"/>
                </a:solidFill>
                <a:effectLst/>
                <a:uFillTx/>
                <a:latin typeface="Constantia"/>
              </a:rPr>
              <a:t>venacontracta</a:t>
            </a:r>
            <a:r>
              <a:rPr lang="en-US" sz="2600" b="0" u="none" strike="noStrike" dirty="0">
                <a:solidFill>
                  <a:schemeClr val="dk1"/>
                </a:solidFill>
                <a:effectLst/>
                <a:uFillTx/>
                <a:latin typeface="Constantia"/>
              </a:rPr>
              <a:t> in AR except</a:t>
            </a:r>
          </a:p>
          <a:p>
            <a:pPr marL="514440" indent="-514440">
              <a:lnSpc>
                <a:spcPct val="100000"/>
              </a:lnSpc>
              <a:spcBef>
                <a:spcPts val="519"/>
              </a:spcBef>
              <a:buNone/>
              <a:tabLst>
                <a:tab pos="0" algn="l"/>
              </a:tabLst>
            </a:pPr>
            <a:r>
              <a:rPr lang="en-US" sz="2600" b="0" u="none" strike="noStrike" dirty="0">
                <a:solidFill>
                  <a:schemeClr val="dk1"/>
                </a:solidFill>
                <a:effectLst/>
                <a:uFillTx/>
                <a:latin typeface="Constantia"/>
              </a:rPr>
              <a:t> a. </a:t>
            </a:r>
            <a:r>
              <a:rPr lang="en-US" sz="2600" b="0" u="none" strike="noStrike" dirty="0" err="1">
                <a:solidFill>
                  <a:schemeClr val="dk1"/>
                </a:solidFill>
                <a:effectLst/>
                <a:uFillTx/>
                <a:latin typeface="Constantia"/>
              </a:rPr>
              <a:t>venacontracta</a:t>
            </a:r>
            <a:r>
              <a:rPr lang="en-US" sz="2600" b="0" u="none" strike="noStrike" dirty="0">
                <a:solidFill>
                  <a:schemeClr val="dk1"/>
                </a:solidFill>
                <a:effectLst/>
                <a:uFillTx/>
                <a:latin typeface="Constantia"/>
              </a:rPr>
              <a:t> &gt;6mm indicates severe AR</a:t>
            </a:r>
          </a:p>
          <a:p>
            <a:pPr marL="514440" indent="-514440">
              <a:lnSpc>
                <a:spcPct val="100000"/>
              </a:lnSpc>
              <a:spcBef>
                <a:spcPts val="519"/>
              </a:spcBef>
              <a:buNone/>
              <a:tabLst>
                <a:tab pos="0" algn="l"/>
              </a:tabLst>
            </a:pPr>
            <a:r>
              <a:rPr lang="en-US" sz="2600" b="0" u="none" strike="noStrike" dirty="0">
                <a:solidFill>
                  <a:schemeClr val="dk1"/>
                </a:solidFill>
                <a:effectLst/>
                <a:uFillTx/>
                <a:latin typeface="Constantia"/>
              </a:rPr>
              <a:t> b. useful in multiple jets</a:t>
            </a:r>
          </a:p>
          <a:p>
            <a:pPr marL="514440" indent="-514440">
              <a:lnSpc>
                <a:spcPct val="100000"/>
              </a:lnSpc>
              <a:spcBef>
                <a:spcPts val="519"/>
              </a:spcBef>
              <a:buNone/>
              <a:tabLst>
                <a:tab pos="0" algn="l"/>
              </a:tabLst>
            </a:pPr>
            <a:r>
              <a:rPr lang="en-US" sz="2600" b="0" u="none" strike="noStrike" dirty="0">
                <a:solidFill>
                  <a:schemeClr val="dk1"/>
                </a:solidFill>
                <a:effectLst/>
                <a:uFillTx/>
                <a:latin typeface="Constantia"/>
              </a:rPr>
              <a:t> c. obtained in central jets</a:t>
            </a:r>
          </a:p>
          <a:p>
            <a:pPr marL="514440" indent="-514440">
              <a:lnSpc>
                <a:spcPct val="100000"/>
              </a:lnSpc>
              <a:spcBef>
                <a:spcPts val="519"/>
              </a:spcBef>
              <a:buNone/>
              <a:tabLst>
                <a:tab pos="0" algn="l"/>
              </a:tabLst>
            </a:pPr>
            <a:r>
              <a:rPr lang="en-US" sz="2600" b="0" u="none" strike="noStrike" dirty="0">
                <a:solidFill>
                  <a:schemeClr val="dk1"/>
                </a:solidFill>
                <a:effectLst/>
                <a:uFillTx/>
                <a:latin typeface="Constantia"/>
              </a:rPr>
              <a:t> d. it provides an estimate of the size of EROA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91">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0" u="none" strike="noStrike">
                <a:solidFill>
                  <a:schemeClr val="dk2"/>
                </a:solidFill>
                <a:effectLst/>
                <a:uFillTx/>
                <a:latin typeface="Calibri"/>
              </a:rPr>
              <a:t>MCQ 3</a:t>
            </a:r>
            <a:endParaRPr lang="en-US" sz="5000" b="0" u="none" strike="noStrike">
              <a:solidFill>
                <a:schemeClr val="dk1"/>
              </a:solidFill>
              <a:effectLst/>
              <a:uFillTx/>
              <a:latin typeface="Constantia"/>
            </a:endParaRPr>
          </a:p>
        </p:txBody>
      </p:sp>
      <p:sp>
        <p:nvSpPr>
          <p:cNvPr id="193"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3. True about mild AR</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a. </a:t>
            </a:r>
            <a:r>
              <a:rPr lang="en-US" sz="2600" b="0" u="none" strike="noStrike" dirty="0" err="1">
                <a:solidFill>
                  <a:schemeClr val="dk1"/>
                </a:solidFill>
                <a:effectLst/>
                <a:uFillTx/>
                <a:latin typeface="Constantia"/>
              </a:rPr>
              <a:t>venacontracta</a:t>
            </a:r>
            <a:r>
              <a:rPr lang="en-US" sz="2600" b="0" u="none" strike="noStrike" dirty="0">
                <a:solidFill>
                  <a:schemeClr val="dk1"/>
                </a:solidFill>
                <a:effectLst/>
                <a:uFillTx/>
                <a:latin typeface="Constantia"/>
              </a:rPr>
              <a:t> </a:t>
            </a:r>
            <a:r>
              <a:rPr lang="en-US" sz="2600" dirty="0">
                <a:solidFill>
                  <a:schemeClr val="dk1"/>
                </a:solidFill>
                <a:latin typeface="Constantia"/>
              </a:rPr>
              <a:t>&gt;3</a:t>
            </a:r>
            <a:r>
              <a:rPr lang="en-US" sz="2600" b="0" u="none" strike="noStrike" dirty="0">
                <a:solidFill>
                  <a:schemeClr val="dk1"/>
                </a:solidFill>
                <a:effectLst/>
                <a:uFillTx/>
                <a:latin typeface="Constantia"/>
              </a:rPr>
              <a:t>mm</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b. pressure half time &lt;500</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c. EROA &lt;10mm2</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d. regurgitant volume &gt;</a:t>
            </a:r>
            <a:r>
              <a:rPr lang="en-US" sz="2600" dirty="0">
                <a:solidFill>
                  <a:schemeClr val="dk1"/>
                </a:solidFill>
                <a:latin typeface="Constantia"/>
              </a:rPr>
              <a:t>3</a:t>
            </a:r>
            <a:r>
              <a:rPr lang="en-US" sz="2600" b="0" u="none" strike="noStrike" dirty="0">
                <a:solidFill>
                  <a:schemeClr val="dk1"/>
                </a:solidFill>
                <a:effectLst/>
                <a:uFillTx/>
                <a:latin typeface="Constantia"/>
              </a:rPr>
              <a:t>0ml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9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 name="Picture 2"/>
          <p:cNvPicPr/>
          <p:nvPr/>
        </p:nvPicPr>
        <p:blipFill>
          <a:blip r:embed="rId2"/>
          <a:stretch/>
        </p:blipFill>
        <p:spPr>
          <a:xfrm>
            <a:off x="625590" y="262080"/>
            <a:ext cx="4120920" cy="6595920"/>
          </a:xfrm>
          <a:prstGeom prst="rect">
            <a:avLst/>
          </a:prstGeom>
          <a:noFill/>
          <a:ln w="9525">
            <a:noFill/>
          </a:ln>
        </p:spPr>
      </p:pic>
      <p:pic>
        <p:nvPicPr>
          <p:cNvPr id="2" name="Picture 1">
            <a:extLst>
              <a:ext uri="{FF2B5EF4-FFF2-40B4-BE49-F238E27FC236}">
                <a16:creationId xmlns:a16="http://schemas.microsoft.com/office/drawing/2014/main" id="{B1F1B2BF-2204-0B12-6C2D-B0B373F3B99E}"/>
              </a:ext>
            </a:extLst>
          </p:cNvPr>
          <p:cNvPicPr>
            <a:picLocks noChangeAspect="1"/>
          </p:cNvPicPr>
          <p:nvPr/>
        </p:nvPicPr>
        <p:blipFill>
          <a:blip r:embed="rId3"/>
          <a:stretch>
            <a:fillRect/>
          </a:stretch>
        </p:blipFill>
        <p:spPr>
          <a:xfrm>
            <a:off x="4842842" y="797615"/>
            <a:ext cx="3771900" cy="2400300"/>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0" u="none" strike="noStrike">
                <a:solidFill>
                  <a:schemeClr val="dk2"/>
                </a:solidFill>
                <a:effectLst/>
                <a:uFillTx/>
                <a:latin typeface="Calibri"/>
              </a:rPr>
              <a:t>MCQ 4</a:t>
            </a:r>
            <a:endParaRPr lang="en-US" sz="5000" b="0" u="none" strike="noStrike">
              <a:solidFill>
                <a:schemeClr val="dk1"/>
              </a:solidFill>
              <a:effectLst/>
              <a:uFillTx/>
              <a:latin typeface="Constantia"/>
            </a:endParaRPr>
          </a:p>
        </p:txBody>
      </p:sp>
      <p:sp>
        <p:nvSpPr>
          <p:cNvPr id="195"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4. Severe AR is </a:t>
            </a:r>
            <a:r>
              <a:rPr lang="en-US" sz="2600" b="0" u="none" strike="noStrike" dirty="0" err="1">
                <a:solidFill>
                  <a:schemeClr val="dk1"/>
                </a:solidFill>
                <a:effectLst/>
                <a:uFillTx/>
                <a:latin typeface="Constantia"/>
              </a:rPr>
              <a:t>characterised</a:t>
            </a:r>
            <a:r>
              <a:rPr lang="en-US" sz="2600" b="0" u="none" strike="noStrike" dirty="0">
                <a:solidFill>
                  <a:schemeClr val="dk1"/>
                </a:solidFill>
                <a:effectLst/>
                <a:uFillTx/>
                <a:latin typeface="Constantia"/>
              </a:rPr>
              <a:t> by all except</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a. jet width/ LVOT width &gt;65%</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b. regurgitant volume &gt;60ml/beat</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c. regurgitant fraction &gt;30 </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d. PHT &gt;200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95">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0" u="none" strike="noStrike">
                <a:solidFill>
                  <a:schemeClr val="dk2"/>
                </a:solidFill>
                <a:effectLst/>
                <a:uFillTx/>
                <a:latin typeface="Calibri"/>
              </a:rPr>
              <a:t>MCQ 5</a:t>
            </a:r>
            <a:endParaRPr lang="en-US" sz="5000" b="0" u="none" strike="noStrike">
              <a:solidFill>
                <a:schemeClr val="dk1"/>
              </a:solidFill>
              <a:effectLst/>
              <a:uFillTx/>
              <a:latin typeface="Constantia"/>
            </a:endParaRPr>
          </a:p>
        </p:txBody>
      </p:sp>
      <p:sp>
        <p:nvSpPr>
          <p:cNvPr id="197"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5. True about </a:t>
            </a:r>
            <a:r>
              <a:rPr lang="en-US" sz="2600" b="0" u="none" strike="noStrike" dirty="0" err="1">
                <a:solidFill>
                  <a:schemeClr val="dk1"/>
                </a:solidFill>
                <a:effectLst/>
                <a:uFillTx/>
                <a:latin typeface="Constantia"/>
              </a:rPr>
              <a:t>colour</a:t>
            </a:r>
            <a:r>
              <a:rPr lang="en-US" sz="2600" b="0" u="none" strike="noStrike" dirty="0">
                <a:solidFill>
                  <a:schemeClr val="dk1"/>
                </a:solidFill>
                <a:effectLst/>
                <a:uFillTx/>
                <a:latin typeface="Constantia"/>
              </a:rPr>
              <a:t> flow doppler in AR are all except</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a. parasternal views are preferred over apical views </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b. jet area and length are strongly correlated with severity of AR</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c. jet width to LVOT  ratio &gt;65  indicates severe AR</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d. central jet suggestive of rheumatic disease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97">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 name="Picture 2"/>
          <p:cNvPicPr/>
          <p:nvPr/>
        </p:nvPicPr>
        <p:blipFill>
          <a:blip r:embed="rId2"/>
          <a:stretch/>
        </p:blipFill>
        <p:spPr>
          <a:xfrm>
            <a:off x="0" y="-152280"/>
            <a:ext cx="9143640" cy="7009920"/>
          </a:xfrm>
          <a:prstGeom prst="rect">
            <a:avLst/>
          </a:prstGeom>
          <a:noFill/>
          <a:ln w="9525">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B58FB-05FD-4DA5-029D-9A21274E73EA}"/>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id="{0592A667-EC63-C4DC-1F05-2694700BC31A}"/>
              </a:ext>
            </a:extLst>
          </p:cNvPr>
          <p:cNvSpPr>
            <a:spLocks noGrp="1"/>
          </p:cNvSpPr>
          <p:nvPr>
            <p:ph type="body"/>
          </p:nvPr>
        </p:nvSpPr>
        <p:spPr/>
        <p:txBody>
          <a:bodyPr/>
          <a:lstStyle/>
          <a:p>
            <a:endParaRPr lang="en-IN"/>
          </a:p>
        </p:txBody>
      </p:sp>
      <p:sp>
        <p:nvSpPr>
          <p:cNvPr id="4" name="Rectangle 3">
            <a:extLst>
              <a:ext uri="{FF2B5EF4-FFF2-40B4-BE49-F238E27FC236}">
                <a16:creationId xmlns:a16="http://schemas.microsoft.com/office/drawing/2014/main" id="{E5D343B5-1686-7967-9B2C-0EA12BC84F2B}"/>
              </a:ext>
            </a:extLst>
          </p:cNvPr>
          <p:cNvSpPr/>
          <p:nvPr/>
        </p:nvSpPr>
        <p:spPr>
          <a:xfrm>
            <a:off x="2410672" y="2967335"/>
            <a:ext cx="4322658"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THANK YOU</a:t>
            </a:r>
          </a:p>
        </p:txBody>
      </p:sp>
    </p:spTree>
    <p:extLst>
      <p:ext uri="{BB962C8B-B14F-4D97-AF65-F5344CB8AC3E}">
        <p14:creationId xmlns:p14="http://schemas.microsoft.com/office/powerpoint/2010/main" val="3402484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AB88F2-C013-B374-2E50-73FCA89AD6D3}"/>
              </a:ext>
            </a:extLst>
          </p:cNvPr>
          <p:cNvPicPr>
            <a:picLocks noChangeAspect="1"/>
          </p:cNvPicPr>
          <p:nvPr/>
        </p:nvPicPr>
        <p:blipFill>
          <a:blip r:embed="rId2"/>
          <a:stretch>
            <a:fillRect/>
          </a:stretch>
        </p:blipFill>
        <p:spPr>
          <a:xfrm>
            <a:off x="457199" y="1488821"/>
            <a:ext cx="5517565" cy="4921918"/>
          </a:xfrm>
          <a:prstGeom prst="rect">
            <a:avLst/>
          </a:prstGeom>
        </p:spPr>
      </p:pic>
      <p:sp>
        <p:nvSpPr>
          <p:cNvPr id="6" name="Oval 5">
            <a:extLst>
              <a:ext uri="{FF2B5EF4-FFF2-40B4-BE49-F238E27FC236}">
                <a16:creationId xmlns:a16="http://schemas.microsoft.com/office/drawing/2014/main" id="{66F7B08E-2FF3-1B66-520D-C92EAE7FD958}"/>
              </a:ext>
            </a:extLst>
          </p:cNvPr>
          <p:cNvSpPr/>
          <p:nvPr/>
        </p:nvSpPr>
        <p:spPr>
          <a:xfrm>
            <a:off x="6171840" y="2002900"/>
            <a:ext cx="2514600" cy="15902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t>PSAX</a:t>
            </a:r>
          </a:p>
        </p:txBody>
      </p:sp>
      <p:pic>
        <p:nvPicPr>
          <p:cNvPr id="2050" name="Picture 2" descr="PSAX level great vessels zoomed AV ...">
            <a:extLst>
              <a:ext uri="{FF2B5EF4-FFF2-40B4-BE49-F238E27FC236}">
                <a16:creationId xmlns:a16="http://schemas.microsoft.com/office/drawing/2014/main" id="{0FD2B95E-C7EF-7914-FCBE-5B1775AD4C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4764" y="4450016"/>
            <a:ext cx="2486025" cy="1838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3944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704160"/>
            <a:ext cx="8229240" cy="1142640"/>
          </a:xfrm>
          <a:prstGeom prst="rect">
            <a:avLst/>
          </a:prstGeom>
          <a:noFill/>
          <a:ln w="0">
            <a:noFill/>
          </a:ln>
        </p:spPr>
        <p:txBody>
          <a:bodyPr lIns="0" tIns="45000" rIns="0" bIns="0" anchor="b">
            <a:noAutofit/>
          </a:bodyPr>
          <a:lstStyle/>
          <a:p>
            <a:pPr indent="0">
              <a:lnSpc>
                <a:spcPct val="100000"/>
              </a:lnSpc>
              <a:buNone/>
            </a:pPr>
            <a:r>
              <a:rPr lang="en-US" sz="5000" b="0" u="none" strike="noStrike" dirty="0">
                <a:solidFill>
                  <a:schemeClr val="dk2"/>
                </a:solidFill>
                <a:effectLst/>
                <a:uFillTx/>
                <a:latin typeface="Bodoni MT Black" panose="02070A03080606020203" pitchFamily="18" charset="0"/>
              </a:rPr>
              <a:t>Etiology of AR</a:t>
            </a:r>
            <a:endParaRPr lang="en-US" sz="5000" b="0" u="none" strike="noStrike" dirty="0">
              <a:solidFill>
                <a:schemeClr val="dk1"/>
              </a:solidFill>
              <a:effectLst/>
              <a:uFillTx/>
              <a:latin typeface="Bodoni MT Black" panose="02070A03080606020203" pitchFamily="18" charset="0"/>
            </a:endParaRPr>
          </a:p>
        </p:txBody>
      </p:sp>
      <p:sp>
        <p:nvSpPr>
          <p:cNvPr id="125" name="PlaceHolder 2"/>
          <p:cNvSpPr>
            <a:spLocks noGrp="1"/>
          </p:cNvSpPr>
          <p:nvPr>
            <p:ph/>
          </p:nvPr>
        </p:nvSpPr>
        <p:spPr>
          <a:xfrm>
            <a:off x="457200" y="1935360"/>
            <a:ext cx="8229240" cy="4388760"/>
          </a:xfrm>
          <a:prstGeom prst="rect">
            <a:avLst/>
          </a:prstGeom>
          <a:noFill/>
          <a:ln w="0">
            <a:noFill/>
          </a:ln>
        </p:spPr>
        <p:txBody>
          <a:bodyPr lIns="90000" tIns="45000" rIns="90000" bIns="45000" anchor="t">
            <a:noAutofit/>
          </a:bodyPr>
          <a:lstStyle/>
          <a:p>
            <a:pPr marL="274320" indent="-274320">
              <a:lnSpc>
                <a:spcPct val="100000"/>
              </a:lnSpc>
              <a:spcBef>
                <a:spcPts val="519"/>
              </a:spcBef>
              <a:buClr>
                <a:srgbClr val="0BD0D9"/>
              </a:buClr>
              <a:buSzPct val="95000"/>
              <a:buFont typeface="Wingdings 2" charset="2"/>
              <a:buChar char=""/>
            </a:pPr>
            <a:r>
              <a:rPr lang="en-US" sz="2600" b="1" u="none" strike="noStrike" dirty="0">
                <a:solidFill>
                  <a:schemeClr val="dk1"/>
                </a:solidFill>
                <a:effectLst/>
                <a:uFillTx/>
                <a:latin typeface="Bodoni MT Black" panose="02070A03080606020203" pitchFamily="18" charset="0"/>
              </a:rPr>
              <a:t>LEAFLET ABNORMALITIES</a:t>
            </a:r>
            <a:endParaRPr lang="en-US" sz="2600" b="0" u="none" strike="noStrike" dirty="0">
              <a:solidFill>
                <a:schemeClr val="dk1"/>
              </a:solidFill>
              <a:effectLst/>
              <a:uFillTx/>
              <a:latin typeface="Bodoni MT Black" panose="02070A03080606020203" pitchFamily="18" charset="0"/>
            </a:endParaRP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 Congenital bicuspid valve</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-Calcific valve disease</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-Rheumatic valve disease</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-Myxomatous valve disease</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-Endocarditis</a:t>
            </a:r>
          </a:p>
          <a:p>
            <a:pPr marL="274320" indent="-274320">
              <a:lnSpc>
                <a:spcPct val="100000"/>
              </a:lnSpc>
              <a:spcBef>
                <a:spcPts val="519"/>
              </a:spcBef>
              <a:buNone/>
              <a:tabLst>
                <a:tab pos="0" algn="l"/>
              </a:tabLst>
            </a:pPr>
            <a:r>
              <a:rPr lang="en-US" sz="2600" b="0" u="none" strike="noStrike" dirty="0">
                <a:solidFill>
                  <a:schemeClr val="dk1"/>
                </a:solidFill>
                <a:effectLst/>
                <a:uFillTx/>
                <a:latin typeface="Constantia"/>
              </a:rPr>
              <a:t>  -Nonbacterial thrombotic endocarditis</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rgbClr val="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majorFont>
      <a:minorFont>
        <a:latin typeface="Constantia"/>
        <a:ea typeface=""/>
        <a:cs typeface=""/>
      </a:minorFont>
    </a:fontScheme>
    <a:fmtScheme>
      <a:fillStyleLst>
        <a:solidFill>
          <a:schemeClr val="phClr"/>
        </a:solidFill>
        <a:gradFill>
          <a:gsLst>
            <a:gs pos="0">
              <a:schemeClr val="phClr">
                <a:tint val="70000"/>
              </a:schemeClr>
            </a:gs>
            <a:gs pos="43000">
              <a:schemeClr val="phClr">
                <a:tint val="44000"/>
              </a:schemeClr>
            </a:gs>
            <a:gs pos="93000">
              <a:schemeClr val="phClr">
                <a:tint val="15000"/>
              </a:schemeClr>
            </a:gs>
            <a:gs pos="100000">
              <a:schemeClr val="phClr">
                <a:tint val="5000"/>
              </a:schemeClr>
            </a:gs>
          </a:gsLst>
          <a:path path="circle">
            <a:fillToRect l="50000" t="130000" r="50000" b="-30000"/>
          </a:path>
          <a:tileRect/>
        </a:gradFill>
        <a:gradFill>
          <a:gsLst>
            <a:gs pos="0">
              <a:schemeClr val="phClr">
                <a:tint val="98000"/>
                <a:shade val="25000"/>
              </a:schemeClr>
            </a:gs>
            <a:gs pos="68000">
              <a:schemeClr val="phClr">
                <a:tint val="86000"/>
              </a:schemeClr>
            </a:gs>
            <a:gs pos="100000">
              <a:schemeClr val="phClr">
                <a:tint val="50000"/>
              </a:schemeClr>
            </a:gs>
          </a:gsLst>
          <a:path path="circle">
            <a:fillToRect l="50000" t="130000" r="50000" b="-30000"/>
          </a:path>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80000"/>
              </a:schemeClr>
            </a:gs>
            <a:gs pos="25000">
              <a:schemeClr val="phClr">
                <a:tint val="83000"/>
              </a:schemeClr>
            </a:gs>
            <a:gs pos="100000">
              <a:schemeClr val="phClr">
                <a:shade val="15000"/>
              </a:schemeClr>
            </a:gs>
          </a:gsLst>
          <a:path path="circle">
            <a:fillToRect l="10000" t="110000" r="10000" b="100000"/>
          </a:path>
          <a:tileRect/>
        </a:gradFill>
        <a:blipFill rotWithShape="0">
          <a:blip xmlns:r="http://schemas.openxmlformats.org/officeDocument/2006/relationships" r:embed="rId1"/>
          <a:srcRect/>
          <a:tile tx="0" ty="0" sx="65000" sy="65000" flip="none" algn="tl"/>
        </a:blipFill>
      </a:bgFillStyleLst>
    </a:fmtScheme>
  </a:themeElements>
  <a:objectDefaults/>
  <a:extraClrSchemeLst/>
</a:theme>
</file>

<file path=ppt/theme/theme2.xml><?xml version="1.0" encoding="utf-8"?>
<a:theme xmlns:a="http://schemas.openxmlformats.org/drawingml/2006/main" name="Flow">
  <a:themeElements>
    <a:clrScheme name="Flow">
      <a:dk1>
        <a:srgbClr val="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majorFont>
      <a:minorFont>
        <a:latin typeface="Constantia"/>
        <a:ea typeface=""/>
        <a:cs typeface=""/>
      </a:minorFont>
    </a:fontScheme>
    <a:fmtScheme>
      <a:fillStyleLst>
        <a:solidFill>
          <a:schemeClr val="phClr"/>
        </a:solidFill>
        <a:gradFill>
          <a:gsLst>
            <a:gs pos="0">
              <a:schemeClr val="phClr">
                <a:tint val="70000"/>
              </a:schemeClr>
            </a:gs>
            <a:gs pos="43000">
              <a:schemeClr val="phClr">
                <a:tint val="44000"/>
              </a:schemeClr>
            </a:gs>
            <a:gs pos="93000">
              <a:schemeClr val="phClr">
                <a:tint val="15000"/>
              </a:schemeClr>
            </a:gs>
            <a:gs pos="100000">
              <a:schemeClr val="phClr">
                <a:tint val="5000"/>
              </a:schemeClr>
            </a:gs>
          </a:gsLst>
          <a:path path="circle">
            <a:fillToRect l="50000" t="130000" r="50000" b="-30000"/>
          </a:path>
          <a:tileRect/>
        </a:gradFill>
        <a:gradFill>
          <a:gsLst>
            <a:gs pos="0">
              <a:schemeClr val="phClr">
                <a:tint val="98000"/>
                <a:shade val="25000"/>
              </a:schemeClr>
            </a:gs>
            <a:gs pos="68000">
              <a:schemeClr val="phClr">
                <a:tint val="86000"/>
              </a:schemeClr>
            </a:gs>
            <a:gs pos="100000">
              <a:schemeClr val="phClr">
                <a:tint val="50000"/>
              </a:schemeClr>
            </a:gs>
          </a:gsLst>
          <a:path path="circle">
            <a:fillToRect l="50000" t="130000" r="50000" b="-30000"/>
          </a:path>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80000"/>
              </a:schemeClr>
            </a:gs>
            <a:gs pos="25000">
              <a:schemeClr val="phClr">
                <a:tint val="83000"/>
              </a:schemeClr>
            </a:gs>
            <a:gs pos="100000">
              <a:schemeClr val="phClr">
                <a:shade val="15000"/>
              </a:schemeClr>
            </a:gs>
          </a:gsLst>
          <a:path path="circle">
            <a:fillToRect l="10000" t="110000" r="10000" b="100000"/>
          </a:path>
          <a:tileRect/>
        </a:gradFill>
        <a:blipFill rotWithShape="0">
          <a:blip xmlns:r="http://schemas.openxmlformats.org/officeDocument/2006/relationships" r:embed="rId1"/>
          <a:srcRect/>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6654</TotalTime>
  <Words>2427</Words>
  <Application>Microsoft Office PowerPoint</Application>
  <PresentationFormat>On-screen Show (4:3)</PresentationFormat>
  <Paragraphs>345</Paragraphs>
  <Slides>73</Slides>
  <Notes>0</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73</vt:i4>
      </vt:variant>
    </vt:vector>
  </HeadingPairs>
  <TitlesOfParts>
    <vt:vector size="87" baseType="lpstr">
      <vt:lpstr>Arial</vt:lpstr>
      <vt:lpstr>Arial Black</vt:lpstr>
      <vt:lpstr>Bauhaus 93</vt:lpstr>
      <vt:lpstr>Berlin Sans FB Demi</vt:lpstr>
      <vt:lpstr>Bernard MT Condensed</vt:lpstr>
      <vt:lpstr>Bodoni MT Black</vt:lpstr>
      <vt:lpstr>Calibri</vt:lpstr>
      <vt:lpstr>Constantia</vt:lpstr>
      <vt:lpstr>Symbol</vt:lpstr>
      <vt:lpstr>Times New Roman</vt:lpstr>
      <vt:lpstr>Wingdings</vt:lpstr>
      <vt:lpstr>Wingdings 2</vt:lpstr>
      <vt:lpstr>Flow</vt:lpstr>
      <vt:lpstr>Flow</vt:lpstr>
      <vt:lpstr>ECHOCARDIOGRAPHIC ASSESSMENT OF AORTIC REGURGITATION </vt:lpstr>
      <vt:lpstr>NORMAL AORTIC VALVE</vt:lpstr>
      <vt:lpstr>PowerPoint Presentation</vt:lpstr>
      <vt:lpstr>PowerPoint Presentation</vt:lpstr>
      <vt:lpstr>PowerPoint Presentation</vt:lpstr>
      <vt:lpstr>PowerPoint Presentation</vt:lpstr>
      <vt:lpstr>PowerPoint Presentation</vt:lpstr>
      <vt:lpstr>PowerPoint Presentation</vt:lpstr>
      <vt:lpstr>Etiology of AR</vt:lpstr>
      <vt:lpstr>Etiology of AR</vt:lpstr>
      <vt:lpstr>FUNCTIONAL CLASSIFICATION OF AR LESIONS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CHRONIC  VERSUS ACUTE AORTIC REGURGITATION</vt:lpstr>
      <vt:lpstr>ECHO ASSESSMENT OF AR</vt:lpstr>
      <vt:lpstr>Assessment of LV size and function</vt:lpstr>
      <vt:lpstr>Assessment of LV size and function</vt:lpstr>
      <vt:lpstr>Assessment of LV size and function</vt:lpstr>
      <vt:lpstr>Aortic dimensions</vt:lpstr>
      <vt:lpstr>PowerPoint Presentation</vt:lpstr>
      <vt:lpstr>PowerPoint Presentation</vt:lpstr>
      <vt:lpstr>PowerPoint Presentation</vt:lpstr>
      <vt:lpstr>PowerPoint Presentation</vt:lpstr>
      <vt:lpstr>COLOUR FLOW DOPPLER</vt:lpstr>
      <vt:lpstr>PowerPoint Presentation</vt:lpstr>
      <vt:lpstr>COLOUR FLOW DOPPLER</vt:lpstr>
      <vt:lpstr>COLOUR FLOW CONVERGENCE</vt:lpstr>
      <vt:lpstr>COLOUR FLOW CONVERGENCE</vt:lpstr>
      <vt:lpstr>COLOUR FLOW CONVERGENCE</vt:lpstr>
      <vt:lpstr>COLOUR FLOW CONVERGENCE</vt:lpstr>
      <vt:lpstr>PowerPoint Presentation</vt:lpstr>
      <vt:lpstr>PowerPoint Presentation</vt:lpstr>
      <vt:lpstr>PowerPoint Presentation</vt:lpstr>
      <vt:lpstr>PowerPoint Presentation</vt:lpstr>
      <vt:lpstr>JET WIDTH/LVOT RATIO</vt:lpstr>
      <vt:lpstr>VENA CONTRACTA</vt:lpstr>
      <vt:lpstr>VENA CONTRACTA</vt:lpstr>
      <vt:lpstr>PowerPoint Presentation</vt:lpstr>
      <vt:lpstr>PowerPoint Presentation</vt:lpstr>
      <vt:lpstr>VENA CONTRACTA</vt:lpstr>
      <vt:lpstr>PISA METHOD</vt:lpstr>
      <vt:lpstr>PISA METHOD</vt:lpstr>
      <vt:lpstr>PowerPoint Presentation</vt:lpstr>
      <vt:lpstr>PowerPoint Presentation</vt:lpstr>
      <vt:lpstr>DOPPLER VOLUMETRIC METHOD</vt:lpstr>
      <vt:lpstr>PowerPoint Presentation</vt:lpstr>
      <vt:lpstr>PowerPoint Presentation</vt:lpstr>
      <vt:lpstr>CONTINUOUS WAVE DOPPLER</vt:lpstr>
      <vt:lpstr>DIASTOLIC DECELERATION  AND PHT</vt:lpstr>
      <vt:lpstr>PowerPoint Presentation</vt:lpstr>
      <vt:lpstr>PowerPoint Presentation</vt:lpstr>
      <vt:lpstr>FLOW REVERSAL IN THE DESCENDING THORACIC AORTA AND ABDOMINAL AORTA</vt:lpstr>
      <vt:lpstr>PowerPoint Presentation</vt:lpstr>
      <vt:lpstr>PowerPoint Presentation</vt:lpstr>
      <vt:lpstr>PowerPoint Presentation</vt:lpstr>
      <vt:lpstr>ACUTE SEVERE AR</vt:lpstr>
      <vt:lpstr>Asymptomatic  AR</vt:lpstr>
      <vt:lpstr>GRADING THE SEVERITY OF AR</vt:lpstr>
      <vt:lpstr>PowerPoint Presentation</vt:lpstr>
      <vt:lpstr>MCQ 1</vt:lpstr>
      <vt:lpstr>MCQ 2</vt:lpstr>
      <vt:lpstr>MCQ 3</vt:lpstr>
      <vt:lpstr>MCQ 4</vt:lpstr>
      <vt:lpstr>MCQ 5</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HP LAPTOP</dc:creator>
  <cp:lastModifiedBy>ADMIN</cp:lastModifiedBy>
  <cp:revision>23</cp:revision>
  <dcterms:modified xsi:type="dcterms:W3CDTF">2026-06-05T07:09:28Z</dcterms:modified>
</cp:coreProperties>
</file>

<file path=docProps/core0.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sizcom</dc:creator>
  <dc:description/>
  <dc:language>en-US</dc:language>
  <cp:lastModifiedBy>Rajeesh</cp:lastModifiedBy>
  <dcterms:modified xsi:type="dcterms:W3CDTF">2014-07-30T06:41:40Z</dcterms:modified>
  <cp:revision>202</cp:revision>
  <dc:subject/>
  <dc:title>AORTIC REGURGITATION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y fmtid="{D5CDD505-2E9C-101B-9397-08002B2CF9AE}" pid="3" name="Slides">
    <vt:r8>49</vt:r8>
  </property>
</Properties>
</file>