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8" r:id="rId1"/>
  </p:sldMasterIdLst>
  <p:sldIdLst>
    <p:sldId id="256" r:id="rId2"/>
    <p:sldId id="308" r:id="rId3"/>
    <p:sldId id="315" r:id="rId4"/>
    <p:sldId id="314" r:id="rId5"/>
    <p:sldId id="364" r:id="rId6"/>
    <p:sldId id="316" r:id="rId7"/>
    <p:sldId id="317" r:id="rId8"/>
    <p:sldId id="303" r:id="rId9"/>
    <p:sldId id="318" r:id="rId10"/>
    <p:sldId id="319" r:id="rId11"/>
    <p:sldId id="320" r:id="rId12"/>
    <p:sldId id="304" r:id="rId13"/>
    <p:sldId id="305" r:id="rId14"/>
    <p:sldId id="306" r:id="rId15"/>
    <p:sldId id="365" r:id="rId16"/>
    <p:sldId id="366" r:id="rId17"/>
    <p:sldId id="367" r:id="rId18"/>
    <p:sldId id="368" r:id="rId19"/>
    <p:sldId id="369" r:id="rId20"/>
    <p:sldId id="269" r:id="rId21"/>
    <p:sldId id="321" r:id="rId22"/>
    <p:sldId id="272" r:id="rId23"/>
    <p:sldId id="322" r:id="rId24"/>
    <p:sldId id="323" r:id="rId25"/>
    <p:sldId id="324" r:id="rId26"/>
    <p:sldId id="325" r:id="rId27"/>
    <p:sldId id="326" r:id="rId28"/>
    <p:sldId id="328" r:id="rId29"/>
    <p:sldId id="271" r:id="rId30"/>
    <p:sldId id="377" r:id="rId31"/>
    <p:sldId id="300" r:id="rId32"/>
    <p:sldId id="301" r:id="rId33"/>
    <p:sldId id="378" r:id="rId34"/>
    <p:sldId id="273" r:id="rId35"/>
    <p:sldId id="262" r:id="rId36"/>
    <p:sldId id="270" r:id="rId37"/>
    <p:sldId id="298" r:id="rId38"/>
    <p:sldId id="299" r:id="rId39"/>
    <p:sldId id="297" r:id="rId40"/>
    <p:sldId id="278" r:id="rId41"/>
    <p:sldId id="332" r:id="rId42"/>
    <p:sldId id="279" r:id="rId43"/>
    <p:sldId id="281" r:id="rId44"/>
    <p:sldId id="333" r:id="rId45"/>
    <p:sldId id="331" r:id="rId46"/>
    <p:sldId id="370" r:id="rId47"/>
    <p:sldId id="282" r:id="rId48"/>
    <p:sldId id="283" r:id="rId49"/>
    <p:sldId id="284" r:id="rId50"/>
    <p:sldId id="285" r:id="rId51"/>
    <p:sldId id="362" r:id="rId52"/>
    <p:sldId id="371" r:id="rId53"/>
    <p:sldId id="349" r:id="rId54"/>
    <p:sldId id="347" r:id="rId55"/>
    <p:sldId id="372" r:id="rId56"/>
    <p:sldId id="373" r:id="rId57"/>
    <p:sldId id="374" r:id="rId58"/>
    <p:sldId id="375" r:id="rId59"/>
    <p:sldId id="376" r:id="rId60"/>
    <p:sldId id="358" r:id="rId61"/>
  </p:sldIdLst>
  <p:sldSz cx="9144000" cy="6858000" type="screen4x3"/>
  <p:notesSz cx="6858000" cy="9144000"/>
  <p:custShowLst>
    <p:custShow name="Custom Show 1" id="0">
      <p:sldLst>
        <p:sld r:id="rId22"/>
      </p:sldLst>
    </p:custShow>
  </p:custShow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8" d="100"/>
          <a:sy n="98" d="100"/>
        </p:scale>
        <p:origin x="1974"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oojavenu97@gmail.com" userId="0467a541f3a6b221" providerId="LiveId" clId="{FA317A5A-E6DF-4B98-9E37-6B0B6C1C0B91}"/>
    <pc:docChg chg="undo custSel addSld delSld modSld sldOrd">
      <pc:chgData name="poojavenu97@gmail.com" userId="0467a541f3a6b221" providerId="LiveId" clId="{FA317A5A-E6DF-4B98-9E37-6B0B6C1C0B91}" dt="2026-08-31T18:22:47.463" v="778" actId="14100"/>
      <pc:docMkLst>
        <pc:docMk/>
      </pc:docMkLst>
      <pc:sldChg chg="modSp mod">
        <pc:chgData name="poojavenu97@gmail.com" userId="0467a541f3a6b221" providerId="LiveId" clId="{FA317A5A-E6DF-4B98-9E37-6B0B6C1C0B91}" dt="2026-08-30T15:50:31.005" v="201" actId="27636"/>
        <pc:sldMkLst>
          <pc:docMk/>
          <pc:sldMk cId="0" sldId="256"/>
        </pc:sldMkLst>
        <pc:spChg chg="mod">
          <ac:chgData name="poojavenu97@gmail.com" userId="0467a541f3a6b221" providerId="LiveId" clId="{FA317A5A-E6DF-4B98-9E37-6B0B6C1C0B91}" dt="2026-08-30T13:22:23.340" v="13" actId="255"/>
          <ac:spMkLst>
            <pc:docMk/>
            <pc:sldMk cId="0" sldId="256"/>
            <ac:spMk id="2" creationId="{00000000-0000-0000-0000-000000000000}"/>
          </ac:spMkLst>
        </pc:spChg>
        <pc:spChg chg="mod">
          <ac:chgData name="poojavenu97@gmail.com" userId="0467a541f3a6b221" providerId="LiveId" clId="{FA317A5A-E6DF-4B98-9E37-6B0B6C1C0B91}" dt="2026-08-30T15:50:31.005" v="201" actId="27636"/>
          <ac:spMkLst>
            <pc:docMk/>
            <pc:sldMk cId="0" sldId="256"/>
            <ac:spMk id="3" creationId="{00000000-0000-0000-0000-000000000000}"/>
          </ac:spMkLst>
        </pc:spChg>
      </pc:sldChg>
      <pc:sldChg chg="del">
        <pc:chgData name="poojavenu97@gmail.com" userId="0467a541f3a6b221" providerId="LiveId" clId="{FA317A5A-E6DF-4B98-9E37-6B0B6C1C0B91}" dt="2026-08-30T13:47:04.472" v="60" actId="47"/>
        <pc:sldMkLst>
          <pc:docMk/>
          <pc:sldMk cId="0" sldId="259"/>
        </pc:sldMkLst>
      </pc:sldChg>
      <pc:sldChg chg="del">
        <pc:chgData name="poojavenu97@gmail.com" userId="0467a541f3a6b221" providerId="LiveId" clId="{FA317A5A-E6DF-4B98-9E37-6B0B6C1C0B91}" dt="2026-08-30T13:47:05.699" v="63" actId="47"/>
        <pc:sldMkLst>
          <pc:docMk/>
          <pc:sldMk cId="0" sldId="260"/>
        </pc:sldMkLst>
      </pc:sldChg>
      <pc:sldChg chg="modSp mod">
        <pc:chgData name="poojavenu97@gmail.com" userId="0467a541f3a6b221" providerId="LiveId" clId="{FA317A5A-E6DF-4B98-9E37-6B0B6C1C0B91}" dt="2026-08-30T15:50:40.410" v="207"/>
        <pc:sldMkLst>
          <pc:docMk/>
          <pc:sldMk cId="0" sldId="262"/>
        </pc:sldMkLst>
        <pc:spChg chg="mod">
          <ac:chgData name="poojavenu97@gmail.com" userId="0467a541f3a6b221" providerId="LiveId" clId="{FA317A5A-E6DF-4B98-9E37-6B0B6C1C0B91}" dt="2026-08-30T15:50:40.410" v="207"/>
          <ac:spMkLst>
            <pc:docMk/>
            <pc:sldMk cId="0" sldId="262"/>
            <ac:spMk id="2" creationId="{00000000-0000-0000-0000-000000000000}"/>
          </ac:spMkLst>
        </pc:spChg>
        <pc:spChg chg="mod">
          <ac:chgData name="poojavenu97@gmail.com" userId="0467a541f3a6b221" providerId="LiveId" clId="{FA317A5A-E6DF-4B98-9E37-6B0B6C1C0B91}" dt="2026-08-30T15:50:40.410" v="207"/>
          <ac:spMkLst>
            <pc:docMk/>
            <pc:sldMk cId="0" sldId="262"/>
            <ac:spMk id="3" creationId="{00000000-0000-0000-0000-000000000000}"/>
          </ac:spMkLst>
        </pc:spChg>
      </pc:sldChg>
      <pc:sldChg chg="modSp mod">
        <pc:chgData name="poojavenu97@gmail.com" userId="0467a541f3a6b221" providerId="LiveId" clId="{FA317A5A-E6DF-4B98-9E37-6B0B6C1C0B91}" dt="2026-08-31T15:29:48.259" v="251" actId="5793"/>
        <pc:sldMkLst>
          <pc:docMk/>
          <pc:sldMk cId="0" sldId="269"/>
        </pc:sldMkLst>
        <pc:spChg chg="mod">
          <ac:chgData name="poojavenu97@gmail.com" userId="0467a541f3a6b221" providerId="LiveId" clId="{FA317A5A-E6DF-4B98-9E37-6B0B6C1C0B91}" dt="2026-08-30T15:50:40.410" v="207"/>
          <ac:spMkLst>
            <pc:docMk/>
            <pc:sldMk cId="0" sldId="269"/>
            <ac:spMk id="2" creationId="{00000000-0000-0000-0000-000000000000}"/>
          </ac:spMkLst>
        </pc:spChg>
        <pc:spChg chg="mod">
          <ac:chgData name="poojavenu97@gmail.com" userId="0467a541f3a6b221" providerId="LiveId" clId="{FA317A5A-E6DF-4B98-9E37-6B0B6C1C0B91}" dt="2026-08-31T15:29:48.259" v="251" actId="5793"/>
          <ac:spMkLst>
            <pc:docMk/>
            <pc:sldMk cId="0" sldId="269"/>
            <ac:spMk id="3" creationId="{00000000-0000-0000-0000-000000000000}"/>
          </ac:spMkLst>
        </pc:spChg>
      </pc:sldChg>
      <pc:sldChg chg="modSp mod">
        <pc:chgData name="poojavenu97@gmail.com" userId="0467a541f3a6b221" providerId="LiveId" clId="{FA317A5A-E6DF-4B98-9E37-6B0B6C1C0B91}" dt="2026-08-31T15:33:21.779" v="275" actId="255"/>
        <pc:sldMkLst>
          <pc:docMk/>
          <pc:sldMk cId="0" sldId="270"/>
        </pc:sldMkLst>
        <pc:spChg chg="mod">
          <ac:chgData name="poojavenu97@gmail.com" userId="0467a541f3a6b221" providerId="LiveId" clId="{FA317A5A-E6DF-4B98-9E37-6B0B6C1C0B91}" dt="2026-08-30T15:50:40.410" v="207"/>
          <ac:spMkLst>
            <pc:docMk/>
            <pc:sldMk cId="0" sldId="270"/>
            <ac:spMk id="2" creationId="{00000000-0000-0000-0000-000000000000}"/>
          </ac:spMkLst>
        </pc:spChg>
        <pc:spChg chg="mod">
          <ac:chgData name="poojavenu97@gmail.com" userId="0467a541f3a6b221" providerId="LiveId" clId="{FA317A5A-E6DF-4B98-9E37-6B0B6C1C0B91}" dt="2026-08-31T15:33:21.779" v="275" actId="255"/>
          <ac:spMkLst>
            <pc:docMk/>
            <pc:sldMk cId="0" sldId="270"/>
            <ac:spMk id="3" creationId="{00000000-0000-0000-0000-000000000000}"/>
          </ac:spMkLst>
        </pc:spChg>
      </pc:sldChg>
      <pc:sldChg chg="modSp mod">
        <pc:chgData name="poojavenu97@gmail.com" userId="0467a541f3a6b221" providerId="LiveId" clId="{FA317A5A-E6DF-4B98-9E37-6B0B6C1C0B91}" dt="2026-08-31T15:31:54.765" v="270" actId="255"/>
        <pc:sldMkLst>
          <pc:docMk/>
          <pc:sldMk cId="0" sldId="271"/>
        </pc:sldMkLst>
        <pc:spChg chg="mod">
          <ac:chgData name="poojavenu97@gmail.com" userId="0467a541f3a6b221" providerId="LiveId" clId="{FA317A5A-E6DF-4B98-9E37-6B0B6C1C0B91}" dt="2026-08-30T15:50:40.410" v="207"/>
          <ac:spMkLst>
            <pc:docMk/>
            <pc:sldMk cId="0" sldId="271"/>
            <ac:spMk id="2" creationId="{00000000-0000-0000-0000-000000000000}"/>
          </ac:spMkLst>
        </pc:spChg>
        <pc:spChg chg="mod">
          <ac:chgData name="poojavenu97@gmail.com" userId="0467a541f3a6b221" providerId="LiveId" clId="{FA317A5A-E6DF-4B98-9E37-6B0B6C1C0B91}" dt="2026-08-31T15:31:54.765" v="270" actId="255"/>
          <ac:spMkLst>
            <pc:docMk/>
            <pc:sldMk cId="0" sldId="271"/>
            <ac:spMk id="3" creationId="{00000000-0000-0000-0000-000000000000}"/>
          </ac:spMkLst>
        </pc:spChg>
      </pc:sldChg>
      <pc:sldChg chg="modSp mod ord">
        <pc:chgData name="poojavenu97@gmail.com" userId="0467a541f3a6b221" providerId="LiveId" clId="{FA317A5A-E6DF-4B98-9E37-6B0B6C1C0B91}" dt="2026-08-31T15:30:18.309" v="252" actId="21"/>
        <pc:sldMkLst>
          <pc:docMk/>
          <pc:sldMk cId="0" sldId="272"/>
        </pc:sldMkLst>
        <pc:spChg chg="mod">
          <ac:chgData name="poojavenu97@gmail.com" userId="0467a541f3a6b221" providerId="LiveId" clId="{FA317A5A-E6DF-4B98-9E37-6B0B6C1C0B91}" dt="2026-08-30T15:50:40.410" v="207"/>
          <ac:spMkLst>
            <pc:docMk/>
            <pc:sldMk cId="0" sldId="272"/>
            <ac:spMk id="2" creationId="{00000000-0000-0000-0000-000000000000}"/>
          </ac:spMkLst>
        </pc:spChg>
        <pc:spChg chg="mod">
          <ac:chgData name="poojavenu97@gmail.com" userId="0467a541f3a6b221" providerId="LiveId" clId="{FA317A5A-E6DF-4B98-9E37-6B0B6C1C0B91}" dt="2026-08-31T15:30:18.309" v="252" actId="21"/>
          <ac:spMkLst>
            <pc:docMk/>
            <pc:sldMk cId="0" sldId="272"/>
            <ac:spMk id="3" creationId="{00000000-0000-0000-0000-000000000000}"/>
          </ac:spMkLst>
        </pc:spChg>
      </pc:sldChg>
      <pc:sldChg chg="modSp">
        <pc:chgData name="poojavenu97@gmail.com" userId="0467a541f3a6b221" providerId="LiveId" clId="{FA317A5A-E6DF-4B98-9E37-6B0B6C1C0B91}" dt="2026-08-30T15:50:40.410" v="207"/>
        <pc:sldMkLst>
          <pc:docMk/>
          <pc:sldMk cId="0" sldId="273"/>
        </pc:sldMkLst>
        <pc:spChg chg="mod">
          <ac:chgData name="poojavenu97@gmail.com" userId="0467a541f3a6b221" providerId="LiveId" clId="{FA317A5A-E6DF-4B98-9E37-6B0B6C1C0B91}" dt="2026-08-30T15:50:40.410" v="207"/>
          <ac:spMkLst>
            <pc:docMk/>
            <pc:sldMk cId="0" sldId="273"/>
            <ac:spMk id="2" creationId="{00000000-0000-0000-0000-000000000000}"/>
          </ac:spMkLst>
        </pc:spChg>
        <pc:spChg chg="mod">
          <ac:chgData name="poojavenu97@gmail.com" userId="0467a541f3a6b221" providerId="LiveId" clId="{FA317A5A-E6DF-4B98-9E37-6B0B6C1C0B91}" dt="2026-08-30T15:50:40.410" v="207"/>
          <ac:spMkLst>
            <pc:docMk/>
            <pc:sldMk cId="0" sldId="273"/>
            <ac:spMk id="3" creationId="{00000000-0000-0000-0000-000000000000}"/>
          </ac:spMkLst>
        </pc:spChg>
      </pc:sldChg>
      <pc:sldChg chg="del">
        <pc:chgData name="poojavenu97@gmail.com" userId="0467a541f3a6b221" providerId="LiveId" clId="{FA317A5A-E6DF-4B98-9E37-6B0B6C1C0B91}" dt="2026-08-30T13:47:00.653" v="49" actId="47"/>
        <pc:sldMkLst>
          <pc:docMk/>
          <pc:sldMk cId="0" sldId="274"/>
        </pc:sldMkLst>
      </pc:sldChg>
      <pc:sldChg chg="del">
        <pc:chgData name="poojavenu97@gmail.com" userId="0467a541f3a6b221" providerId="LiveId" clId="{FA317A5A-E6DF-4B98-9E37-6B0B6C1C0B91}" dt="2026-08-30T13:47:01.340" v="52" actId="47"/>
        <pc:sldMkLst>
          <pc:docMk/>
          <pc:sldMk cId="0" sldId="275"/>
        </pc:sldMkLst>
      </pc:sldChg>
      <pc:sldChg chg="del">
        <pc:chgData name="poojavenu97@gmail.com" userId="0467a541f3a6b221" providerId="LiveId" clId="{FA317A5A-E6DF-4B98-9E37-6B0B6C1C0B91}" dt="2026-08-30T13:47:01.668" v="53" actId="47"/>
        <pc:sldMkLst>
          <pc:docMk/>
          <pc:sldMk cId="0" sldId="276"/>
        </pc:sldMkLst>
      </pc:sldChg>
      <pc:sldChg chg="del">
        <pc:chgData name="poojavenu97@gmail.com" userId="0467a541f3a6b221" providerId="LiveId" clId="{FA317A5A-E6DF-4B98-9E37-6B0B6C1C0B91}" dt="2026-08-30T13:47:02.415" v="55" actId="47"/>
        <pc:sldMkLst>
          <pc:docMk/>
          <pc:sldMk cId="0" sldId="277"/>
        </pc:sldMkLst>
      </pc:sldChg>
      <pc:sldChg chg="modSp">
        <pc:chgData name="poojavenu97@gmail.com" userId="0467a541f3a6b221" providerId="LiveId" clId="{FA317A5A-E6DF-4B98-9E37-6B0B6C1C0B91}" dt="2026-08-30T15:50:40.410" v="207"/>
        <pc:sldMkLst>
          <pc:docMk/>
          <pc:sldMk cId="0" sldId="278"/>
        </pc:sldMkLst>
        <pc:spChg chg="mod">
          <ac:chgData name="poojavenu97@gmail.com" userId="0467a541f3a6b221" providerId="LiveId" clId="{FA317A5A-E6DF-4B98-9E37-6B0B6C1C0B91}" dt="2026-08-30T15:50:40.410" v="207"/>
          <ac:spMkLst>
            <pc:docMk/>
            <pc:sldMk cId="0" sldId="278"/>
            <ac:spMk id="2" creationId="{00000000-0000-0000-0000-000000000000}"/>
          </ac:spMkLst>
        </pc:spChg>
        <pc:spChg chg="mod">
          <ac:chgData name="poojavenu97@gmail.com" userId="0467a541f3a6b221" providerId="LiveId" clId="{FA317A5A-E6DF-4B98-9E37-6B0B6C1C0B91}" dt="2026-08-30T15:50:40.410" v="207"/>
          <ac:spMkLst>
            <pc:docMk/>
            <pc:sldMk cId="0" sldId="278"/>
            <ac:spMk id="3" creationId="{00000000-0000-0000-0000-000000000000}"/>
          </ac:spMkLst>
        </pc:spChg>
      </pc:sldChg>
      <pc:sldChg chg="modSp mod">
        <pc:chgData name="poojavenu97@gmail.com" userId="0467a541f3a6b221" providerId="LiveId" clId="{FA317A5A-E6DF-4B98-9E37-6B0B6C1C0B91}" dt="2026-08-30T15:50:40.410" v="207"/>
        <pc:sldMkLst>
          <pc:docMk/>
          <pc:sldMk cId="0" sldId="279"/>
        </pc:sldMkLst>
        <pc:spChg chg="mod">
          <ac:chgData name="poojavenu97@gmail.com" userId="0467a541f3a6b221" providerId="LiveId" clId="{FA317A5A-E6DF-4B98-9E37-6B0B6C1C0B91}" dt="2026-08-30T15:50:40.410" v="207"/>
          <ac:spMkLst>
            <pc:docMk/>
            <pc:sldMk cId="0" sldId="279"/>
            <ac:spMk id="2" creationId="{00000000-0000-0000-0000-000000000000}"/>
          </ac:spMkLst>
        </pc:spChg>
        <pc:spChg chg="mod">
          <ac:chgData name="poojavenu97@gmail.com" userId="0467a541f3a6b221" providerId="LiveId" clId="{FA317A5A-E6DF-4B98-9E37-6B0B6C1C0B91}" dt="2026-08-30T15:50:31.136" v="206" actId="27636"/>
          <ac:spMkLst>
            <pc:docMk/>
            <pc:sldMk cId="0" sldId="279"/>
            <ac:spMk id="3" creationId="{00000000-0000-0000-0000-000000000000}"/>
          </ac:spMkLst>
        </pc:spChg>
      </pc:sldChg>
      <pc:sldChg chg="del">
        <pc:chgData name="poojavenu97@gmail.com" userId="0467a541f3a6b221" providerId="LiveId" clId="{FA317A5A-E6DF-4B98-9E37-6B0B6C1C0B91}" dt="2026-08-30T13:47:02.815" v="56" actId="47"/>
        <pc:sldMkLst>
          <pc:docMk/>
          <pc:sldMk cId="0" sldId="280"/>
        </pc:sldMkLst>
      </pc:sldChg>
      <pc:sldChg chg="modSp mod ord">
        <pc:chgData name="poojavenu97@gmail.com" userId="0467a541f3a6b221" providerId="LiveId" clId="{FA317A5A-E6DF-4B98-9E37-6B0B6C1C0B91}" dt="2026-08-31T15:39:35.492" v="284"/>
        <pc:sldMkLst>
          <pc:docMk/>
          <pc:sldMk cId="0" sldId="281"/>
        </pc:sldMkLst>
        <pc:spChg chg="mod">
          <ac:chgData name="poojavenu97@gmail.com" userId="0467a541f3a6b221" providerId="LiveId" clId="{FA317A5A-E6DF-4B98-9E37-6B0B6C1C0B91}" dt="2026-08-30T15:50:40.410" v="207"/>
          <ac:spMkLst>
            <pc:docMk/>
            <pc:sldMk cId="0" sldId="281"/>
            <ac:spMk id="2" creationId="{00000000-0000-0000-0000-000000000000}"/>
          </ac:spMkLst>
        </pc:spChg>
        <pc:spChg chg="mod">
          <ac:chgData name="poojavenu97@gmail.com" userId="0467a541f3a6b221" providerId="LiveId" clId="{FA317A5A-E6DF-4B98-9E37-6B0B6C1C0B91}" dt="2026-08-31T15:37:21.129" v="281" actId="1076"/>
          <ac:spMkLst>
            <pc:docMk/>
            <pc:sldMk cId="0" sldId="281"/>
            <ac:spMk id="3" creationId="{00000000-0000-0000-0000-000000000000}"/>
          </ac:spMkLst>
        </pc:spChg>
      </pc:sldChg>
      <pc:sldChg chg="modSp">
        <pc:chgData name="poojavenu97@gmail.com" userId="0467a541f3a6b221" providerId="LiveId" clId="{FA317A5A-E6DF-4B98-9E37-6B0B6C1C0B91}" dt="2026-08-30T15:50:40.410" v="207"/>
        <pc:sldMkLst>
          <pc:docMk/>
          <pc:sldMk cId="0" sldId="282"/>
        </pc:sldMkLst>
        <pc:spChg chg="mod">
          <ac:chgData name="poojavenu97@gmail.com" userId="0467a541f3a6b221" providerId="LiveId" clId="{FA317A5A-E6DF-4B98-9E37-6B0B6C1C0B91}" dt="2026-08-30T15:50:40.410" v="207"/>
          <ac:spMkLst>
            <pc:docMk/>
            <pc:sldMk cId="0" sldId="282"/>
            <ac:spMk id="2" creationId="{00000000-0000-0000-0000-000000000000}"/>
          </ac:spMkLst>
        </pc:spChg>
      </pc:sldChg>
      <pc:sldChg chg="modSp mod">
        <pc:chgData name="poojavenu97@gmail.com" userId="0467a541f3a6b221" providerId="LiveId" clId="{FA317A5A-E6DF-4B98-9E37-6B0B6C1C0B91}" dt="2026-08-31T15:40:46" v="285" actId="14100"/>
        <pc:sldMkLst>
          <pc:docMk/>
          <pc:sldMk cId="0" sldId="283"/>
        </pc:sldMkLst>
        <pc:spChg chg="mod">
          <ac:chgData name="poojavenu97@gmail.com" userId="0467a541f3a6b221" providerId="LiveId" clId="{FA317A5A-E6DF-4B98-9E37-6B0B6C1C0B91}" dt="2026-08-30T15:50:40.410" v="207"/>
          <ac:spMkLst>
            <pc:docMk/>
            <pc:sldMk cId="0" sldId="283"/>
            <ac:spMk id="2" creationId="{00000000-0000-0000-0000-000000000000}"/>
          </ac:spMkLst>
        </pc:spChg>
        <pc:spChg chg="mod">
          <ac:chgData name="poojavenu97@gmail.com" userId="0467a541f3a6b221" providerId="LiveId" clId="{FA317A5A-E6DF-4B98-9E37-6B0B6C1C0B91}" dt="2026-08-31T15:40:46" v="285" actId="14100"/>
          <ac:spMkLst>
            <pc:docMk/>
            <pc:sldMk cId="0" sldId="283"/>
            <ac:spMk id="3" creationId="{00000000-0000-0000-0000-000000000000}"/>
          </ac:spMkLst>
        </pc:spChg>
      </pc:sldChg>
      <pc:sldChg chg="modSp mod">
        <pc:chgData name="poojavenu97@gmail.com" userId="0467a541f3a6b221" providerId="LiveId" clId="{FA317A5A-E6DF-4B98-9E37-6B0B6C1C0B91}" dt="2026-08-30T15:50:40.410" v="207"/>
        <pc:sldMkLst>
          <pc:docMk/>
          <pc:sldMk cId="0" sldId="284"/>
        </pc:sldMkLst>
        <pc:spChg chg="mod">
          <ac:chgData name="poojavenu97@gmail.com" userId="0467a541f3a6b221" providerId="LiveId" clId="{FA317A5A-E6DF-4B98-9E37-6B0B6C1C0B91}" dt="2026-08-30T15:50:40.410" v="207"/>
          <ac:spMkLst>
            <pc:docMk/>
            <pc:sldMk cId="0" sldId="284"/>
            <ac:spMk id="2" creationId="{00000000-0000-0000-0000-000000000000}"/>
          </ac:spMkLst>
        </pc:spChg>
        <pc:spChg chg="mod">
          <ac:chgData name="poojavenu97@gmail.com" userId="0467a541f3a6b221" providerId="LiveId" clId="{FA317A5A-E6DF-4B98-9E37-6B0B6C1C0B91}" dt="2026-08-30T15:50:40.410" v="207"/>
          <ac:spMkLst>
            <pc:docMk/>
            <pc:sldMk cId="0" sldId="284"/>
            <ac:spMk id="3" creationId="{00000000-0000-0000-0000-000000000000}"/>
          </ac:spMkLst>
        </pc:spChg>
      </pc:sldChg>
      <pc:sldChg chg="modSp">
        <pc:chgData name="poojavenu97@gmail.com" userId="0467a541f3a6b221" providerId="LiveId" clId="{FA317A5A-E6DF-4B98-9E37-6B0B6C1C0B91}" dt="2026-08-30T15:50:40.410" v="207"/>
        <pc:sldMkLst>
          <pc:docMk/>
          <pc:sldMk cId="0" sldId="285"/>
        </pc:sldMkLst>
        <pc:spChg chg="mod">
          <ac:chgData name="poojavenu97@gmail.com" userId="0467a541f3a6b221" providerId="LiveId" clId="{FA317A5A-E6DF-4B98-9E37-6B0B6C1C0B91}" dt="2026-08-30T15:50:40.410" v="207"/>
          <ac:spMkLst>
            <pc:docMk/>
            <pc:sldMk cId="0" sldId="285"/>
            <ac:spMk id="2" creationId="{00000000-0000-0000-0000-000000000000}"/>
          </ac:spMkLst>
        </pc:spChg>
        <pc:spChg chg="mod">
          <ac:chgData name="poojavenu97@gmail.com" userId="0467a541f3a6b221" providerId="LiveId" clId="{FA317A5A-E6DF-4B98-9E37-6B0B6C1C0B91}" dt="2026-08-30T15:50:40.410" v="207"/>
          <ac:spMkLst>
            <pc:docMk/>
            <pc:sldMk cId="0" sldId="285"/>
            <ac:spMk id="3" creationId="{00000000-0000-0000-0000-000000000000}"/>
          </ac:spMkLst>
        </pc:spChg>
      </pc:sldChg>
      <pc:sldChg chg="del">
        <pc:chgData name="poojavenu97@gmail.com" userId="0467a541f3a6b221" providerId="LiveId" clId="{FA317A5A-E6DF-4B98-9E37-6B0B6C1C0B91}" dt="2026-08-30T15:35:09.096" v="131" actId="47"/>
        <pc:sldMkLst>
          <pc:docMk/>
          <pc:sldMk cId="0" sldId="296"/>
        </pc:sldMkLst>
      </pc:sldChg>
      <pc:sldChg chg="modSp">
        <pc:chgData name="poojavenu97@gmail.com" userId="0467a541f3a6b221" providerId="LiveId" clId="{FA317A5A-E6DF-4B98-9E37-6B0B6C1C0B91}" dt="2026-08-30T15:50:40.410" v="207"/>
        <pc:sldMkLst>
          <pc:docMk/>
          <pc:sldMk cId="0" sldId="297"/>
        </pc:sldMkLst>
        <pc:spChg chg="mod">
          <ac:chgData name="poojavenu97@gmail.com" userId="0467a541f3a6b221" providerId="LiveId" clId="{FA317A5A-E6DF-4B98-9E37-6B0B6C1C0B91}" dt="2026-08-30T15:50:40.410" v="207"/>
          <ac:spMkLst>
            <pc:docMk/>
            <pc:sldMk cId="0" sldId="297"/>
            <ac:spMk id="2" creationId="{00000000-0000-0000-0000-000000000000}"/>
          </ac:spMkLst>
        </pc:spChg>
      </pc:sldChg>
      <pc:sldChg chg="modSp mod">
        <pc:chgData name="poojavenu97@gmail.com" userId="0467a541f3a6b221" providerId="LiveId" clId="{FA317A5A-E6DF-4B98-9E37-6B0B6C1C0B91}" dt="2026-08-31T15:33:35.633" v="276" actId="255"/>
        <pc:sldMkLst>
          <pc:docMk/>
          <pc:sldMk cId="0" sldId="298"/>
        </pc:sldMkLst>
        <pc:spChg chg="mod">
          <ac:chgData name="poojavenu97@gmail.com" userId="0467a541f3a6b221" providerId="LiveId" clId="{FA317A5A-E6DF-4B98-9E37-6B0B6C1C0B91}" dt="2026-08-30T15:50:40.410" v="207"/>
          <ac:spMkLst>
            <pc:docMk/>
            <pc:sldMk cId="0" sldId="298"/>
            <ac:spMk id="2" creationId="{00000000-0000-0000-0000-000000000000}"/>
          </ac:spMkLst>
        </pc:spChg>
        <pc:spChg chg="mod">
          <ac:chgData name="poojavenu97@gmail.com" userId="0467a541f3a6b221" providerId="LiveId" clId="{FA317A5A-E6DF-4B98-9E37-6B0B6C1C0B91}" dt="2026-08-31T15:33:35.633" v="276" actId="255"/>
          <ac:spMkLst>
            <pc:docMk/>
            <pc:sldMk cId="0" sldId="298"/>
            <ac:spMk id="3" creationId="{00000000-0000-0000-0000-000000000000}"/>
          </ac:spMkLst>
        </pc:spChg>
      </pc:sldChg>
      <pc:sldChg chg="modSp">
        <pc:chgData name="poojavenu97@gmail.com" userId="0467a541f3a6b221" providerId="LiveId" clId="{FA317A5A-E6DF-4B98-9E37-6B0B6C1C0B91}" dt="2026-08-30T15:50:40.410" v="207"/>
        <pc:sldMkLst>
          <pc:docMk/>
          <pc:sldMk cId="0" sldId="299"/>
        </pc:sldMkLst>
        <pc:spChg chg="mod">
          <ac:chgData name="poojavenu97@gmail.com" userId="0467a541f3a6b221" providerId="LiveId" clId="{FA317A5A-E6DF-4B98-9E37-6B0B6C1C0B91}" dt="2026-08-30T15:50:40.410" v="207"/>
          <ac:spMkLst>
            <pc:docMk/>
            <pc:sldMk cId="0" sldId="299"/>
            <ac:spMk id="2" creationId="{00000000-0000-0000-0000-000000000000}"/>
          </ac:spMkLst>
        </pc:spChg>
        <pc:spChg chg="mod">
          <ac:chgData name="poojavenu97@gmail.com" userId="0467a541f3a6b221" providerId="LiveId" clId="{FA317A5A-E6DF-4B98-9E37-6B0B6C1C0B91}" dt="2026-08-30T15:50:40.410" v="207"/>
          <ac:spMkLst>
            <pc:docMk/>
            <pc:sldMk cId="0" sldId="299"/>
            <ac:spMk id="3" creationId="{00000000-0000-0000-0000-000000000000}"/>
          </ac:spMkLst>
        </pc:spChg>
      </pc:sldChg>
      <pc:sldChg chg="modSp mod">
        <pc:chgData name="poojavenu97@gmail.com" userId="0467a541f3a6b221" providerId="LiveId" clId="{FA317A5A-E6DF-4B98-9E37-6B0B6C1C0B91}" dt="2026-08-31T15:32:08.285" v="272" actId="14100"/>
        <pc:sldMkLst>
          <pc:docMk/>
          <pc:sldMk cId="0" sldId="300"/>
        </pc:sldMkLst>
        <pc:spChg chg="mod">
          <ac:chgData name="poojavenu97@gmail.com" userId="0467a541f3a6b221" providerId="LiveId" clId="{FA317A5A-E6DF-4B98-9E37-6B0B6C1C0B91}" dt="2026-08-30T15:50:40.410" v="207"/>
          <ac:spMkLst>
            <pc:docMk/>
            <pc:sldMk cId="0" sldId="300"/>
            <ac:spMk id="2" creationId="{00000000-0000-0000-0000-000000000000}"/>
          </ac:spMkLst>
        </pc:spChg>
        <pc:spChg chg="mod">
          <ac:chgData name="poojavenu97@gmail.com" userId="0467a541f3a6b221" providerId="LiveId" clId="{FA317A5A-E6DF-4B98-9E37-6B0B6C1C0B91}" dt="2026-08-31T15:32:08.285" v="272" actId="14100"/>
          <ac:spMkLst>
            <pc:docMk/>
            <pc:sldMk cId="0" sldId="300"/>
            <ac:spMk id="3" creationId="{00000000-0000-0000-0000-000000000000}"/>
          </ac:spMkLst>
        </pc:spChg>
      </pc:sldChg>
      <pc:sldChg chg="modSp mod">
        <pc:chgData name="poojavenu97@gmail.com" userId="0467a541f3a6b221" providerId="LiveId" clId="{FA317A5A-E6DF-4B98-9E37-6B0B6C1C0B91}" dt="2026-08-30T15:50:40.410" v="207"/>
        <pc:sldMkLst>
          <pc:docMk/>
          <pc:sldMk cId="0" sldId="301"/>
        </pc:sldMkLst>
        <pc:spChg chg="mod">
          <ac:chgData name="poojavenu97@gmail.com" userId="0467a541f3a6b221" providerId="LiveId" clId="{FA317A5A-E6DF-4B98-9E37-6B0B6C1C0B91}" dt="2026-08-30T15:50:40.410" v="207"/>
          <ac:spMkLst>
            <pc:docMk/>
            <pc:sldMk cId="0" sldId="301"/>
            <ac:spMk id="2" creationId="{00000000-0000-0000-0000-000000000000}"/>
          </ac:spMkLst>
        </pc:spChg>
        <pc:spChg chg="mod">
          <ac:chgData name="poojavenu97@gmail.com" userId="0467a541f3a6b221" providerId="LiveId" clId="{FA317A5A-E6DF-4B98-9E37-6B0B6C1C0B91}" dt="2026-08-30T15:50:40.410" v="207"/>
          <ac:spMkLst>
            <pc:docMk/>
            <pc:sldMk cId="0" sldId="301"/>
            <ac:spMk id="3" creationId="{00000000-0000-0000-0000-000000000000}"/>
          </ac:spMkLst>
        </pc:spChg>
      </pc:sldChg>
      <pc:sldChg chg="modSp">
        <pc:chgData name="poojavenu97@gmail.com" userId="0467a541f3a6b221" providerId="LiveId" clId="{FA317A5A-E6DF-4B98-9E37-6B0B6C1C0B91}" dt="2026-08-30T15:50:40.410" v="207"/>
        <pc:sldMkLst>
          <pc:docMk/>
          <pc:sldMk cId="0" sldId="303"/>
        </pc:sldMkLst>
        <pc:spChg chg="mod">
          <ac:chgData name="poojavenu97@gmail.com" userId="0467a541f3a6b221" providerId="LiveId" clId="{FA317A5A-E6DF-4B98-9E37-6B0B6C1C0B91}" dt="2026-08-30T15:50:40.410" v="207"/>
          <ac:spMkLst>
            <pc:docMk/>
            <pc:sldMk cId="0" sldId="303"/>
            <ac:spMk id="2" creationId="{00000000-0000-0000-0000-000000000000}"/>
          </ac:spMkLst>
        </pc:spChg>
        <pc:spChg chg="mod">
          <ac:chgData name="poojavenu97@gmail.com" userId="0467a541f3a6b221" providerId="LiveId" clId="{FA317A5A-E6DF-4B98-9E37-6B0B6C1C0B91}" dt="2026-08-30T15:50:40.410" v="207"/>
          <ac:spMkLst>
            <pc:docMk/>
            <pc:sldMk cId="0" sldId="303"/>
            <ac:spMk id="3" creationId="{00000000-0000-0000-0000-000000000000}"/>
          </ac:spMkLst>
        </pc:spChg>
      </pc:sldChg>
      <pc:sldChg chg="modSp mod">
        <pc:chgData name="poojavenu97@gmail.com" userId="0467a541f3a6b221" providerId="LiveId" clId="{FA317A5A-E6DF-4B98-9E37-6B0B6C1C0B91}" dt="2026-08-31T15:21:09.438" v="219" actId="14100"/>
        <pc:sldMkLst>
          <pc:docMk/>
          <pc:sldMk cId="0" sldId="304"/>
        </pc:sldMkLst>
        <pc:spChg chg="mod">
          <ac:chgData name="poojavenu97@gmail.com" userId="0467a541f3a6b221" providerId="LiveId" clId="{FA317A5A-E6DF-4B98-9E37-6B0B6C1C0B91}" dt="2026-08-30T15:50:40.410" v="207"/>
          <ac:spMkLst>
            <pc:docMk/>
            <pc:sldMk cId="0" sldId="304"/>
            <ac:spMk id="2" creationId="{00000000-0000-0000-0000-000000000000}"/>
          </ac:spMkLst>
        </pc:spChg>
        <pc:spChg chg="mod">
          <ac:chgData name="poojavenu97@gmail.com" userId="0467a541f3a6b221" providerId="LiveId" clId="{FA317A5A-E6DF-4B98-9E37-6B0B6C1C0B91}" dt="2026-08-31T15:21:09.438" v="219" actId="14100"/>
          <ac:spMkLst>
            <pc:docMk/>
            <pc:sldMk cId="0" sldId="304"/>
            <ac:spMk id="3" creationId="{00000000-0000-0000-0000-000000000000}"/>
          </ac:spMkLst>
        </pc:spChg>
      </pc:sldChg>
      <pc:sldChg chg="modSp mod">
        <pc:chgData name="poojavenu97@gmail.com" userId="0467a541f3a6b221" providerId="LiveId" clId="{FA317A5A-E6DF-4B98-9E37-6B0B6C1C0B91}" dt="2026-08-31T15:21:22.508" v="222" actId="1036"/>
        <pc:sldMkLst>
          <pc:docMk/>
          <pc:sldMk cId="0" sldId="305"/>
        </pc:sldMkLst>
        <pc:spChg chg="mod">
          <ac:chgData name="poojavenu97@gmail.com" userId="0467a541f3a6b221" providerId="LiveId" clId="{FA317A5A-E6DF-4B98-9E37-6B0B6C1C0B91}" dt="2026-08-30T15:50:40.410" v="207"/>
          <ac:spMkLst>
            <pc:docMk/>
            <pc:sldMk cId="0" sldId="305"/>
            <ac:spMk id="2" creationId="{00000000-0000-0000-0000-000000000000}"/>
          </ac:spMkLst>
        </pc:spChg>
        <pc:spChg chg="mod">
          <ac:chgData name="poojavenu97@gmail.com" userId="0467a541f3a6b221" providerId="LiveId" clId="{FA317A5A-E6DF-4B98-9E37-6B0B6C1C0B91}" dt="2026-08-31T15:21:22.508" v="222" actId="1036"/>
          <ac:spMkLst>
            <pc:docMk/>
            <pc:sldMk cId="0" sldId="305"/>
            <ac:spMk id="3" creationId="{00000000-0000-0000-0000-000000000000}"/>
          </ac:spMkLst>
        </pc:spChg>
      </pc:sldChg>
      <pc:sldChg chg="modSp">
        <pc:chgData name="poojavenu97@gmail.com" userId="0467a541f3a6b221" providerId="LiveId" clId="{FA317A5A-E6DF-4B98-9E37-6B0B6C1C0B91}" dt="2026-08-30T15:50:40.410" v="207"/>
        <pc:sldMkLst>
          <pc:docMk/>
          <pc:sldMk cId="0" sldId="306"/>
        </pc:sldMkLst>
        <pc:spChg chg="mod">
          <ac:chgData name="poojavenu97@gmail.com" userId="0467a541f3a6b221" providerId="LiveId" clId="{FA317A5A-E6DF-4B98-9E37-6B0B6C1C0B91}" dt="2026-08-30T15:50:40.410" v="207"/>
          <ac:spMkLst>
            <pc:docMk/>
            <pc:sldMk cId="0" sldId="306"/>
            <ac:spMk id="2" creationId="{00000000-0000-0000-0000-000000000000}"/>
          </ac:spMkLst>
        </pc:spChg>
        <pc:graphicFrameChg chg="mod">
          <ac:chgData name="poojavenu97@gmail.com" userId="0467a541f3a6b221" providerId="LiveId" clId="{FA317A5A-E6DF-4B98-9E37-6B0B6C1C0B91}" dt="2026-08-30T15:50:30.886" v="200"/>
          <ac:graphicFrameMkLst>
            <pc:docMk/>
            <pc:sldMk cId="0" sldId="306"/>
            <ac:graphicFrameMk id="5" creationId="{00000000-0000-0000-0000-000000000000}"/>
          </ac:graphicFrameMkLst>
        </pc:graphicFrameChg>
      </pc:sldChg>
      <pc:sldChg chg="modSp mod">
        <pc:chgData name="poojavenu97@gmail.com" userId="0467a541f3a6b221" providerId="LiveId" clId="{FA317A5A-E6DF-4B98-9E37-6B0B6C1C0B91}" dt="2026-08-30T15:50:57.566" v="210" actId="1076"/>
        <pc:sldMkLst>
          <pc:docMk/>
          <pc:sldMk cId="0" sldId="308"/>
        </pc:sldMkLst>
        <pc:spChg chg="mod">
          <ac:chgData name="poojavenu97@gmail.com" userId="0467a541f3a6b221" providerId="LiveId" clId="{FA317A5A-E6DF-4B98-9E37-6B0B6C1C0B91}" dt="2026-08-30T15:50:57.566" v="210" actId="1076"/>
          <ac:spMkLst>
            <pc:docMk/>
            <pc:sldMk cId="0" sldId="308"/>
            <ac:spMk id="2" creationId="{00000000-0000-0000-0000-000000000000}"/>
          </ac:spMkLst>
        </pc:spChg>
        <pc:spChg chg="mod">
          <ac:chgData name="poojavenu97@gmail.com" userId="0467a541f3a6b221" providerId="LiveId" clId="{FA317A5A-E6DF-4B98-9E37-6B0B6C1C0B91}" dt="2026-08-30T15:50:52.818" v="209" actId="14100"/>
          <ac:spMkLst>
            <pc:docMk/>
            <pc:sldMk cId="0" sldId="308"/>
            <ac:spMk id="3" creationId="{00000000-0000-0000-0000-000000000000}"/>
          </ac:spMkLst>
        </pc:spChg>
      </pc:sldChg>
      <pc:sldChg chg="del">
        <pc:chgData name="poojavenu97@gmail.com" userId="0467a541f3a6b221" providerId="LiveId" clId="{FA317A5A-E6DF-4B98-9E37-6B0B6C1C0B91}" dt="2026-08-30T13:47:02.077" v="54" actId="47"/>
        <pc:sldMkLst>
          <pc:docMk/>
          <pc:sldMk cId="0" sldId="309"/>
        </pc:sldMkLst>
      </pc:sldChg>
      <pc:sldChg chg="del">
        <pc:chgData name="poojavenu97@gmail.com" userId="0467a541f3a6b221" providerId="LiveId" clId="{FA317A5A-E6DF-4B98-9E37-6B0B6C1C0B91}" dt="2026-08-30T13:47:03.677" v="58" actId="47"/>
        <pc:sldMkLst>
          <pc:docMk/>
          <pc:sldMk cId="0" sldId="310"/>
        </pc:sldMkLst>
      </pc:sldChg>
      <pc:sldChg chg="del">
        <pc:chgData name="poojavenu97@gmail.com" userId="0467a541f3a6b221" providerId="LiveId" clId="{FA317A5A-E6DF-4B98-9E37-6B0B6C1C0B91}" dt="2026-08-30T13:47:04.081" v="59" actId="47"/>
        <pc:sldMkLst>
          <pc:docMk/>
          <pc:sldMk cId="0" sldId="311"/>
        </pc:sldMkLst>
      </pc:sldChg>
      <pc:sldChg chg="del">
        <pc:chgData name="poojavenu97@gmail.com" userId="0467a541f3a6b221" providerId="LiveId" clId="{FA317A5A-E6DF-4B98-9E37-6B0B6C1C0B91}" dt="2026-08-30T13:47:03.270" v="57" actId="47"/>
        <pc:sldMkLst>
          <pc:docMk/>
          <pc:sldMk cId="0" sldId="312"/>
        </pc:sldMkLst>
      </pc:sldChg>
      <pc:sldChg chg="modSp">
        <pc:chgData name="poojavenu97@gmail.com" userId="0467a541f3a6b221" providerId="LiveId" clId="{FA317A5A-E6DF-4B98-9E37-6B0B6C1C0B91}" dt="2026-08-30T15:50:40.410" v="207"/>
        <pc:sldMkLst>
          <pc:docMk/>
          <pc:sldMk cId="0" sldId="314"/>
        </pc:sldMkLst>
        <pc:spChg chg="mod">
          <ac:chgData name="poojavenu97@gmail.com" userId="0467a541f3a6b221" providerId="LiveId" clId="{FA317A5A-E6DF-4B98-9E37-6B0B6C1C0B91}" dt="2026-08-30T15:50:40.410" v="207"/>
          <ac:spMkLst>
            <pc:docMk/>
            <pc:sldMk cId="0" sldId="314"/>
            <ac:spMk id="2" creationId="{00000000-0000-0000-0000-000000000000}"/>
          </ac:spMkLst>
        </pc:spChg>
      </pc:sldChg>
      <pc:sldChg chg="modSp mod">
        <pc:chgData name="poojavenu97@gmail.com" userId="0467a541f3a6b221" providerId="LiveId" clId="{FA317A5A-E6DF-4B98-9E37-6B0B6C1C0B91}" dt="2026-08-30T15:51:11.127" v="214" actId="14100"/>
        <pc:sldMkLst>
          <pc:docMk/>
          <pc:sldMk cId="0" sldId="315"/>
        </pc:sldMkLst>
        <pc:spChg chg="mod">
          <ac:chgData name="poojavenu97@gmail.com" userId="0467a541f3a6b221" providerId="LiveId" clId="{FA317A5A-E6DF-4B98-9E37-6B0B6C1C0B91}" dt="2026-08-30T15:50:40.410" v="207"/>
          <ac:spMkLst>
            <pc:docMk/>
            <pc:sldMk cId="0" sldId="315"/>
            <ac:spMk id="2" creationId="{00000000-0000-0000-0000-000000000000}"/>
          </ac:spMkLst>
        </pc:spChg>
        <pc:picChg chg="mod">
          <ac:chgData name="poojavenu97@gmail.com" userId="0467a541f3a6b221" providerId="LiveId" clId="{FA317A5A-E6DF-4B98-9E37-6B0B6C1C0B91}" dt="2026-08-30T15:51:11.127" v="214" actId="14100"/>
          <ac:picMkLst>
            <pc:docMk/>
            <pc:sldMk cId="0" sldId="315"/>
            <ac:picMk id="4" creationId="{00000000-0000-0000-0000-000000000000}"/>
          </ac:picMkLst>
        </pc:picChg>
      </pc:sldChg>
      <pc:sldChg chg="modSp">
        <pc:chgData name="poojavenu97@gmail.com" userId="0467a541f3a6b221" providerId="LiveId" clId="{FA317A5A-E6DF-4B98-9E37-6B0B6C1C0B91}" dt="2026-08-30T15:50:40.410" v="207"/>
        <pc:sldMkLst>
          <pc:docMk/>
          <pc:sldMk cId="0" sldId="316"/>
        </pc:sldMkLst>
        <pc:spChg chg="mod">
          <ac:chgData name="poojavenu97@gmail.com" userId="0467a541f3a6b221" providerId="LiveId" clId="{FA317A5A-E6DF-4B98-9E37-6B0B6C1C0B91}" dt="2026-08-30T15:50:40.410" v="207"/>
          <ac:spMkLst>
            <pc:docMk/>
            <pc:sldMk cId="0" sldId="316"/>
            <ac:spMk id="2" creationId="{00000000-0000-0000-0000-000000000000}"/>
          </ac:spMkLst>
        </pc:spChg>
      </pc:sldChg>
      <pc:sldChg chg="modSp mod">
        <pc:chgData name="poojavenu97@gmail.com" userId="0467a541f3a6b221" providerId="LiveId" clId="{FA317A5A-E6DF-4B98-9E37-6B0B6C1C0B91}" dt="2026-08-30T15:50:40.410" v="207"/>
        <pc:sldMkLst>
          <pc:docMk/>
          <pc:sldMk cId="0" sldId="317"/>
        </pc:sldMkLst>
        <pc:spChg chg="mod">
          <ac:chgData name="poojavenu97@gmail.com" userId="0467a541f3a6b221" providerId="LiveId" clId="{FA317A5A-E6DF-4B98-9E37-6B0B6C1C0B91}" dt="2026-08-30T15:50:40.410" v="207"/>
          <ac:spMkLst>
            <pc:docMk/>
            <pc:sldMk cId="0" sldId="317"/>
            <ac:spMk id="2" creationId="{00000000-0000-0000-0000-000000000000}"/>
          </ac:spMkLst>
        </pc:spChg>
        <pc:picChg chg="mod">
          <ac:chgData name="poojavenu97@gmail.com" userId="0467a541f3a6b221" providerId="LiveId" clId="{FA317A5A-E6DF-4B98-9E37-6B0B6C1C0B91}" dt="2026-08-30T13:25:20.279" v="15" actId="1036"/>
          <ac:picMkLst>
            <pc:docMk/>
            <pc:sldMk cId="0" sldId="317"/>
            <ac:picMk id="4" creationId="{00000000-0000-0000-0000-000000000000}"/>
          </ac:picMkLst>
        </pc:picChg>
      </pc:sldChg>
      <pc:sldChg chg="modSp mod">
        <pc:chgData name="poojavenu97@gmail.com" userId="0467a541f3a6b221" providerId="LiveId" clId="{FA317A5A-E6DF-4B98-9E37-6B0B6C1C0B91}" dt="2026-08-30T15:50:40.410" v="207"/>
        <pc:sldMkLst>
          <pc:docMk/>
          <pc:sldMk cId="0" sldId="318"/>
        </pc:sldMkLst>
        <pc:spChg chg="mod">
          <ac:chgData name="poojavenu97@gmail.com" userId="0467a541f3a6b221" providerId="LiveId" clId="{FA317A5A-E6DF-4B98-9E37-6B0B6C1C0B91}" dt="2026-08-30T15:50:40.410" v="207"/>
          <ac:spMkLst>
            <pc:docMk/>
            <pc:sldMk cId="0" sldId="318"/>
            <ac:spMk id="2" creationId="{00000000-0000-0000-0000-000000000000}"/>
          </ac:spMkLst>
        </pc:spChg>
        <pc:picChg chg="mod">
          <ac:chgData name="poojavenu97@gmail.com" userId="0467a541f3a6b221" providerId="LiveId" clId="{FA317A5A-E6DF-4B98-9E37-6B0B6C1C0B91}" dt="2026-08-30T13:25:43.841" v="18" actId="1076"/>
          <ac:picMkLst>
            <pc:docMk/>
            <pc:sldMk cId="0" sldId="318"/>
            <ac:picMk id="4" creationId="{00000000-0000-0000-0000-000000000000}"/>
          </ac:picMkLst>
        </pc:picChg>
      </pc:sldChg>
      <pc:sldChg chg="modSp">
        <pc:chgData name="poojavenu97@gmail.com" userId="0467a541f3a6b221" providerId="LiveId" clId="{FA317A5A-E6DF-4B98-9E37-6B0B6C1C0B91}" dt="2026-08-30T15:50:40.410" v="207"/>
        <pc:sldMkLst>
          <pc:docMk/>
          <pc:sldMk cId="0" sldId="319"/>
        </pc:sldMkLst>
        <pc:spChg chg="mod">
          <ac:chgData name="poojavenu97@gmail.com" userId="0467a541f3a6b221" providerId="LiveId" clId="{FA317A5A-E6DF-4B98-9E37-6B0B6C1C0B91}" dt="2026-08-30T15:50:40.410" v="207"/>
          <ac:spMkLst>
            <pc:docMk/>
            <pc:sldMk cId="0" sldId="319"/>
            <ac:spMk id="2" creationId="{00000000-0000-0000-0000-000000000000}"/>
          </ac:spMkLst>
        </pc:spChg>
        <pc:picChg chg="mod">
          <ac:chgData name="poojavenu97@gmail.com" userId="0467a541f3a6b221" providerId="LiveId" clId="{FA317A5A-E6DF-4B98-9E37-6B0B6C1C0B91}" dt="2026-08-30T15:50:40.410" v="207"/>
          <ac:picMkLst>
            <pc:docMk/>
            <pc:sldMk cId="0" sldId="319"/>
            <ac:picMk id="4" creationId="{00000000-0000-0000-0000-000000000000}"/>
          </ac:picMkLst>
        </pc:picChg>
      </pc:sldChg>
      <pc:sldChg chg="modSp">
        <pc:chgData name="poojavenu97@gmail.com" userId="0467a541f3a6b221" providerId="LiveId" clId="{FA317A5A-E6DF-4B98-9E37-6B0B6C1C0B91}" dt="2026-08-30T15:50:40.410" v="207"/>
        <pc:sldMkLst>
          <pc:docMk/>
          <pc:sldMk cId="0" sldId="320"/>
        </pc:sldMkLst>
        <pc:spChg chg="mod">
          <ac:chgData name="poojavenu97@gmail.com" userId="0467a541f3a6b221" providerId="LiveId" clId="{FA317A5A-E6DF-4B98-9E37-6B0B6C1C0B91}" dt="2026-08-30T15:50:40.410" v="207"/>
          <ac:spMkLst>
            <pc:docMk/>
            <pc:sldMk cId="0" sldId="320"/>
            <ac:spMk id="2" creationId="{00000000-0000-0000-0000-000000000000}"/>
          </ac:spMkLst>
        </pc:spChg>
        <pc:picChg chg="mod">
          <ac:chgData name="poojavenu97@gmail.com" userId="0467a541f3a6b221" providerId="LiveId" clId="{FA317A5A-E6DF-4B98-9E37-6B0B6C1C0B91}" dt="2026-08-30T15:50:40.410" v="207"/>
          <ac:picMkLst>
            <pc:docMk/>
            <pc:sldMk cId="0" sldId="320"/>
            <ac:picMk id="4" creationId="{00000000-0000-0000-0000-000000000000}"/>
          </ac:picMkLst>
        </pc:picChg>
      </pc:sldChg>
      <pc:sldChg chg="modSp">
        <pc:chgData name="poojavenu97@gmail.com" userId="0467a541f3a6b221" providerId="LiveId" clId="{FA317A5A-E6DF-4B98-9E37-6B0B6C1C0B91}" dt="2026-08-30T15:50:40.410" v="207"/>
        <pc:sldMkLst>
          <pc:docMk/>
          <pc:sldMk cId="0" sldId="321"/>
        </pc:sldMkLst>
        <pc:spChg chg="mod">
          <ac:chgData name="poojavenu97@gmail.com" userId="0467a541f3a6b221" providerId="LiveId" clId="{FA317A5A-E6DF-4B98-9E37-6B0B6C1C0B91}" dt="2026-08-30T15:50:40.410" v="207"/>
          <ac:spMkLst>
            <pc:docMk/>
            <pc:sldMk cId="0" sldId="321"/>
            <ac:spMk id="2" creationId="{00000000-0000-0000-0000-000000000000}"/>
          </ac:spMkLst>
        </pc:spChg>
      </pc:sldChg>
      <pc:sldChg chg="modSp">
        <pc:chgData name="poojavenu97@gmail.com" userId="0467a541f3a6b221" providerId="LiveId" clId="{FA317A5A-E6DF-4B98-9E37-6B0B6C1C0B91}" dt="2026-08-30T15:50:40.410" v="207"/>
        <pc:sldMkLst>
          <pc:docMk/>
          <pc:sldMk cId="0" sldId="322"/>
        </pc:sldMkLst>
        <pc:spChg chg="mod">
          <ac:chgData name="poojavenu97@gmail.com" userId="0467a541f3a6b221" providerId="LiveId" clId="{FA317A5A-E6DF-4B98-9E37-6B0B6C1C0B91}" dt="2026-08-30T15:50:40.410" v="207"/>
          <ac:spMkLst>
            <pc:docMk/>
            <pc:sldMk cId="0" sldId="322"/>
            <ac:spMk id="2" creationId="{00000000-0000-0000-0000-000000000000}"/>
          </ac:spMkLst>
        </pc:spChg>
      </pc:sldChg>
      <pc:sldChg chg="modSp">
        <pc:chgData name="poojavenu97@gmail.com" userId="0467a541f3a6b221" providerId="LiveId" clId="{FA317A5A-E6DF-4B98-9E37-6B0B6C1C0B91}" dt="2026-08-30T15:50:40.410" v="207"/>
        <pc:sldMkLst>
          <pc:docMk/>
          <pc:sldMk cId="0" sldId="323"/>
        </pc:sldMkLst>
        <pc:spChg chg="mod">
          <ac:chgData name="poojavenu97@gmail.com" userId="0467a541f3a6b221" providerId="LiveId" clId="{FA317A5A-E6DF-4B98-9E37-6B0B6C1C0B91}" dt="2026-08-30T15:50:40.410" v="207"/>
          <ac:spMkLst>
            <pc:docMk/>
            <pc:sldMk cId="0" sldId="323"/>
            <ac:spMk id="2" creationId="{00000000-0000-0000-0000-000000000000}"/>
          </ac:spMkLst>
        </pc:spChg>
      </pc:sldChg>
      <pc:sldChg chg="modSp">
        <pc:chgData name="poojavenu97@gmail.com" userId="0467a541f3a6b221" providerId="LiveId" clId="{FA317A5A-E6DF-4B98-9E37-6B0B6C1C0B91}" dt="2026-08-30T15:50:40.410" v="207"/>
        <pc:sldMkLst>
          <pc:docMk/>
          <pc:sldMk cId="0" sldId="324"/>
        </pc:sldMkLst>
        <pc:spChg chg="mod">
          <ac:chgData name="poojavenu97@gmail.com" userId="0467a541f3a6b221" providerId="LiveId" clId="{FA317A5A-E6DF-4B98-9E37-6B0B6C1C0B91}" dt="2026-08-30T15:50:40.410" v="207"/>
          <ac:spMkLst>
            <pc:docMk/>
            <pc:sldMk cId="0" sldId="324"/>
            <ac:spMk id="2" creationId="{00000000-0000-0000-0000-000000000000}"/>
          </ac:spMkLst>
        </pc:spChg>
      </pc:sldChg>
      <pc:sldChg chg="modSp mod">
        <pc:chgData name="poojavenu97@gmail.com" userId="0467a541f3a6b221" providerId="LiveId" clId="{FA317A5A-E6DF-4B98-9E37-6B0B6C1C0B91}" dt="2026-08-31T15:30:45.201" v="256" actId="14100"/>
        <pc:sldMkLst>
          <pc:docMk/>
          <pc:sldMk cId="0" sldId="325"/>
        </pc:sldMkLst>
        <pc:spChg chg="mod">
          <ac:chgData name="poojavenu97@gmail.com" userId="0467a541f3a6b221" providerId="LiveId" clId="{FA317A5A-E6DF-4B98-9E37-6B0B6C1C0B91}" dt="2026-08-30T15:50:40.410" v="207"/>
          <ac:spMkLst>
            <pc:docMk/>
            <pc:sldMk cId="0" sldId="325"/>
            <ac:spMk id="2" creationId="{00000000-0000-0000-0000-000000000000}"/>
          </ac:spMkLst>
        </pc:spChg>
        <pc:picChg chg="mod">
          <ac:chgData name="poojavenu97@gmail.com" userId="0467a541f3a6b221" providerId="LiveId" clId="{FA317A5A-E6DF-4B98-9E37-6B0B6C1C0B91}" dt="2026-08-31T15:30:45.201" v="256" actId="14100"/>
          <ac:picMkLst>
            <pc:docMk/>
            <pc:sldMk cId="0" sldId="325"/>
            <ac:picMk id="4" creationId="{00000000-0000-0000-0000-000000000000}"/>
          </ac:picMkLst>
        </pc:picChg>
      </pc:sldChg>
      <pc:sldChg chg="modSp mod">
        <pc:chgData name="poojavenu97@gmail.com" userId="0467a541f3a6b221" providerId="LiveId" clId="{FA317A5A-E6DF-4B98-9E37-6B0B6C1C0B91}" dt="2026-08-31T15:31:02.817" v="261" actId="1036"/>
        <pc:sldMkLst>
          <pc:docMk/>
          <pc:sldMk cId="0" sldId="326"/>
        </pc:sldMkLst>
        <pc:spChg chg="mod">
          <ac:chgData name="poojavenu97@gmail.com" userId="0467a541f3a6b221" providerId="LiveId" clId="{FA317A5A-E6DF-4B98-9E37-6B0B6C1C0B91}" dt="2026-08-30T15:50:40.410" v="207"/>
          <ac:spMkLst>
            <pc:docMk/>
            <pc:sldMk cId="0" sldId="326"/>
            <ac:spMk id="2" creationId="{00000000-0000-0000-0000-000000000000}"/>
          </ac:spMkLst>
        </pc:spChg>
        <pc:picChg chg="mod">
          <ac:chgData name="poojavenu97@gmail.com" userId="0467a541f3a6b221" providerId="LiveId" clId="{FA317A5A-E6DF-4B98-9E37-6B0B6C1C0B91}" dt="2026-08-31T15:31:02.817" v="261" actId="1036"/>
          <ac:picMkLst>
            <pc:docMk/>
            <pc:sldMk cId="0" sldId="326"/>
            <ac:picMk id="4" creationId="{00000000-0000-0000-0000-000000000000}"/>
          </ac:picMkLst>
        </pc:picChg>
      </pc:sldChg>
      <pc:sldChg chg="modSp del mod">
        <pc:chgData name="poojavenu97@gmail.com" userId="0467a541f3a6b221" providerId="LiveId" clId="{FA317A5A-E6DF-4B98-9E37-6B0B6C1C0B91}" dt="2026-08-31T15:31:35.979" v="267" actId="47"/>
        <pc:sldMkLst>
          <pc:docMk/>
          <pc:sldMk cId="0" sldId="327"/>
        </pc:sldMkLst>
        <pc:spChg chg="mod">
          <ac:chgData name="poojavenu97@gmail.com" userId="0467a541f3a6b221" providerId="LiveId" clId="{FA317A5A-E6DF-4B98-9E37-6B0B6C1C0B91}" dt="2026-08-30T15:50:40.410" v="207"/>
          <ac:spMkLst>
            <pc:docMk/>
            <pc:sldMk cId="0" sldId="327"/>
            <ac:spMk id="2" creationId="{00000000-0000-0000-0000-000000000000}"/>
          </ac:spMkLst>
        </pc:spChg>
        <pc:picChg chg="mod">
          <ac:chgData name="poojavenu97@gmail.com" userId="0467a541f3a6b221" providerId="LiveId" clId="{FA317A5A-E6DF-4B98-9E37-6B0B6C1C0B91}" dt="2026-08-31T15:31:21.237" v="266" actId="14100"/>
          <ac:picMkLst>
            <pc:docMk/>
            <pc:sldMk cId="0" sldId="327"/>
            <ac:picMk id="4" creationId="{00000000-0000-0000-0000-000000000000}"/>
          </ac:picMkLst>
        </pc:picChg>
      </pc:sldChg>
      <pc:sldChg chg="modSp mod">
        <pc:chgData name="poojavenu97@gmail.com" userId="0467a541f3a6b221" providerId="LiveId" clId="{FA317A5A-E6DF-4B98-9E37-6B0B6C1C0B91}" dt="2026-08-31T15:31:42.776" v="269" actId="1076"/>
        <pc:sldMkLst>
          <pc:docMk/>
          <pc:sldMk cId="0" sldId="328"/>
        </pc:sldMkLst>
        <pc:spChg chg="mod">
          <ac:chgData name="poojavenu97@gmail.com" userId="0467a541f3a6b221" providerId="LiveId" clId="{FA317A5A-E6DF-4B98-9E37-6B0B6C1C0B91}" dt="2026-08-30T15:50:40.410" v="207"/>
          <ac:spMkLst>
            <pc:docMk/>
            <pc:sldMk cId="0" sldId="328"/>
            <ac:spMk id="2" creationId="{00000000-0000-0000-0000-000000000000}"/>
          </ac:spMkLst>
        </pc:spChg>
        <pc:picChg chg="mod">
          <ac:chgData name="poojavenu97@gmail.com" userId="0467a541f3a6b221" providerId="LiveId" clId="{FA317A5A-E6DF-4B98-9E37-6B0B6C1C0B91}" dt="2026-08-31T15:31:42.776" v="269" actId="1076"/>
          <ac:picMkLst>
            <pc:docMk/>
            <pc:sldMk cId="0" sldId="328"/>
            <ac:picMk id="4" creationId="{00000000-0000-0000-0000-000000000000}"/>
          </ac:picMkLst>
        </pc:picChg>
      </pc:sldChg>
      <pc:sldChg chg="modSp del">
        <pc:chgData name="poojavenu97@gmail.com" userId="0467a541f3a6b221" providerId="LiveId" clId="{FA317A5A-E6DF-4B98-9E37-6B0B6C1C0B91}" dt="2026-08-31T18:21:52.352" v="771" actId="47"/>
        <pc:sldMkLst>
          <pc:docMk/>
          <pc:sldMk cId="0" sldId="329"/>
        </pc:sldMkLst>
        <pc:spChg chg="mod">
          <ac:chgData name="poojavenu97@gmail.com" userId="0467a541f3a6b221" providerId="LiveId" clId="{FA317A5A-E6DF-4B98-9E37-6B0B6C1C0B91}" dt="2026-08-30T15:50:40.410" v="207"/>
          <ac:spMkLst>
            <pc:docMk/>
            <pc:sldMk cId="0" sldId="329"/>
            <ac:spMk id="2" creationId="{00000000-0000-0000-0000-000000000000}"/>
          </ac:spMkLst>
        </pc:spChg>
        <pc:picChg chg="mod">
          <ac:chgData name="poojavenu97@gmail.com" userId="0467a541f3a6b221" providerId="LiveId" clId="{FA317A5A-E6DF-4B98-9E37-6B0B6C1C0B91}" dt="2026-08-30T15:50:40.410" v="207"/>
          <ac:picMkLst>
            <pc:docMk/>
            <pc:sldMk cId="0" sldId="329"/>
            <ac:picMk id="4" creationId="{00000000-0000-0000-0000-000000000000}"/>
          </ac:picMkLst>
        </pc:picChg>
      </pc:sldChg>
      <pc:sldChg chg="modSp mod">
        <pc:chgData name="poojavenu97@gmail.com" userId="0467a541f3a6b221" providerId="LiveId" clId="{FA317A5A-E6DF-4B98-9E37-6B0B6C1C0B91}" dt="2026-08-31T15:35:34.302" v="279" actId="1076"/>
        <pc:sldMkLst>
          <pc:docMk/>
          <pc:sldMk cId="0" sldId="331"/>
        </pc:sldMkLst>
        <pc:spChg chg="mod">
          <ac:chgData name="poojavenu97@gmail.com" userId="0467a541f3a6b221" providerId="LiveId" clId="{FA317A5A-E6DF-4B98-9E37-6B0B6C1C0B91}" dt="2026-08-30T15:50:40.410" v="207"/>
          <ac:spMkLst>
            <pc:docMk/>
            <pc:sldMk cId="0" sldId="331"/>
            <ac:spMk id="2" creationId="{00000000-0000-0000-0000-000000000000}"/>
          </ac:spMkLst>
        </pc:spChg>
        <pc:picChg chg="mod">
          <ac:chgData name="poojavenu97@gmail.com" userId="0467a541f3a6b221" providerId="LiveId" clId="{FA317A5A-E6DF-4B98-9E37-6B0B6C1C0B91}" dt="2026-08-31T15:35:34.302" v="279" actId="1076"/>
          <ac:picMkLst>
            <pc:docMk/>
            <pc:sldMk cId="0" sldId="331"/>
            <ac:picMk id="4" creationId="{00000000-0000-0000-0000-000000000000}"/>
          </ac:picMkLst>
        </pc:picChg>
      </pc:sldChg>
      <pc:sldChg chg="modSp">
        <pc:chgData name="poojavenu97@gmail.com" userId="0467a541f3a6b221" providerId="LiveId" clId="{FA317A5A-E6DF-4B98-9E37-6B0B6C1C0B91}" dt="2026-08-30T15:50:40.410" v="207"/>
        <pc:sldMkLst>
          <pc:docMk/>
          <pc:sldMk cId="0" sldId="332"/>
        </pc:sldMkLst>
        <pc:spChg chg="mod">
          <ac:chgData name="poojavenu97@gmail.com" userId="0467a541f3a6b221" providerId="LiveId" clId="{FA317A5A-E6DF-4B98-9E37-6B0B6C1C0B91}" dt="2026-08-30T15:50:40.410" v="207"/>
          <ac:spMkLst>
            <pc:docMk/>
            <pc:sldMk cId="0" sldId="332"/>
            <ac:spMk id="2" creationId="{00000000-0000-0000-0000-000000000000}"/>
          </ac:spMkLst>
        </pc:spChg>
      </pc:sldChg>
      <pc:sldChg chg="modSp">
        <pc:chgData name="poojavenu97@gmail.com" userId="0467a541f3a6b221" providerId="LiveId" clId="{FA317A5A-E6DF-4B98-9E37-6B0B6C1C0B91}" dt="2026-08-30T15:50:40.410" v="207"/>
        <pc:sldMkLst>
          <pc:docMk/>
          <pc:sldMk cId="0" sldId="333"/>
        </pc:sldMkLst>
        <pc:spChg chg="mod">
          <ac:chgData name="poojavenu97@gmail.com" userId="0467a541f3a6b221" providerId="LiveId" clId="{FA317A5A-E6DF-4B98-9E37-6B0B6C1C0B91}" dt="2026-08-30T15:50:40.410" v="207"/>
          <ac:spMkLst>
            <pc:docMk/>
            <pc:sldMk cId="0" sldId="333"/>
            <ac:spMk id="2" creationId="{00000000-0000-0000-0000-000000000000}"/>
          </ac:spMkLst>
        </pc:spChg>
      </pc:sldChg>
      <pc:sldChg chg="del">
        <pc:chgData name="poojavenu97@gmail.com" userId="0467a541f3a6b221" providerId="LiveId" clId="{FA317A5A-E6DF-4B98-9E37-6B0B6C1C0B91}" dt="2026-08-30T13:47:00.888" v="50" actId="47"/>
        <pc:sldMkLst>
          <pc:docMk/>
          <pc:sldMk cId="0" sldId="334"/>
        </pc:sldMkLst>
      </pc:sldChg>
      <pc:sldChg chg="del">
        <pc:chgData name="poojavenu97@gmail.com" userId="0467a541f3a6b221" providerId="LiveId" clId="{FA317A5A-E6DF-4B98-9E37-6B0B6C1C0B91}" dt="2026-08-30T13:47:01.119" v="51" actId="47"/>
        <pc:sldMkLst>
          <pc:docMk/>
          <pc:sldMk cId="0" sldId="335"/>
        </pc:sldMkLst>
      </pc:sldChg>
      <pc:sldChg chg="del">
        <pc:chgData name="poojavenu97@gmail.com" userId="0467a541f3a6b221" providerId="LiveId" clId="{FA317A5A-E6DF-4B98-9E37-6B0B6C1C0B91}" dt="2026-08-30T15:04:17.310" v="82" actId="47"/>
        <pc:sldMkLst>
          <pc:docMk/>
          <pc:sldMk cId="0" sldId="336"/>
        </pc:sldMkLst>
      </pc:sldChg>
      <pc:sldChg chg="del">
        <pc:chgData name="poojavenu97@gmail.com" userId="0467a541f3a6b221" providerId="LiveId" clId="{FA317A5A-E6DF-4B98-9E37-6B0B6C1C0B91}" dt="2026-08-30T13:46:49.525" v="34" actId="47"/>
        <pc:sldMkLst>
          <pc:docMk/>
          <pc:sldMk cId="0" sldId="338"/>
        </pc:sldMkLst>
      </pc:sldChg>
      <pc:sldChg chg="del">
        <pc:chgData name="poojavenu97@gmail.com" userId="0467a541f3a6b221" providerId="LiveId" clId="{FA317A5A-E6DF-4B98-9E37-6B0B6C1C0B91}" dt="2026-08-30T13:46:52.723" v="36" actId="47"/>
        <pc:sldMkLst>
          <pc:docMk/>
          <pc:sldMk cId="0" sldId="339"/>
        </pc:sldMkLst>
      </pc:sldChg>
      <pc:sldChg chg="del">
        <pc:chgData name="poojavenu97@gmail.com" userId="0467a541f3a6b221" providerId="LiveId" clId="{FA317A5A-E6DF-4B98-9E37-6B0B6C1C0B91}" dt="2026-08-30T13:46:55.718" v="37" actId="47"/>
        <pc:sldMkLst>
          <pc:docMk/>
          <pc:sldMk cId="0" sldId="340"/>
        </pc:sldMkLst>
      </pc:sldChg>
      <pc:sldChg chg="del">
        <pc:chgData name="poojavenu97@gmail.com" userId="0467a541f3a6b221" providerId="LiveId" clId="{FA317A5A-E6DF-4B98-9E37-6B0B6C1C0B91}" dt="2026-08-30T13:46:51.059" v="35" actId="47"/>
        <pc:sldMkLst>
          <pc:docMk/>
          <pc:sldMk cId="0" sldId="342"/>
        </pc:sldMkLst>
      </pc:sldChg>
      <pc:sldChg chg="del">
        <pc:chgData name="poojavenu97@gmail.com" userId="0467a541f3a6b221" providerId="LiveId" clId="{FA317A5A-E6DF-4B98-9E37-6B0B6C1C0B91}" dt="2026-08-30T13:46:57.059" v="38" actId="47"/>
        <pc:sldMkLst>
          <pc:docMk/>
          <pc:sldMk cId="0" sldId="343"/>
        </pc:sldMkLst>
      </pc:sldChg>
      <pc:sldChg chg="del">
        <pc:chgData name="poojavenu97@gmail.com" userId="0467a541f3a6b221" providerId="LiveId" clId="{FA317A5A-E6DF-4B98-9E37-6B0B6C1C0B91}" dt="2026-08-30T13:46:57.769" v="39" actId="47"/>
        <pc:sldMkLst>
          <pc:docMk/>
          <pc:sldMk cId="0" sldId="344"/>
        </pc:sldMkLst>
      </pc:sldChg>
      <pc:sldChg chg="del">
        <pc:chgData name="poojavenu97@gmail.com" userId="0467a541f3a6b221" providerId="LiveId" clId="{FA317A5A-E6DF-4B98-9E37-6B0B6C1C0B91}" dt="2026-08-30T13:46:58.428" v="40" actId="47"/>
        <pc:sldMkLst>
          <pc:docMk/>
          <pc:sldMk cId="0" sldId="345"/>
        </pc:sldMkLst>
      </pc:sldChg>
      <pc:sldChg chg="del">
        <pc:chgData name="poojavenu97@gmail.com" userId="0467a541f3a6b221" providerId="LiveId" clId="{FA317A5A-E6DF-4B98-9E37-6B0B6C1C0B91}" dt="2026-08-30T15:04:08.476" v="81" actId="47"/>
        <pc:sldMkLst>
          <pc:docMk/>
          <pc:sldMk cId="0" sldId="346"/>
        </pc:sldMkLst>
      </pc:sldChg>
      <pc:sldChg chg="modSp">
        <pc:chgData name="poojavenu97@gmail.com" userId="0467a541f3a6b221" providerId="LiveId" clId="{FA317A5A-E6DF-4B98-9E37-6B0B6C1C0B91}" dt="2026-08-30T15:50:40.410" v="207"/>
        <pc:sldMkLst>
          <pc:docMk/>
          <pc:sldMk cId="0" sldId="347"/>
        </pc:sldMkLst>
        <pc:spChg chg="mod">
          <ac:chgData name="poojavenu97@gmail.com" userId="0467a541f3a6b221" providerId="LiveId" clId="{FA317A5A-E6DF-4B98-9E37-6B0B6C1C0B91}" dt="2026-08-30T15:50:40.410" v="207"/>
          <ac:spMkLst>
            <pc:docMk/>
            <pc:sldMk cId="0" sldId="347"/>
            <ac:spMk id="2" creationId="{00000000-0000-0000-0000-000000000000}"/>
          </ac:spMkLst>
        </pc:spChg>
        <pc:spChg chg="mod">
          <ac:chgData name="poojavenu97@gmail.com" userId="0467a541f3a6b221" providerId="LiveId" clId="{FA317A5A-E6DF-4B98-9E37-6B0B6C1C0B91}" dt="2026-08-30T15:50:40.410" v="207"/>
          <ac:spMkLst>
            <pc:docMk/>
            <pc:sldMk cId="0" sldId="347"/>
            <ac:spMk id="3" creationId="{00000000-0000-0000-0000-000000000000}"/>
          </ac:spMkLst>
        </pc:spChg>
      </pc:sldChg>
      <pc:sldChg chg="del">
        <pc:chgData name="poojavenu97@gmail.com" userId="0467a541f3a6b221" providerId="LiveId" clId="{FA317A5A-E6DF-4B98-9E37-6B0B6C1C0B91}" dt="2026-08-30T15:48:28.823" v="167" actId="47"/>
        <pc:sldMkLst>
          <pc:docMk/>
          <pc:sldMk cId="0" sldId="348"/>
        </pc:sldMkLst>
      </pc:sldChg>
      <pc:sldChg chg="del">
        <pc:chgData name="poojavenu97@gmail.com" userId="0467a541f3a6b221" providerId="LiveId" clId="{FA317A5A-E6DF-4B98-9E37-6B0B6C1C0B91}" dt="2026-08-30T13:46:59.087" v="42" actId="47"/>
        <pc:sldMkLst>
          <pc:docMk/>
          <pc:sldMk cId="0" sldId="350"/>
        </pc:sldMkLst>
      </pc:sldChg>
      <pc:sldChg chg="del">
        <pc:chgData name="poojavenu97@gmail.com" userId="0467a541f3a6b221" providerId="LiveId" clId="{FA317A5A-E6DF-4B98-9E37-6B0B6C1C0B91}" dt="2026-08-30T13:46:59.323" v="43" actId="47"/>
        <pc:sldMkLst>
          <pc:docMk/>
          <pc:sldMk cId="0" sldId="351"/>
        </pc:sldMkLst>
      </pc:sldChg>
      <pc:sldChg chg="del">
        <pc:chgData name="poojavenu97@gmail.com" userId="0467a541f3a6b221" providerId="LiveId" clId="{FA317A5A-E6DF-4B98-9E37-6B0B6C1C0B91}" dt="2026-08-30T13:46:59.544" v="44" actId="47"/>
        <pc:sldMkLst>
          <pc:docMk/>
          <pc:sldMk cId="0" sldId="352"/>
        </pc:sldMkLst>
      </pc:sldChg>
      <pc:sldChg chg="del">
        <pc:chgData name="poojavenu97@gmail.com" userId="0467a541f3a6b221" providerId="LiveId" clId="{FA317A5A-E6DF-4B98-9E37-6B0B6C1C0B91}" dt="2026-08-30T13:46:59.767" v="45" actId="47"/>
        <pc:sldMkLst>
          <pc:docMk/>
          <pc:sldMk cId="0" sldId="353"/>
        </pc:sldMkLst>
      </pc:sldChg>
      <pc:sldChg chg="del">
        <pc:chgData name="poojavenu97@gmail.com" userId="0467a541f3a6b221" providerId="LiveId" clId="{FA317A5A-E6DF-4B98-9E37-6B0B6C1C0B91}" dt="2026-08-30T13:46:59.981" v="46" actId="47"/>
        <pc:sldMkLst>
          <pc:docMk/>
          <pc:sldMk cId="0" sldId="354"/>
        </pc:sldMkLst>
      </pc:sldChg>
      <pc:sldChg chg="del">
        <pc:chgData name="poojavenu97@gmail.com" userId="0467a541f3a6b221" providerId="LiveId" clId="{FA317A5A-E6DF-4B98-9E37-6B0B6C1C0B91}" dt="2026-08-30T13:47:00.201" v="47" actId="47"/>
        <pc:sldMkLst>
          <pc:docMk/>
          <pc:sldMk cId="0" sldId="355"/>
        </pc:sldMkLst>
      </pc:sldChg>
      <pc:sldChg chg="del">
        <pc:chgData name="poojavenu97@gmail.com" userId="0467a541f3a6b221" providerId="LiveId" clId="{FA317A5A-E6DF-4B98-9E37-6B0B6C1C0B91}" dt="2026-08-30T13:47:00.450" v="48" actId="47"/>
        <pc:sldMkLst>
          <pc:docMk/>
          <pc:sldMk cId="0" sldId="356"/>
        </pc:sldMkLst>
      </pc:sldChg>
      <pc:sldChg chg="del">
        <pc:chgData name="poojavenu97@gmail.com" userId="0467a541f3a6b221" providerId="LiveId" clId="{FA317A5A-E6DF-4B98-9E37-6B0B6C1C0B91}" dt="2026-08-30T15:48:18.429" v="166" actId="47"/>
        <pc:sldMkLst>
          <pc:docMk/>
          <pc:sldMk cId="0" sldId="357"/>
        </pc:sldMkLst>
      </pc:sldChg>
      <pc:sldChg chg="modSp mod">
        <pc:chgData name="poojavenu97@gmail.com" userId="0467a541f3a6b221" providerId="LiveId" clId="{FA317A5A-E6DF-4B98-9E37-6B0B6C1C0B91}" dt="2026-08-31T15:19:52.045" v="217" actId="1076"/>
        <pc:sldMkLst>
          <pc:docMk/>
          <pc:sldMk cId="0" sldId="358"/>
        </pc:sldMkLst>
        <pc:spChg chg="mod">
          <ac:chgData name="poojavenu97@gmail.com" userId="0467a541f3a6b221" providerId="LiveId" clId="{FA317A5A-E6DF-4B98-9E37-6B0B6C1C0B91}" dt="2026-08-31T15:19:52.045" v="217" actId="1076"/>
          <ac:spMkLst>
            <pc:docMk/>
            <pc:sldMk cId="0" sldId="358"/>
            <ac:spMk id="2" creationId="{00000000-0000-0000-0000-000000000000}"/>
          </ac:spMkLst>
        </pc:spChg>
      </pc:sldChg>
      <pc:sldChg chg="del">
        <pc:chgData name="poojavenu97@gmail.com" userId="0467a541f3a6b221" providerId="LiveId" clId="{FA317A5A-E6DF-4B98-9E37-6B0B6C1C0B91}" dt="2026-08-30T13:47:04.929" v="61" actId="47"/>
        <pc:sldMkLst>
          <pc:docMk/>
          <pc:sldMk cId="0" sldId="359"/>
        </pc:sldMkLst>
      </pc:sldChg>
      <pc:sldChg chg="del">
        <pc:chgData name="poojavenu97@gmail.com" userId="0467a541f3a6b221" providerId="LiveId" clId="{FA317A5A-E6DF-4B98-9E37-6B0B6C1C0B91}" dt="2026-08-30T13:47:05.276" v="62" actId="47"/>
        <pc:sldMkLst>
          <pc:docMk/>
          <pc:sldMk cId="0" sldId="360"/>
        </pc:sldMkLst>
      </pc:sldChg>
      <pc:sldChg chg="del">
        <pc:chgData name="poojavenu97@gmail.com" userId="0467a541f3a6b221" providerId="LiveId" clId="{FA317A5A-E6DF-4B98-9E37-6B0B6C1C0B91}" dt="2026-08-30T13:46:58.805" v="41" actId="47"/>
        <pc:sldMkLst>
          <pc:docMk/>
          <pc:sldMk cId="0" sldId="361"/>
        </pc:sldMkLst>
      </pc:sldChg>
      <pc:sldChg chg="modSp mod ord">
        <pc:chgData name="poojavenu97@gmail.com" userId="0467a541f3a6b221" providerId="LiveId" clId="{FA317A5A-E6DF-4B98-9E37-6B0B6C1C0B91}" dt="2026-08-31T15:41:11.846" v="287" actId="14100"/>
        <pc:sldMkLst>
          <pc:docMk/>
          <pc:sldMk cId="0" sldId="362"/>
        </pc:sldMkLst>
        <pc:spChg chg="mod">
          <ac:chgData name="poojavenu97@gmail.com" userId="0467a541f3a6b221" providerId="LiveId" clId="{FA317A5A-E6DF-4B98-9E37-6B0B6C1C0B91}" dt="2026-08-30T15:50:40.410" v="207"/>
          <ac:spMkLst>
            <pc:docMk/>
            <pc:sldMk cId="0" sldId="362"/>
            <ac:spMk id="2" creationId="{00000000-0000-0000-0000-000000000000}"/>
          </ac:spMkLst>
        </pc:spChg>
        <pc:picChg chg="mod">
          <ac:chgData name="poojavenu97@gmail.com" userId="0467a541f3a6b221" providerId="LiveId" clId="{FA317A5A-E6DF-4B98-9E37-6B0B6C1C0B91}" dt="2026-08-31T15:41:11.846" v="287" actId="14100"/>
          <ac:picMkLst>
            <pc:docMk/>
            <pc:sldMk cId="0" sldId="362"/>
            <ac:picMk id="4" creationId="{00000000-0000-0000-0000-000000000000}"/>
          </ac:picMkLst>
        </pc:picChg>
      </pc:sldChg>
      <pc:sldChg chg="del">
        <pc:chgData name="poojavenu97@gmail.com" userId="0467a541f3a6b221" providerId="LiveId" clId="{FA317A5A-E6DF-4B98-9E37-6B0B6C1C0B91}" dt="2026-08-30T15:48:15.805" v="165" actId="47"/>
        <pc:sldMkLst>
          <pc:docMk/>
          <pc:sldMk cId="0" sldId="363"/>
        </pc:sldMkLst>
      </pc:sldChg>
      <pc:sldChg chg="addSp delSp modSp new mod">
        <pc:chgData name="poojavenu97@gmail.com" userId="0467a541f3a6b221" providerId="LiveId" clId="{FA317A5A-E6DF-4B98-9E37-6B0B6C1C0B91}" dt="2026-08-30T15:51:21.988" v="215" actId="1076"/>
        <pc:sldMkLst>
          <pc:docMk/>
          <pc:sldMk cId="547797895" sldId="364"/>
        </pc:sldMkLst>
        <pc:spChg chg="mod">
          <ac:chgData name="poojavenu97@gmail.com" userId="0467a541f3a6b221" providerId="LiveId" clId="{FA317A5A-E6DF-4B98-9E37-6B0B6C1C0B91}" dt="2026-08-30T15:50:40.410" v="207"/>
          <ac:spMkLst>
            <pc:docMk/>
            <pc:sldMk cId="547797895" sldId="364"/>
            <ac:spMk id="2" creationId="{56EC27AC-0839-4574-8393-1A4F7B1618DE}"/>
          </ac:spMkLst>
        </pc:spChg>
        <pc:spChg chg="del">
          <ac:chgData name="poojavenu97@gmail.com" userId="0467a541f3a6b221" providerId="LiveId" clId="{FA317A5A-E6DF-4B98-9E37-6B0B6C1C0B91}" dt="2026-08-30T15:26:36.926" v="86"/>
          <ac:spMkLst>
            <pc:docMk/>
            <pc:sldMk cId="547797895" sldId="364"/>
            <ac:spMk id="3" creationId="{95086EA0-C315-4150-A4A9-74BCBC7CEEEA}"/>
          </ac:spMkLst>
        </pc:spChg>
        <pc:spChg chg="add del mod">
          <ac:chgData name="poojavenu97@gmail.com" userId="0467a541f3a6b221" providerId="LiveId" clId="{FA317A5A-E6DF-4B98-9E37-6B0B6C1C0B91}" dt="2026-08-30T15:26:45.186" v="88"/>
          <ac:spMkLst>
            <pc:docMk/>
            <pc:sldMk cId="547797895" sldId="364"/>
            <ac:spMk id="7" creationId="{109363E5-E98B-4226-B9B0-22FAE2249440}"/>
          </ac:spMkLst>
        </pc:spChg>
        <pc:spChg chg="add del mod">
          <ac:chgData name="poojavenu97@gmail.com" userId="0467a541f3a6b221" providerId="LiveId" clId="{FA317A5A-E6DF-4B98-9E37-6B0B6C1C0B91}" dt="2026-08-30T15:26:49.933" v="90"/>
          <ac:spMkLst>
            <pc:docMk/>
            <pc:sldMk cId="547797895" sldId="364"/>
            <ac:spMk id="10" creationId="{1623B521-7E94-4151-9484-2E73912D5ED5}"/>
          </ac:spMkLst>
        </pc:spChg>
        <pc:spChg chg="add mod">
          <ac:chgData name="poojavenu97@gmail.com" userId="0467a541f3a6b221" providerId="LiveId" clId="{FA317A5A-E6DF-4B98-9E37-6B0B6C1C0B91}" dt="2026-08-30T15:51:21.988" v="215" actId="1076"/>
          <ac:spMkLst>
            <pc:docMk/>
            <pc:sldMk cId="547797895" sldId="364"/>
            <ac:spMk id="11" creationId="{09C169FD-D16E-4FD0-9407-3B8EA9DF41A9}"/>
          </ac:spMkLst>
        </pc:spChg>
        <pc:picChg chg="add mod">
          <ac:chgData name="poojavenu97@gmail.com" userId="0467a541f3a6b221" providerId="LiveId" clId="{FA317A5A-E6DF-4B98-9E37-6B0B6C1C0B91}" dt="2026-08-30T15:26:08.399" v="85" actId="1076"/>
          <ac:picMkLst>
            <pc:docMk/>
            <pc:sldMk cId="547797895" sldId="364"/>
            <ac:picMk id="4" creationId="{42F4B6F2-8FA4-4546-BBBA-6B1A1B8EF63A}"/>
          </ac:picMkLst>
        </pc:picChg>
        <pc:picChg chg="add del mod">
          <ac:chgData name="poojavenu97@gmail.com" userId="0467a541f3a6b221" providerId="LiveId" clId="{FA317A5A-E6DF-4B98-9E37-6B0B6C1C0B91}" dt="2026-08-30T15:26:40.691" v="87" actId="478"/>
          <ac:picMkLst>
            <pc:docMk/>
            <pc:sldMk cId="547797895" sldId="364"/>
            <ac:picMk id="5" creationId="{83CD877A-E0AA-468D-A7D0-35B20196EE55}"/>
          </ac:picMkLst>
        </pc:picChg>
        <pc:picChg chg="add del mod">
          <ac:chgData name="poojavenu97@gmail.com" userId="0467a541f3a6b221" providerId="LiveId" clId="{FA317A5A-E6DF-4B98-9E37-6B0B6C1C0B91}" dt="2026-08-30T15:26:46.745" v="89" actId="478"/>
          <ac:picMkLst>
            <pc:docMk/>
            <pc:sldMk cId="547797895" sldId="364"/>
            <ac:picMk id="8" creationId="{7734D007-E89A-4FEC-8D52-B454994D5E6B}"/>
          </ac:picMkLst>
        </pc:picChg>
        <pc:picChg chg="add mod">
          <ac:chgData name="poojavenu97@gmail.com" userId="0467a541f3a6b221" providerId="LiveId" clId="{FA317A5A-E6DF-4B98-9E37-6B0B6C1C0B91}" dt="2026-08-30T15:27:11.892" v="93" actId="14100"/>
          <ac:picMkLst>
            <pc:docMk/>
            <pc:sldMk cId="547797895" sldId="364"/>
            <ac:picMk id="12" creationId="{69C15115-479D-4F78-BF3F-2C148BC478FE}"/>
          </ac:picMkLst>
        </pc:picChg>
      </pc:sldChg>
      <pc:sldChg chg="addSp delSp modSp new mod">
        <pc:chgData name="poojavenu97@gmail.com" userId="0467a541f3a6b221" providerId="LiveId" clId="{FA317A5A-E6DF-4B98-9E37-6B0B6C1C0B91}" dt="2026-08-31T15:23:25.795" v="226" actId="1036"/>
        <pc:sldMkLst>
          <pc:docMk/>
          <pc:sldMk cId="3618112202" sldId="365"/>
        </pc:sldMkLst>
        <pc:spChg chg="mod">
          <ac:chgData name="poojavenu97@gmail.com" userId="0467a541f3a6b221" providerId="LiveId" clId="{FA317A5A-E6DF-4B98-9E37-6B0B6C1C0B91}" dt="2026-08-30T15:50:40.410" v="207"/>
          <ac:spMkLst>
            <pc:docMk/>
            <pc:sldMk cId="3618112202" sldId="365"/>
            <ac:spMk id="2" creationId="{E9DE0E92-FAFC-4FD6-8B71-E60299E27AD3}"/>
          </ac:spMkLst>
        </pc:spChg>
        <pc:spChg chg="del">
          <ac:chgData name="poojavenu97@gmail.com" userId="0467a541f3a6b221" providerId="LiveId" clId="{FA317A5A-E6DF-4B98-9E37-6B0B6C1C0B91}" dt="2026-08-30T15:28:23.394" v="97"/>
          <ac:spMkLst>
            <pc:docMk/>
            <pc:sldMk cId="3618112202" sldId="365"/>
            <ac:spMk id="3" creationId="{82EB25BC-5F54-4B3F-9036-C1685F583E88}"/>
          </ac:spMkLst>
        </pc:spChg>
        <pc:spChg chg="add mod">
          <ac:chgData name="poojavenu97@gmail.com" userId="0467a541f3a6b221" providerId="LiveId" clId="{FA317A5A-E6DF-4B98-9E37-6B0B6C1C0B91}" dt="2026-08-31T15:23:25.795" v="226" actId="1036"/>
          <ac:spMkLst>
            <pc:docMk/>
            <pc:sldMk cId="3618112202" sldId="365"/>
            <ac:spMk id="5" creationId="{3AAF94F8-F967-49B8-A5AB-093A93FB466C}"/>
          </ac:spMkLst>
        </pc:spChg>
        <pc:picChg chg="add del">
          <ac:chgData name="poojavenu97@gmail.com" userId="0467a541f3a6b221" providerId="LiveId" clId="{FA317A5A-E6DF-4B98-9E37-6B0B6C1C0B91}" dt="2026-08-30T15:28:09.722" v="96" actId="478"/>
          <ac:picMkLst>
            <pc:docMk/>
            <pc:sldMk cId="3618112202" sldId="365"/>
            <ac:picMk id="4" creationId="{DC9C99BB-EECC-42DC-B720-90096C9A8B25}"/>
          </ac:picMkLst>
        </pc:picChg>
      </pc:sldChg>
      <pc:sldChg chg="addSp delSp modSp new mod">
        <pc:chgData name="poojavenu97@gmail.com" userId="0467a541f3a6b221" providerId="LiveId" clId="{FA317A5A-E6DF-4B98-9E37-6B0B6C1C0B91}" dt="2026-08-31T15:23:44.911" v="231" actId="14100"/>
        <pc:sldMkLst>
          <pc:docMk/>
          <pc:sldMk cId="3463927757" sldId="366"/>
        </pc:sldMkLst>
        <pc:spChg chg="mod">
          <ac:chgData name="poojavenu97@gmail.com" userId="0467a541f3a6b221" providerId="LiveId" clId="{FA317A5A-E6DF-4B98-9E37-6B0B6C1C0B91}" dt="2026-08-30T15:50:40.410" v="207"/>
          <ac:spMkLst>
            <pc:docMk/>
            <pc:sldMk cId="3463927757" sldId="366"/>
            <ac:spMk id="2" creationId="{C465419F-BA46-4E91-AF43-6630B93C61C9}"/>
          </ac:spMkLst>
        </pc:spChg>
        <pc:spChg chg="del">
          <ac:chgData name="poojavenu97@gmail.com" userId="0467a541f3a6b221" providerId="LiveId" clId="{FA317A5A-E6DF-4B98-9E37-6B0B6C1C0B91}" dt="2026-08-30T15:28:47.106" v="100"/>
          <ac:spMkLst>
            <pc:docMk/>
            <pc:sldMk cId="3463927757" sldId="366"/>
            <ac:spMk id="3" creationId="{3F980880-33D6-4382-8AC0-64075889AE81}"/>
          </ac:spMkLst>
        </pc:spChg>
        <pc:picChg chg="add mod">
          <ac:chgData name="poojavenu97@gmail.com" userId="0467a541f3a6b221" providerId="LiveId" clId="{FA317A5A-E6DF-4B98-9E37-6B0B6C1C0B91}" dt="2026-08-31T15:23:44.911" v="231" actId="14100"/>
          <ac:picMkLst>
            <pc:docMk/>
            <pc:sldMk cId="3463927757" sldId="366"/>
            <ac:picMk id="4" creationId="{8D708480-7AEF-4CC0-8AE5-BE25BF79D799}"/>
          </ac:picMkLst>
        </pc:picChg>
      </pc:sldChg>
      <pc:sldChg chg="addSp delSp modSp new mod">
        <pc:chgData name="poojavenu97@gmail.com" userId="0467a541f3a6b221" providerId="LiveId" clId="{FA317A5A-E6DF-4B98-9E37-6B0B6C1C0B91}" dt="2026-08-31T15:25:06.651" v="233" actId="1036"/>
        <pc:sldMkLst>
          <pc:docMk/>
          <pc:sldMk cId="1884603774" sldId="367"/>
        </pc:sldMkLst>
        <pc:spChg chg="mod">
          <ac:chgData name="poojavenu97@gmail.com" userId="0467a541f3a6b221" providerId="LiveId" clId="{FA317A5A-E6DF-4B98-9E37-6B0B6C1C0B91}" dt="2026-08-30T15:50:40.410" v="207"/>
          <ac:spMkLst>
            <pc:docMk/>
            <pc:sldMk cId="1884603774" sldId="367"/>
            <ac:spMk id="2" creationId="{C0E1CB49-CD6B-4540-9CF7-3C0248B793FC}"/>
          </ac:spMkLst>
        </pc:spChg>
        <pc:spChg chg="del">
          <ac:chgData name="poojavenu97@gmail.com" userId="0467a541f3a6b221" providerId="LiveId" clId="{FA317A5A-E6DF-4B98-9E37-6B0B6C1C0B91}" dt="2026-08-30T15:29:45.497" v="102"/>
          <ac:spMkLst>
            <pc:docMk/>
            <pc:sldMk cId="1884603774" sldId="367"/>
            <ac:spMk id="3" creationId="{9BB8F694-FC16-49E7-9128-02A434413D03}"/>
          </ac:spMkLst>
        </pc:spChg>
        <pc:spChg chg="add mod">
          <ac:chgData name="poojavenu97@gmail.com" userId="0467a541f3a6b221" providerId="LiveId" clId="{FA317A5A-E6DF-4B98-9E37-6B0B6C1C0B91}" dt="2026-08-31T15:25:06.651" v="233" actId="1036"/>
          <ac:spMkLst>
            <pc:docMk/>
            <pc:sldMk cId="1884603774" sldId="367"/>
            <ac:spMk id="4" creationId="{20E36807-DA20-4CEB-9CAC-579A821B4D5C}"/>
          </ac:spMkLst>
        </pc:spChg>
      </pc:sldChg>
      <pc:sldChg chg="addSp delSp modSp new mod modClrScheme chgLayout">
        <pc:chgData name="poojavenu97@gmail.com" userId="0467a541f3a6b221" providerId="LiveId" clId="{FA317A5A-E6DF-4B98-9E37-6B0B6C1C0B91}" dt="2026-08-31T15:29:05.625" v="243" actId="14100"/>
        <pc:sldMkLst>
          <pc:docMk/>
          <pc:sldMk cId="133156450" sldId="368"/>
        </pc:sldMkLst>
        <pc:spChg chg="del mod ord">
          <ac:chgData name="poojavenu97@gmail.com" userId="0467a541f3a6b221" providerId="LiveId" clId="{FA317A5A-E6DF-4B98-9E37-6B0B6C1C0B91}" dt="2026-08-30T15:31:54.613" v="113" actId="700"/>
          <ac:spMkLst>
            <pc:docMk/>
            <pc:sldMk cId="133156450" sldId="368"/>
            <ac:spMk id="2" creationId="{B28E9743-41C6-41F0-A4F0-ACC39F3808EF}"/>
          </ac:spMkLst>
        </pc:spChg>
        <pc:spChg chg="del mod ord">
          <ac:chgData name="poojavenu97@gmail.com" userId="0467a541f3a6b221" providerId="LiveId" clId="{FA317A5A-E6DF-4B98-9E37-6B0B6C1C0B91}" dt="2026-08-30T15:31:54.613" v="113" actId="700"/>
          <ac:spMkLst>
            <pc:docMk/>
            <pc:sldMk cId="133156450" sldId="368"/>
            <ac:spMk id="3" creationId="{923DC2C2-FDA4-42CB-9C69-20A90F4EA3F7}"/>
          </ac:spMkLst>
        </pc:spChg>
        <pc:spChg chg="add mod ord">
          <ac:chgData name="poojavenu97@gmail.com" userId="0467a541f3a6b221" providerId="LiveId" clId="{FA317A5A-E6DF-4B98-9E37-6B0B6C1C0B91}" dt="2026-08-31T15:25:35.657" v="234" actId="14100"/>
          <ac:spMkLst>
            <pc:docMk/>
            <pc:sldMk cId="133156450" sldId="368"/>
            <ac:spMk id="4" creationId="{36595F5F-437E-4298-B65F-3D6E0842BB3C}"/>
          </ac:spMkLst>
        </pc:spChg>
        <pc:spChg chg="add del mod ord">
          <ac:chgData name="poojavenu97@gmail.com" userId="0467a541f3a6b221" providerId="LiveId" clId="{FA317A5A-E6DF-4B98-9E37-6B0B6C1C0B91}" dt="2026-08-30T15:32:13.319" v="114"/>
          <ac:spMkLst>
            <pc:docMk/>
            <pc:sldMk cId="133156450" sldId="368"/>
            <ac:spMk id="5" creationId="{F6360E64-93C6-4D01-AEEC-BB8D1A805359}"/>
          </ac:spMkLst>
        </pc:spChg>
        <pc:spChg chg="add del mod ord">
          <ac:chgData name="poojavenu97@gmail.com" userId="0467a541f3a6b221" providerId="LiveId" clId="{FA317A5A-E6DF-4B98-9E37-6B0B6C1C0B91}" dt="2026-08-30T15:32:28.777" v="117"/>
          <ac:spMkLst>
            <pc:docMk/>
            <pc:sldMk cId="133156450" sldId="368"/>
            <ac:spMk id="6" creationId="{7B401F81-2037-4904-A7D0-B31D57B65921}"/>
          </ac:spMkLst>
        </pc:spChg>
        <pc:spChg chg="add mod">
          <ac:chgData name="poojavenu97@gmail.com" userId="0467a541f3a6b221" providerId="LiveId" clId="{FA317A5A-E6DF-4B98-9E37-6B0B6C1C0B91}" dt="2026-08-31T15:28:49.848" v="240" actId="27636"/>
          <ac:spMkLst>
            <pc:docMk/>
            <pc:sldMk cId="133156450" sldId="368"/>
            <ac:spMk id="7" creationId="{FE368CB9-0842-4C61-9D49-26C4E217D3F1}"/>
          </ac:spMkLst>
        </pc:spChg>
        <pc:picChg chg="add mod">
          <ac:chgData name="poojavenu97@gmail.com" userId="0467a541f3a6b221" providerId="LiveId" clId="{FA317A5A-E6DF-4B98-9E37-6B0B6C1C0B91}" dt="2026-08-31T15:29:05.625" v="243" actId="14100"/>
          <ac:picMkLst>
            <pc:docMk/>
            <pc:sldMk cId="133156450" sldId="368"/>
            <ac:picMk id="8" creationId="{30DF1FF2-47A1-498C-82F8-F1ECDE18F2CE}"/>
          </ac:picMkLst>
        </pc:picChg>
        <pc:picChg chg="add mod">
          <ac:chgData name="poojavenu97@gmail.com" userId="0467a541f3a6b221" providerId="LiveId" clId="{FA317A5A-E6DF-4B98-9E37-6B0B6C1C0B91}" dt="2026-08-30T15:33:03.983" v="123" actId="14100"/>
          <ac:picMkLst>
            <pc:docMk/>
            <pc:sldMk cId="133156450" sldId="368"/>
            <ac:picMk id="9" creationId="{752283D9-3E57-4E28-9EFE-C106FEEF95E4}"/>
          </ac:picMkLst>
        </pc:picChg>
      </pc:sldChg>
      <pc:sldChg chg="addSp delSp modSp new mod">
        <pc:chgData name="poojavenu97@gmail.com" userId="0467a541f3a6b221" providerId="LiveId" clId="{FA317A5A-E6DF-4B98-9E37-6B0B6C1C0B91}" dt="2026-08-30T15:50:40.410" v="207"/>
        <pc:sldMkLst>
          <pc:docMk/>
          <pc:sldMk cId="3300689368" sldId="369"/>
        </pc:sldMkLst>
        <pc:spChg chg="mod">
          <ac:chgData name="poojavenu97@gmail.com" userId="0467a541f3a6b221" providerId="LiveId" clId="{FA317A5A-E6DF-4B98-9E37-6B0B6C1C0B91}" dt="2026-08-30T15:50:40.410" v="207"/>
          <ac:spMkLst>
            <pc:docMk/>
            <pc:sldMk cId="3300689368" sldId="369"/>
            <ac:spMk id="2" creationId="{82E71000-9CB1-4EF5-9C8D-505E593CB756}"/>
          </ac:spMkLst>
        </pc:spChg>
        <pc:spChg chg="del">
          <ac:chgData name="poojavenu97@gmail.com" userId="0467a541f3a6b221" providerId="LiveId" clId="{FA317A5A-E6DF-4B98-9E37-6B0B6C1C0B91}" dt="2026-08-30T15:34:06.290" v="125"/>
          <ac:spMkLst>
            <pc:docMk/>
            <pc:sldMk cId="3300689368" sldId="369"/>
            <ac:spMk id="3" creationId="{E93DB8CE-9D46-4DE2-9566-66EF864CAF52}"/>
          </ac:spMkLst>
        </pc:spChg>
        <pc:spChg chg="del">
          <ac:chgData name="poojavenu97@gmail.com" userId="0467a541f3a6b221" providerId="LiveId" clId="{FA317A5A-E6DF-4B98-9E37-6B0B6C1C0B91}" dt="2026-08-30T15:34:39.157" v="127"/>
          <ac:spMkLst>
            <pc:docMk/>
            <pc:sldMk cId="3300689368" sldId="369"/>
            <ac:spMk id="4" creationId="{F88484C2-74C5-4BC3-B227-F70ECEFF6154}"/>
          </ac:spMkLst>
        </pc:spChg>
        <pc:spChg chg="add mod">
          <ac:chgData name="poojavenu97@gmail.com" userId="0467a541f3a6b221" providerId="LiveId" clId="{FA317A5A-E6DF-4B98-9E37-6B0B6C1C0B91}" dt="2026-08-30T15:34:13.247" v="126" actId="1076"/>
          <ac:spMkLst>
            <pc:docMk/>
            <pc:sldMk cId="3300689368" sldId="369"/>
            <ac:spMk id="5" creationId="{82F48CEB-B866-436D-BE56-C8377B01094C}"/>
          </ac:spMkLst>
        </pc:spChg>
        <pc:picChg chg="add mod">
          <ac:chgData name="poojavenu97@gmail.com" userId="0467a541f3a6b221" providerId="LiveId" clId="{FA317A5A-E6DF-4B98-9E37-6B0B6C1C0B91}" dt="2026-08-30T15:34:48.397" v="130" actId="14100"/>
          <ac:picMkLst>
            <pc:docMk/>
            <pc:sldMk cId="3300689368" sldId="369"/>
            <ac:picMk id="6" creationId="{DD8B7417-F154-4E6D-8608-B8EDE0A1FB6D}"/>
          </ac:picMkLst>
        </pc:picChg>
      </pc:sldChg>
      <pc:sldChg chg="modSp new mod">
        <pc:chgData name="poojavenu97@gmail.com" userId="0467a541f3a6b221" providerId="LiveId" clId="{FA317A5A-E6DF-4B98-9E37-6B0B6C1C0B91}" dt="2026-08-31T15:37:42.024" v="282" actId="20577"/>
        <pc:sldMkLst>
          <pc:docMk/>
          <pc:sldMk cId="1417033436" sldId="370"/>
        </pc:sldMkLst>
        <pc:spChg chg="mod">
          <ac:chgData name="poojavenu97@gmail.com" userId="0467a541f3a6b221" providerId="LiveId" clId="{FA317A5A-E6DF-4B98-9E37-6B0B6C1C0B91}" dt="2026-08-30T15:50:40.410" v="207"/>
          <ac:spMkLst>
            <pc:docMk/>
            <pc:sldMk cId="1417033436" sldId="370"/>
            <ac:spMk id="2" creationId="{FB56CC35-780E-45DD-AAAA-62159B758AF3}"/>
          </ac:spMkLst>
        </pc:spChg>
        <pc:spChg chg="mod">
          <ac:chgData name="poojavenu97@gmail.com" userId="0467a541f3a6b221" providerId="LiveId" clId="{FA317A5A-E6DF-4B98-9E37-6B0B6C1C0B91}" dt="2026-08-31T15:37:42.024" v="282" actId="20577"/>
          <ac:spMkLst>
            <pc:docMk/>
            <pc:sldMk cId="1417033436" sldId="370"/>
            <ac:spMk id="3" creationId="{9C262DAF-F696-4386-82F6-9F60B5510CB0}"/>
          </ac:spMkLst>
        </pc:spChg>
      </pc:sldChg>
      <pc:sldChg chg="addSp delSp modSp new mod">
        <pc:chgData name="poojavenu97@gmail.com" userId="0467a541f3a6b221" providerId="LiveId" clId="{FA317A5A-E6DF-4B98-9E37-6B0B6C1C0B91}" dt="2026-08-30T15:50:40.410" v="207"/>
        <pc:sldMkLst>
          <pc:docMk/>
          <pc:sldMk cId="3672656132" sldId="371"/>
        </pc:sldMkLst>
        <pc:spChg chg="mod">
          <ac:chgData name="poojavenu97@gmail.com" userId="0467a541f3a6b221" providerId="LiveId" clId="{FA317A5A-E6DF-4B98-9E37-6B0B6C1C0B91}" dt="2026-08-30T15:50:40.410" v="207"/>
          <ac:spMkLst>
            <pc:docMk/>
            <pc:sldMk cId="3672656132" sldId="371"/>
            <ac:spMk id="2" creationId="{24ED2BBC-1DD5-4B92-A4B3-881CA9F7E68B}"/>
          </ac:spMkLst>
        </pc:spChg>
        <pc:spChg chg="del">
          <ac:chgData name="poojavenu97@gmail.com" userId="0467a541f3a6b221" providerId="LiveId" clId="{FA317A5A-E6DF-4B98-9E37-6B0B6C1C0B91}" dt="2026-08-30T15:43:01.798" v="149"/>
          <ac:spMkLst>
            <pc:docMk/>
            <pc:sldMk cId="3672656132" sldId="371"/>
            <ac:spMk id="3" creationId="{A914AF58-7DAC-4B83-B24F-24D782BDB824}"/>
          </ac:spMkLst>
        </pc:spChg>
        <pc:spChg chg="add mod">
          <ac:chgData name="poojavenu97@gmail.com" userId="0467a541f3a6b221" providerId="LiveId" clId="{FA317A5A-E6DF-4B98-9E37-6B0B6C1C0B91}" dt="2026-08-30T15:46:07.230" v="156" actId="1076"/>
          <ac:spMkLst>
            <pc:docMk/>
            <pc:sldMk cId="3672656132" sldId="371"/>
            <ac:spMk id="5" creationId="{2523FD33-AA46-410A-BE2E-C1A3298FFE25}"/>
          </ac:spMkLst>
        </pc:spChg>
        <pc:picChg chg="add mod">
          <ac:chgData name="poojavenu97@gmail.com" userId="0467a541f3a6b221" providerId="LiveId" clId="{FA317A5A-E6DF-4B98-9E37-6B0B6C1C0B91}" dt="2026-08-30T15:46:15.650" v="158" actId="14100"/>
          <ac:picMkLst>
            <pc:docMk/>
            <pc:sldMk cId="3672656132" sldId="371"/>
            <ac:picMk id="4" creationId="{4FAAB4DB-E5B8-4595-87E6-1C29BE1B946F}"/>
          </ac:picMkLst>
        </pc:picChg>
      </pc:sldChg>
      <pc:sldChg chg="modSp new mod">
        <pc:chgData name="poojavenu97@gmail.com" userId="0467a541f3a6b221" providerId="LiveId" clId="{FA317A5A-E6DF-4B98-9E37-6B0B6C1C0B91}" dt="2026-08-30T15:50:40.410" v="207"/>
        <pc:sldMkLst>
          <pc:docMk/>
          <pc:sldMk cId="4107213084" sldId="372"/>
        </pc:sldMkLst>
        <pc:spChg chg="mod">
          <ac:chgData name="poojavenu97@gmail.com" userId="0467a541f3a6b221" providerId="LiveId" clId="{FA317A5A-E6DF-4B98-9E37-6B0B6C1C0B91}" dt="2026-08-30T15:50:40.410" v="207"/>
          <ac:spMkLst>
            <pc:docMk/>
            <pc:sldMk cId="4107213084" sldId="372"/>
            <ac:spMk id="2" creationId="{73FA00CF-08B9-4CBA-A0EC-17A27C7DCCB0}"/>
          </ac:spMkLst>
        </pc:spChg>
        <pc:spChg chg="mod">
          <ac:chgData name="poojavenu97@gmail.com" userId="0467a541f3a6b221" providerId="LiveId" clId="{FA317A5A-E6DF-4B98-9E37-6B0B6C1C0B91}" dt="2026-08-30T15:50:40.410" v="207"/>
          <ac:spMkLst>
            <pc:docMk/>
            <pc:sldMk cId="4107213084" sldId="372"/>
            <ac:spMk id="3" creationId="{93BE3B93-93AE-4290-ACA0-B08CA5FE5117}"/>
          </ac:spMkLst>
        </pc:spChg>
      </pc:sldChg>
      <pc:sldChg chg="modSp new mod">
        <pc:chgData name="poojavenu97@gmail.com" userId="0467a541f3a6b221" providerId="LiveId" clId="{FA317A5A-E6DF-4B98-9E37-6B0B6C1C0B91}" dt="2026-08-31T18:05:51.710" v="511" actId="20577"/>
        <pc:sldMkLst>
          <pc:docMk/>
          <pc:sldMk cId="3782562485" sldId="373"/>
        </pc:sldMkLst>
        <pc:spChg chg="mod">
          <ac:chgData name="poojavenu97@gmail.com" userId="0467a541f3a6b221" providerId="LiveId" clId="{FA317A5A-E6DF-4B98-9E37-6B0B6C1C0B91}" dt="2026-08-31T18:03:52.327" v="294" actId="20577"/>
          <ac:spMkLst>
            <pc:docMk/>
            <pc:sldMk cId="3782562485" sldId="373"/>
            <ac:spMk id="2" creationId="{0E0638FB-E3CF-4A13-B6A0-81192D80C400}"/>
          </ac:spMkLst>
        </pc:spChg>
        <pc:spChg chg="mod">
          <ac:chgData name="poojavenu97@gmail.com" userId="0467a541f3a6b221" providerId="LiveId" clId="{FA317A5A-E6DF-4B98-9E37-6B0B6C1C0B91}" dt="2026-08-31T18:05:51.710" v="511" actId="20577"/>
          <ac:spMkLst>
            <pc:docMk/>
            <pc:sldMk cId="3782562485" sldId="373"/>
            <ac:spMk id="3" creationId="{EB60722C-BCF0-4763-B95D-417FFD797B7B}"/>
          </ac:spMkLst>
        </pc:spChg>
      </pc:sldChg>
      <pc:sldChg chg="modSp new mod">
        <pc:chgData name="poojavenu97@gmail.com" userId="0467a541f3a6b221" providerId="LiveId" clId="{FA317A5A-E6DF-4B98-9E37-6B0B6C1C0B91}" dt="2026-08-31T18:07:00.016" v="575" actId="20577"/>
        <pc:sldMkLst>
          <pc:docMk/>
          <pc:sldMk cId="2425702624" sldId="374"/>
        </pc:sldMkLst>
        <pc:spChg chg="mod">
          <ac:chgData name="poojavenu97@gmail.com" userId="0467a541f3a6b221" providerId="LiveId" clId="{FA317A5A-E6DF-4B98-9E37-6B0B6C1C0B91}" dt="2026-08-31T18:07:00.016" v="575" actId="20577"/>
          <ac:spMkLst>
            <pc:docMk/>
            <pc:sldMk cId="2425702624" sldId="374"/>
            <ac:spMk id="3" creationId="{5B8D99F5-7621-4A6A-84E5-1C2BF70EBE02}"/>
          </ac:spMkLst>
        </pc:spChg>
      </pc:sldChg>
      <pc:sldChg chg="modSp new mod">
        <pc:chgData name="poojavenu97@gmail.com" userId="0467a541f3a6b221" providerId="LiveId" clId="{FA317A5A-E6DF-4B98-9E37-6B0B6C1C0B91}" dt="2026-08-31T18:13:02.021" v="736" actId="20577"/>
        <pc:sldMkLst>
          <pc:docMk/>
          <pc:sldMk cId="634568677" sldId="375"/>
        </pc:sldMkLst>
        <pc:spChg chg="mod">
          <ac:chgData name="poojavenu97@gmail.com" userId="0467a541f3a6b221" providerId="LiveId" clId="{FA317A5A-E6DF-4B98-9E37-6B0B6C1C0B91}" dt="2026-08-31T18:10:57.824" v="584" actId="20577"/>
          <ac:spMkLst>
            <pc:docMk/>
            <pc:sldMk cId="634568677" sldId="375"/>
            <ac:spMk id="2" creationId="{27F126A4-2EB8-4146-9005-5CF6454F55A5}"/>
          </ac:spMkLst>
        </pc:spChg>
        <pc:spChg chg="mod">
          <ac:chgData name="poojavenu97@gmail.com" userId="0467a541f3a6b221" providerId="LiveId" clId="{FA317A5A-E6DF-4B98-9E37-6B0B6C1C0B91}" dt="2026-08-31T18:13:02.021" v="736" actId="20577"/>
          <ac:spMkLst>
            <pc:docMk/>
            <pc:sldMk cId="634568677" sldId="375"/>
            <ac:spMk id="3" creationId="{3457DBBD-C890-4007-A275-7024B049220A}"/>
          </ac:spMkLst>
        </pc:spChg>
      </pc:sldChg>
      <pc:sldChg chg="modSp new mod">
        <pc:chgData name="poojavenu97@gmail.com" userId="0467a541f3a6b221" providerId="LiveId" clId="{FA317A5A-E6DF-4B98-9E37-6B0B6C1C0B91}" dt="2026-08-31T18:13:16.847" v="764" actId="20577"/>
        <pc:sldMkLst>
          <pc:docMk/>
          <pc:sldMk cId="990447417" sldId="376"/>
        </pc:sldMkLst>
        <pc:spChg chg="mod">
          <ac:chgData name="poojavenu97@gmail.com" userId="0467a541f3a6b221" providerId="LiveId" clId="{FA317A5A-E6DF-4B98-9E37-6B0B6C1C0B91}" dt="2026-08-31T18:13:16.847" v="764" actId="20577"/>
          <ac:spMkLst>
            <pc:docMk/>
            <pc:sldMk cId="990447417" sldId="376"/>
            <ac:spMk id="3" creationId="{0C415446-B523-496B-9EC1-3F41390003EE}"/>
          </ac:spMkLst>
        </pc:spChg>
      </pc:sldChg>
      <pc:sldChg chg="addSp delSp modSp new mod">
        <pc:chgData name="poojavenu97@gmail.com" userId="0467a541f3a6b221" providerId="LiveId" clId="{FA317A5A-E6DF-4B98-9E37-6B0B6C1C0B91}" dt="2026-08-31T18:21:01.357" v="770" actId="14100"/>
        <pc:sldMkLst>
          <pc:docMk/>
          <pc:sldMk cId="1686895166" sldId="377"/>
        </pc:sldMkLst>
        <pc:spChg chg="del">
          <ac:chgData name="poojavenu97@gmail.com" userId="0467a541f3a6b221" providerId="LiveId" clId="{FA317A5A-E6DF-4B98-9E37-6B0B6C1C0B91}" dt="2026-08-31T18:20:50.676" v="766"/>
          <ac:spMkLst>
            <pc:docMk/>
            <pc:sldMk cId="1686895166" sldId="377"/>
            <ac:spMk id="3" creationId="{0002CDE8-1EAC-40A7-B2D6-CC7E40B8F16A}"/>
          </ac:spMkLst>
        </pc:spChg>
        <pc:picChg chg="add mod">
          <ac:chgData name="poojavenu97@gmail.com" userId="0467a541f3a6b221" providerId="LiveId" clId="{FA317A5A-E6DF-4B98-9E37-6B0B6C1C0B91}" dt="2026-08-31T18:21:01.357" v="770" actId="14100"/>
          <ac:picMkLst>
            <pc:docMk/>
            <pc:sldMk cId="1686895166" sldId="377"/>
            <ac:picMk id="4" creationId="{0D468438-E0AA-4ED1-AA66-6C2E4BCE14F0}"/>
          </ac:picMkLst>
        </pc:picChg>
      </pc:sldChg>
      <pc:sldChg chg="addSp delSp modSp new mod">
        <pc:chgData name="poojavenu97@gmail.com" userId="0467a541f3a6b221" providerId="LiveId" clId="{FA317A5A-E6DF-4B98-9E37-6B0B6C1C0B91}" dt="2026-08-31T18:22:47.463" v="778" actId="14100"/>
        <pc:sldMkLst>
          <pc:docMk/>
          <pc:sldMk cId="3453709960" sldId="378"/>
        </pc:sldMkLst>
        <pc:spChg chg="del">
          <ac:chgData name="poojavenu97@gmail.com" userId="0467a541f3a6b221" providerId="LiveId" clId="{FA317A5A-E6DF-4B98-9E37-6B0B6C1C0B91}" dt="2026-08-31T18:22:33.213" v="773"/>
          <ac:spMkLst>
            <pc:docMk/>
            <pc:sldMk cId="3453709960" sldId="378"/>
            <ac:spMk id="3" creationId="{382CC339-2BE0-410C-A07C-E26ED69782DD}"/>
          </ac:spMkLst>
        </pc:spChg>
        <pc:picChg chg="add mod">
          <ac:chgData name="poojavenu97@gmail.com" userId="0467a541f3a6b221" providerId="LiveId" clId="{FA317A5A-E6DF-4B98-9E37-6B0B6C1C0B91}" dt="2026-08-31T18:22:47.463" v="778" actId="14100"/>
          <ac:picMkLst>
            <pc:docMk/>
            <pc:sldMk cId="3453709960" sldId="378"/>
            <ac:picMk id="4" creationId="{906BE56E-819C-4452-A437-BBB099EE9CF8}"/>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1" name="Picture 10" descr="Celestia-R1---OverlayTitle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397750" cy="6858000"/>
          </a:xfrm>
          <a:prstGeom prst="rect">
            <a:avLst/>
          </a:prstGeom>
        </p:spPr>
      </p:pic>
      <p:sp>
        <p:nvSpPr>
          <p:cNvPr id="2" name="Title 1"/>
          <p:cNvSpPr>
            <a:spLocks noGrp="1"/>
          </p:cNvSpPr>
          <p:nvPr>
            <p:ph type="ctrTitle"/>
          </p:nvPr>
        </p:nvSpPr>
        <p:spPr>
          <a:xfrm>
            <a:off x="2743973" y="1964267"/>
            <a:ext cx="5714228" cy="2421464"/>
          </a:xfrm>
        </p:spPr>
        <p:txBody>
          <a:bodyPr anchor="b">
            <a:normAutofit/>
          </a:bodyPr>
          <a:lstStyle>
            <a:lvl1pPr algn="r">
              <a:defRPr sz="4400">
                <a:effectLst/>
              </a:defRPr>
            </a:lvl1pPr>
          </a:lstStyle>
          <a:p>
            <a:r>
              <a:rPr lang="en-US"/>
              <a:t>Click to edit Master title style</a:t>
            </a:r>
            <a:endParaRPr lang="en-US" dirty="0"/>
          </a:p>
        </p:txBody>
      </p:sp>
      <p:sp>
        <p:nvSpPr>
          <p:cNvPr id="3" name="Subtitle 2"/>
          <p:cNvSpPr>
            <a:spLocks noGrp="1"/>
          </p:cNvSpPr>
          <p:nvPr>
            <p:ph type="subTitle" idx="1"/>
          </p:nvPr>
        </p:nvSpPr>
        <p:spPr>
          <a:xfrm>
            <a:off x="2743973" y="4385733"/>
            <a:ext cx="5714228"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752311" y="5870576"/>
            <a:ext cx="1212173" cy="377825"/>
          </a:xfrm>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a:xfrm>
            <a:off x="2743973" y="5870576"/>
            <a:ext cx="3932137" cy="377825"/>
          </a:xfrm>
        </p:spPr>
        <p:txBody>
          <a:bodyPr/>
          <a:lstStyle/>
          <a:p>
            <a:endParaRPr lang="en-IN"/>
          </a:p>
        </p:txBody>
      </p:sp>
      <p:sp>
        <p:nvSpPr>
          <p:cNvPr id="6" name="Slide Number Placeholder 5"/>
          <p:cNvSpPr>
            <a:spLocks noGrp="1"/>
          </p:cNvSpPr>
          <p:nvPr>
            <p:ph type="sldNum" sz="quarter" idx="12"/>
          </p:nvPr>
        </p:nvSpPr>
        <p:spPr>
          <a:xfrm>
            <a:off x="8040685" y="5870576"/>
            <a:ext cx="417516" cy="377825"/>
          </a:xfrm>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2960311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4732865"/>
            <a:ext cx="7772400" cy="566738"/>
          </a:xfrm>
        </p:spPr>
        <p:txBody>
          <a:bodyPr anchor="b">
            <a:normAutofit/>
          </a:bodyPr>
          <a:lstStyle>
            <a:lvl1pPr algn="l">
              <a:defRPr sz="2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4401" y="932112"/>
            <a:ext cx="685800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57201" y="5299603"/>
            <a:ext cx="77724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1937235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3" y="609602"/>
            <a:ext cx="7772399"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457202" y="4343400"/>
            <a:ext cx="7772399"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1460404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7" name="Picture 1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3" name="Text Placeholder 9"/>
          <p:cNvSpPr>
            <a:spLocks noGrp="1"/>
          </p:cNvSpPr>
          <p:nvPr>
            <p:ph type="body" sz="quarter" idx="13"/>
          </p:nvPr>
        </p:nvSpPr>
        <p:spPr>
          <a:xfrm>
            <a:off x="988671" y="3352800"/>
            <a:ext cx="6876133" cy="381000"/>
          </a:xfrm>
        </p:spPr>
        <p:txBody>
          <a:bodyPr anchor="ctr">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462266" y="4343400"/>
            <a:ext cx="7772400"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7792992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3291648"/>
            <a:ext cx="7772401" cy="1468800"/>
          </a:xfrm>
        </p:spPr>
        <p:txBody>
          <a:bodyPr anchor="b">
            <a:normAutofit/>
          </a:bodyPr>
          <a:lstStyle>
            <a:lvl1pPr algn="l">
              <a:defRPr sz="2800" b="0" cap="none"/>
            </a:lvl1pPr>
          </a:lstStyle>
          <a:p>
            <a:r>
              <a:rPr lang="en-US"/>
              <a:t>Click to edit Master title style</a:t>
            </a:r>
            <a:endParaRPr lang="en-US" dirty="0"/>
          </a:p>
        </p:txBody>
      </p:sp>
      <p:sp>
        <p:nvSpPr>
          <p:cNvPr id="3" name="Text Placeholder 2"/>
          <p:cNvSpPr>
            <a:spLocks noGrp="1"/>
          </p:cNvSpPr>
          <p:nvPr>
            <p:ph type="body" idx="1"/>
          </p:nvPr>
        </p:nvSpPr>
        <p:spPr>
          <a:xfrm>
            <a:off x="457200" y="4760448"/>
            <a:ext cx="7772402"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11081669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14" name="TextBox 13"/>
          <p:cNvSpPr txBox="1"/>
          <p:nvPr/>
        </p:nvSpPr>
        <p:spPr>
          <a:xfrm>
            <a:off x="7735800" y="2751671"/>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21796" y="718114"/>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2" name="Title 1"/>
          <p:cNvSpPr>
            <a:spLocks noGrp="1"/>
          </p:cNvSpPr>
          <p:nvPr>
            <p:ph type="title"/>
          </p:nvPr>
        </p:nvSpPr>
        <p:spPr>
          <a:xfrm>
            <a:off x="879115" y="609602"/>
            <a:ext cx="7091297"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457200" y="3886200"/>
            <a:ext cx="7772401" cy="8890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57200" y="4775200"/>
            <a:ext cx="7772401" cy="10160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4257050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4440" y="609602"/>
            <a:ext cx="7772401" cy="2743199"/>
          </a:xfrm>
        </p:spPr>
        <p:txBody>
          <a:bodyPr vert="horz" lIns="91440" tIns="45720" rIns="91440" bIns="45720" rtlCol="0" anchor="ctr">
            <a:normAutofit/>
          </a:bodyPr>
          <a:lstStyle>
            <a:lvl1pPr>
              <a:defRPr lang="en-US" sz="2800"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464440" y="3505200"/>
            <a:ext cx="7772401" cy="838200"/>
          </a:xfrm>
        </p:spPr>
        <p:txBody>
          <a:bodyPr vert="horz" lIns="91440" tIns="45720" rIns="91440" bIns="45720" rtlCol="0" anchor="b">
            <a:normAutofit/>
          </a:bodyPr>
          <a:lstStyle>
            <a:lvl1pPr>
              <a:buNone/>
              <a:defRPr lang="en-US" sz="20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464439" y="4343400"/>
            <a:ext cx="7772401" cy="14478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585484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8" name="Title 1"/>
          <p:cNvSpPr>
            <a:spLocks noGrp="1"/>
          </p:cNvSpPr>
          <p:nvPr>
            <p:ph type="title"/>
          </p:nvPr>
        </p:nvSpPr>
        <p:spPr>
          <a:xfrm>
            <a:off x="457200" y="609601"/>
            <a:ext cx="7772400" cy="1456267"/>
          </a:xfrm>
        </p:spPr>
        <p:txBody>
          <a:bodyPr>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17397472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Vertical Title 1"/>
          <p:cNvSpPr>
            <a:spLocks noGrp="1"/>
          </p:cNvSpPr>
          <p:nvPr>
            <p:ph type="title" orient="vert"/>
          </p:nvPr>
        </p:nvSpPr>
        <p:spPr>
          <a:xfrm>
            <a:off x="6552978" y="609600"/>
            <a:ext cx="1676621" cy="5181601"/>
          </a:xfrm>
        </p:spPr>
        <p:txBody>
          <a:bodyPr vert="eaVert">
            <a:normAutofit/>
          </a:bodyPr>
          <a:lstStyle>
            <a:lvl1pPr>
              <a:defRPr sz="2800"/>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5990184"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3102462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345325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2" y="3308581"/>
            <a:ext cx="77724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457201" y="4777381"/>
            <a:ext cx="7772400" cy="860400"/>
          </a:xfrm>
        </p:spPr>
        <p:txBody>
          <a:bodyPr anchor="t">
            <a:normAutofit/>
          </a:bodyPr>
          <a:lstStyle>
            <a:lvl1pPr marL="0" indent="0" algn="l">
              <a:buNone/>
              <a:defRPr sz="18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21650495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1" y="2142068"/>
            <a:ext cx="3813048"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6553" y="2142068"/>
            <a:ext cx="3813048"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357257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3" name="Picture 12"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p:txBody>
          <a:bodyPr>
            <a:normAutofit/>
          </a:bodyPr>
          <a:lstStyle>
            <a:lvl1pPr>
              <a:defRPr sz="3200"/>
            </a:lvl1pPr>
          </a:lstStyle>
          <a:p>
            <a:r>
              <a:rPr lang="en-US"/>
              <a:t>Click to edit Master title style</a:t>
            </a:r>
            <a:endParaRPr lang="en-US" dirty="0"/>
          </a:p>
        </p:txBody>
      </p:sp>
      <p:sp>
        <p:nvSpPr>
          <p:cNvPr id="3" name="Text Placeholder 2"/>
          <p:cNvSpPr>
            <a:spLocks noGrp="1"/>
          </p:cNvSpPr>
          <p:nvPr>
            <p:ph type="body" idx="1"/>
          </p:nvPr>
        </p:nvSpPr>
        <p:spPr>
          <a:xfrm>
            <a:off x="743480" y="2218267"/>
            <a:ext cx="354060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11120" y="2218267"/>
            <a:ext cx="3518480"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6552" y="2870201"/>
            <a:ext cx="3813048"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834899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57201" y="609601"/>
            <a:ext cx="7772400" cy="1456267"/>
          </a:xfrm>
        </p:spPr>
        <p:txBody>
          <a:bodyPr>
            <a:normAutofit/>
          </a:bodyPr>
          <a:lstStyle>
            <a:lvl1pPr>
              <a:defRPr sz="32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1271342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Date Placeholder 1"/>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766047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2" name="Picture 11"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1718" y="1557868"/>
            <a:ext cx="2862910" cy="1439332"/>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606144" y="609601"/>
            <a:ext cx="4627975"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61718" y="2997200"/>
            <a:ext cx="2862910" cy="184573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20274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descr="Celestia-R1---OverlayContentS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6" y="0"/>
            <a:ext cx="9118600" cy="6858000"/>
          </a:xfrm>
          <a:prstGeom prst="rect">
            <a:avLst/>
          </a:prstGeom>
        </p:spPr>
      </p:pic>
      <p:sp>
        <p:nvSpPr>
          <p:cNvPr id="2" name="Title 1"/>
          <p:cNvSpPr>
            <a:spLocks noGrp="1"/>
          </p:cNvSpPr>
          <p:nvPr>
            <p:ph type="title"/>
          </p:nvPr>
        </p:nvSpPr>
        <p:spPr>
          <a:xfrm>
            <a:off x="462128" y="1735672"/>
            <a:ext cx="4097204" cy="1371600"/>
          </a:xfrm>
        </p:spPr>
        <p:txBody>
          <a:bodyPr anchor="b">
            <a:normAutofit/>
          </a:bodyPr>
          <a:lstStyle>
            <a:lvl1pPr algn="l">
              <a:defRPr sz="24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029200" y="914400"/>
            <a:ext cx="3200400"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vert="horz" lIns="91440" tIns="45720" rIns="91440" bIns="45720" rtlCol="0" anchor="t">
            <a:normAutofit/>
          </a:bodyPr>
          <a:lstStyle>
            <a:lvl1pPr>
              <a:defRPr lang="en-US" sz="1600" dirty="0"/>
            </a:lvl1pPr>
          </a:lstStyle>
          <a:p>
            <a:pPr marL="0" lvl="0" indent="0" algn="ctr">
              <a:buNone/>
            </a:pPr>
            <a:r>
              <a:rPr lang="en-US"/>
              <a:t>Click icon to add picture</a:t>
            </a:r>
            <a:endParaRPr lang="en-US" dirty="0"/>
          </a:p>
        </p:txBody>
      </p:sp>
      <p:sp>
        <p:nvSpPr>
          <p:cNvPr id="4" name="Text Placeholder 3"/>
          <p:cNvSpPr>
            <a:spLocks noGrp="1"/>
          </p:cNvSpPr>
          <p:nvPr>
            <p:ph type="body" sz="half" idx="2"/>
          </p:nvPr>
        </p:nvSpPr>
        <p:spPr>
          <a:xfrm>
            <a:off x="462128" y="3107272"/>
            <a:ext cx="4097204"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7721BE9-0B6F-4A9B-8800-823C1197D818}" type="datetimeFigureOut">
              <a:rPr lang="en-IN" smtClean="0"/>
              <a:pPr/>
              <a:t>30-08-2026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FF1BEAFF-AFAC-4D93-B55A-49DFB7326F3C}" type="slidenum">
              <a:rPr lang="en-IN" smtClean="0"/>
              <a:pPr/>
              <a:t>‹#›</a:t>
            </a:fld>
            <a:endParaRPr lang="en-IN"/>
          </a:p>
        </p:txBody>
      </p:sp>
    </p:spTree>
    <p:extLst>
      <p:ext uri="{BB962C8B-B14F-4D97-AF65-F5344CB8AC3E}">
        <p14:creationId xmlns:p14="http://schemas.microsoft.com/office/powerpoint/2010/main" val="2536665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9601"/>
            <a:ext cx="7772400"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2142068"/>
            <a:ext cx="7772400"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523712" y="5870576"/>
            <a:ext cx="1212173"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7721BE9-0B6F-4A9B-8800-823C1197D818}" type="datetimeFigureOut">
              <a:rPr lang="en-IN" smtClean="0"/>
              <a:pPr/>
              <a:t>30-08-2026</a:t>
            </a:fld>
            <a:endParaRPr lang="en-IN"/>
          </a:p>
        </p:txBody>
      </p:sp>
      <p:sp>
        <p:nvSpPr>
          <p:cNvPr id="5" name="Footer Placeholder 4"/>
          <p:cNvSpPr>
            <a:spLocks noGrp="1"/>
          </p:cNvSpPr>
          <p:nvPr>
            <p:ph type="ftr" sz="quarter" idx="3"/>
          </p:nvPr>
        </p:nvSpPr>
        <p:spPr>
          <a:xfrm>
            <a:off x="457200" y="5870576"/>
            <a:ext cx="5990311"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IN"/>
          </a:p>
        </p:txBody>
      </p:sp>
      <p:sp>
        <p:nvSpPr>
          <p:cNvPr id="6" name="Slide Number Placeholder 5"/>
          <p:cNvSpPr>
            <a:spLocks noGrp="1"/>
          </p:cNvSpPr>
          <p:nvPr>
            <p:ph type="sldNum" sz="quarter" idx="4"/>
          </p:nvPr>
        </p:nvSpPr>
        <p:spPr>
          <a:xfrm>
            <a:off x="7812085" y="5870576"/>
            <a:ext cx="417516"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F1BEAFF-AFAC-4D93-B55A-49DFB7326F3C}" type="slidenum">
              <a:rPr lang="en-IN" smtClean="0"/>
              <a:pPr/>
              <a:t>‹#›</a:t>
            </a:fld>
            <a:endParaRPr lang="en-IN"/>
          </a:p>
        </p:txBody>
      </p:sp>
    </p:spTree>
    <p:extLst>
      <p:ext uri="{BB962C8B-B14F-4D97-AF65-F5344CB8AC3E}">
        <p14:creationId xmlns:p14="http://schemas.microsoft.com/office/powerpoint/2010/main" val="3785952817"/>
      </p:ext>
    </p:extLst>
  </p:cSld>
  <p:clrMap bg1="dk1" tx1="lt1" bg2="dk2" tx2="lt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95736" y="907497"/>
            <a:ext cx="6172200" cy="1894362"/>
          </a:xfrm>
        </p:spPr>
        <p:txBody>
          <a:bodyPr>
            <a:noAutofit/>
          </a:bodyPr>
          <a:lstStyle/>
          <a:p>
            <a:r>
              <a:rPr lang="en-IN" sz="3600" dirty="0"/>
              <a:t>DEVELOPMENT OF INTERATRIAL AND INTERVENTRICULAR SEPTUM</a:t>
            </a:r>
          </a:p>
        </p:txBody>
      </p:sp>
      <p:sp>
        <p:nvSpPr>
          <p:cNvPr id="3" name="Subtitle 2"/>
          <p:cNvSpPr>
            <a:spLocks noGrp="1"/>
          </p:cNvSpPr>
          <p:nvPr>
            <p:ph type="subTitle" idx="1"/>
          </p:nvPr>
        </p:nvSpPr>
        <p:spPr>
          <a:xfrm>
            <a:off x="3059832" y="5085184"/>
            <a:ext cx="6172200" cy="1371600"/>
          </a:xfrm>
        </p:spPr>
        <p:txBody>
          <a:bodyPr>
            <a:normAutofit/>
          </a:bodyPr>
          <a:lstStyle/>
          <a:p>
            <a:endParaRPr lang="en-IN" dirty="0"/>
          </a:p>
          <a:p>
            <a:endParaRPr lang="en-IN" dirty="0"/>
          </a:p>
          <a:p>
            <a:r>
              <a:rPr lang="en-IN" sz="2200" dirty="0"/>
              <a:t>                                            POOJA VENU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20171231_082524(1).jpg"/>
          <p:cNvPicPr>
            <a:picLocks noGrp="1" noChangeAspect="1"/>
          </p:cNvPicPr>
          <p:nvPr>
            <p:ph idx="1"/>
          </p:nvPr>
        </p:nvPicPr>
        <p:blipFill>
          <a:blip r:embed="rId2" cstate="print"/>
          <a:stretch>
            <a:fillRect/>
          </a:stretch>
        </p:blipFill>
        <p:spPr>
          <a:xfrm>
            <a:off x="1911848" y="2141538"/>
            <a:ext cx="4863103" cy="3649662"/>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20171231_082533.jpg"/>
          <p:cNvPicPr>
            <a:picLocks noGrp="1" noChangeAspect="1"/>
          </p:cNvPicPr>
          <p:nvPr>
            <p:ph idx="1"/>
          </p:nvPr>
        </p:nvPicPr>
        <p:blipFill>
          <a:blip r:embed="rId2" cstate="print"/>
          <a:stretch>
            <a:fillRect/>
          </a:stretch>
        </p:blipFill>
        <p:spPr>
          <a:xfrm>
            <a:off x="1911848" y="2141538"/>
            <a:ext cx="4863103" cy="364966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836712"/>
            <a:ext cx="7772400" cy="4954489"/>
          </a:xfrm>
        </p:spPr>
        <p:txBody>
          <a:bodyPr>
            <a:noAutofit/>
          </a:bodyPr>
          <a:lstStyle/>
          <a:p>
            <a:endParaRPr lang="en-IN" sz="2400" dirty="0"/>
          </a:p>
          <a:p>
            <a:r>
              <a:rPr lang="en-IN" sz="2400" dirty="0"/>
              <a:t>Regression of left horn and its tributaries-</a:t>
            </a:r>
          </a:p>
          <a:p>
            <a:r>
              <a:rPr lang="en-IN" sz="2400" dirty="0"/>
              <a:t>The right groove remains shallow but the left one becomes very deep</a:t>
            </a:r>
          </a:p>
          <a:p>
            <a:r>
              <a:rPr lang="en-IN" sz="2400" dirty="0"/>
              <a:t>It results in that left part becomes completely separated from the </a:t>
            </a:r>
            <a:r>
              <a:rPr lang="en-IN" sz="2400" dirty="0" err="1"/>
              <a:t>atrial</a:t>
            </a:r>
            <a:r>
              <a:rPr lang="en-IN" sz="2400" dirty="0"/>
              <a:t> chamber.</a:t>
            </a:r>
          </a:p>
          <a:p>
            <a:r>
              <a:rPr lang="en-IN" sz="2400" dirty="0"/>
              <a:t>The left horn becomes reduced in size and appears like a tributary of the right horn of sinus </a:t>
            </a:r>
            <a:r>
              <a:rPr lang="en-IN" sz="2400" dirty="0" err="1"/>
              <a:t>venosus</a:t>
            </a:r>
            <a:r>
              <a:rPr lang="en-IN" sz="2400" dirty="0"/>
              <a:t>.</a:t>
            </a:r>
          </a:p>
          <a:p>
            <a:r>
              <a:rPr lang="en-IN" sz="2400" dirty="0"/>
              <a:t>The left horn becomes part of coronary sinus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IN" dirty="0"/>
          </a:p>
        </p:txBody>
      </p:sp>
      <p:sp>
        <p:nvSpPr>
          <p:cNvPr id="3" name="Content Placeholder 2"/>
          <p:cNvSpPr>
            <a:spLocks noGrp="1"/>
          </p:cNvSpPr>
          <p:nvPr>
            <p:ph idx="1"/>
          </p:nvPr>
        </p:nvSpPr>
        <p:spPr>
          <a:xfrm>
            <a:off x="457200" y="850775"/>
            <a:ext cx="7772400" cy="4954489"/>
          </a:xfrm>
        </p:spPr>
        <p:txBody>
          <a:bodyPr>
            <a:normAutofit/>
          </a:bodyPr>
          <a:lstStyle/>
          <a:p>
            <a:r>
              <a:rPr lang="en-IN" sz="2400" dirty="0" err="1"/>
              <a:t>Sinoatrial</a:t>
            </a:r>
            <a:r>
              <a:rPr lang="en-IN" sz="2400" dirty="0"/>
              <a:t> orifice</a:t>
            </a:r>
          </a:p>
          <a:p>
            <a:r>
              <a:rPr lang="en-IN" sz="2400" dirty="0"/>
              <a:t>Initially </a:t>
            </a:r>
            <a:r>
              <a:rPr lang="en-IN" sz="2400" dirty="0" err="1"/>
              <a:t>sinoatrial</a:t>
            </a:r>
            <a:r>
              <a:rPr lang="en-IN" sz="2400" dirty="0"/>
              <a:t> orifice- transverse, larger and median in position</a:t>
            </a:r>
          </a:p>
          <a:p>
            <a:r>
              <a:rPr lang="en-IN" sz="2400" dirty="0"/>
              <a:t>Later the opening becomes narrow and shifts to the right and onto the dorsal aspect of the atrium</a:t>
            </a:r>
          </a:p>
          <a:p>
            <a:r>
              <a:rPr lang="en-IN" sz="2400" dirty="0"/>
              <a:t>It changes its orientation from transverse to oval and finally to vertical with a narrow slit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Fate of tributaries of sinus </a:t>
            </a:r>
            <a:r>
              <a:rPr lang="en-IN" dirty="0" err="1"/>
              <a:t>venosus</a:t>
            </a:r>
            <a:endParaRPr lang="en-IN" dirty="0"/>
          </a:p>
        </p:txBody>
      </p:sp>
      <p:graphicFrame>
        <p:nvGraphicFramePr>
          <p:cNvPr id="5" name="Content Placeholder 4"/>
          <p:cNvGraphicFramePr>
            <a:graphicFrameLocks noGrp="1"/>
          </p:cNvGraphicFramePr>
          <p:nvPr>
            <p:ph idx="1"/>
          </p:nvPr>
        </p:nvGraphicFramePr>
        <p:xfrm>
          <a:off x="457200" y="2141538"/>
          <a:ext cx="7772400" cy="1483360"/>
        </p:xfrm>
        <a:graphic>
          <a:graphicData uri="http://schemas.openxmlformats.org/drawingml/2006/table">
            <a:tbl>
              <a:tblPr firstRow="1" bandRow="1">
                <a:tableStyleId>{21E4AEA4-8DFA-4A89-87EB-49C32662AFE0}</a:tableStyleId>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370840">
                <a:tc>
                  <a:txBody>
                    <a:bodyPr/>
                    <a:lstStyle/>
                    <a:p>
                      <a:r>
                        <a:rPr lang="en-IN" dirty="0"/>
                        <a:t>Embryonic</a:t>
                      </a:r>
                      <a:r>
                        <a:rPr lang="en-IN" baseline="0" dirty="0"/>
                        <a:t>  part</a:t>
                      </a:r>
                      <a:endParaRPr lang="en-IN" dirty="0"/>
                    </a:p>
                  </a:txBody>
                  <a:tcPr marL="95172" marR="95172"/>
                </a:tc>
                <a:tc>
                  <a:txBody>
                    <a:bodyPr/>
                    <a:lstStyle/>
                    <a:p>
                      <a:r>
                        <a:rPr lang="en-IN" dirty="0"/>
                        <a:t>Adult</a:t>
                      </a:r>
                      <a:r>
                        <a:rPr lang="en-IN" baseline="0" dirty="0"/>
                        <a:t> part</a:t>
                      </a:r>
                      <a:endParaRPr lang="en-IN" dirty="0"/>
                    </a:p>
                  </a:txBody>
                  <a:tcPr marL="95172" marR="95172"/>
                </a:tc>
                <a:extLst>
                  <a:ext uri="{0D108BD9-81ED-4DB2-BD59-A6C34878D82A}">
                    <a16:rowId xmlns:a16="http://schemas.microsoft.com/office/drawing/2014/main" val="10000"/>
                  </a:ext>
                </a:extLst>
              </a:tr>
              <a:tr h="370840">
                <a:tc>
                  <a:txBody>
                    <a:bodyPr/>
                    <a:lstStyle/>
                    <a:p>
                      <a:r>
                        <a:rPr lang="en-IN" dirty="0"/>
                        <a:t>Left horn</a:t>
                      </a:r>
                      <a:r>
                        <a:rPr lang="en-IN" baseline="0" dirty="0"/>
                        <a:t> and body</a:t>
                      </a:r>
                      <a:endParaRPr lang="en-IN" dirty="0"/>
                    </a:p>
                  </a:txBody>
                  <a:tcPr marL="95172" marR="95172"/>
                </a:tc>
                <a:tc>
                  <a:txBody>
                    <a:bodyPr/>
                    <a:lstStyle/>
                    <a:p>
                      <a:r>
                        <a:rPr lang="en-IN" dirty="0"/>
                        <a:t>Coronary</a:t>
                      </a:r>
                      <a:r>
                        <a:rPr lang="en-IN" baseline="0" dirty="0"/>
                        <a:t> sinus</a:t>
                      </a:r>
                      <a:endParaRPr lang="en-IN" dirty="0"/>
                    </a:p>
                  </a:txBody>
                  <a:tcPr marL="95172" marR="95172"/>
                </a:tc>
                <a:extLst>
                  <a:ext uri="{0D108BD9-81ED-4DB2-BD59-A6C34878D82A}">
                    <a16:rowId xmlns:a16="http://schemas.microsoft.com/office/drawing/2014/main" val="10001"/>
                  </a:ext>
                </a:extLst>
              </a:tr>
              <a:tr h="370840">
                <a:tc>
                  <a:txBody>
                    <a:bodyPr/>
                    <a:lstStyle/>
                    <a:p>
                      <a:r>
                        <a:rPr lang="en-IN" dirty="0"/>
                        <a:t>Right common cardinal</a:t>
                      </a:r>
                      <a:r>
                        <a:rPr lang="en-IN" baseline="0" dirty="0"/>
                        <a:t> vein</a:t>
                      </a:r>
                      <a:endParaRPr lang="en-IN" dirty="0"/>
                    </a:p>
                  </a:txBody>
                  <a:tcPr marL="95172" marR="95172"/>
                </a:tc>
                <a:tc>
                  <a:txBody>
                    <a:bodyPr/>
                    <a:lstStyle/>
                    <a:p>
                      <a:r>
                        <a:rPr lang="en-IN" dirty="0"/>
                        <a:t>SVC</a:t>
                      </a:r>
                    </a:p>
                  </a:txBody>
                  <a:tcPr marL="95172" marR="95172"/>
                </a:tc>
                <a:extLst>
                  <a:ext uri="{0D108BD9-81ED-4DB2-BD59-A6C34878D82A}">
                    <a16:rowId xmlns:a16="http://schemas.microsoft.com/office/drawing/2014/main" val="10002"/>
                  </a:ext>
                </a:extLst>
              </a:tr>
              <a:tr h="370840">
                <a:tc>
                  <a:txBody>
                    <a:bodyPr/>
                    <a:lstStyle/>
                    <a:p>
                      <a:r>
                        <a:rPr lang="en-IN" dirty="0"/>
                        <a:t>Right</a:t>
                      </a:r>
                      <a:r>
                        <a:rPr lang="en-IN" baseline="0" dirty="0"/>
                        <a:t> </a:t>
                      </a:r>
                      <a:r>
                        <a:rPr lang="en-IN" baseline="0" dirty="0" err="1"/>
                        <a:t>vitelline</a:t>
                      </a:r>
                      <a:r>
                        <a:rPr lang="en-IN" baseline="0" dirty="0"/>
                        <a:t> vein</a:t>
                      </a:r>
                      <a:endParaRPr lang="en-IN" dirty="0"/>
                    </a:p>
                  </a:txBody>
                  <a:tcPr marL="95172" marR="95172"/>
                </a:tc>
                <a:tc>
                  <a:txBody>
                    <a:bodyPr/>
                    <a:lstStyle/>
                    <a:p>
                      <a:r>
                        <a:rPr lang="en-IN" dirty="0"/>
                        <a:t>IVC</a:t>
                      </a:r>
                    </a:p>
                  </a:txBody>
                  <a:tcPr marL="95172" marR="95172"/>
                </a:tc>
                <a:extLst>
                  <a:ext uri="{0D108BD9-81ED-4DB2-BD59-A6C34878D82A}">
                    <a16:rowId xmlns:a16="http://schemas.microsoft.com/office/drawing/2014/main" val="10003"/>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DE0E92-FAFC-4FD6-8B71-E60299E27AD3}"/>
              </a:ext>
            </a:extLst>
          </p:cNvPr>
          <p:cNvSpPr>
            <a:spLocks noGrp="1"/>
          </p:cNvSpPr>
          <p:nvPr>
            <p:ph type="title"/>
          </p:nvPr>
        </p:nvSpPr>
        <p:spPr/>
        <p:txBody>
          <a:bodyPr/>
          <a:lstStyle/>
          <a:p>
            <a:endParaRPr lang="en-AE" dirty="0"/>
          </a:p>
        </p:txBody>
      </p:sp>
      <p:sp>
        <p:nvSpPr>
          <p:cNvPr id="5" name="Content Placeholder 2">
            <a:extLst>
              <a:ext uri="{FF2B5EF4-FFF2-40B4-BE49-F238E27FC236}">
                <a16:creationId xmlns:a16="http://schemas.microsoft.com/office/drawing/2014/main" id="{3AAF94F8-F967-49B8-A5AB-093A93FB466C}"/>
              </a:ext>
            </a:extLst>
          </p:cNvPr>
          <p:cNvSpPr>
            <a:spLocks noGrp="1"/>
          </p:cNvSpPr>
          <p:nvPr>
            <p:ph idx="1"/>
          </p:nvPr>
        </p:nvSpPr>
        <p:spPr>
          <a:xfrm>
            <a:off x="457200" y="1210815"/>
            <a:ext cx="7772400" cy="4666457"/>
          </a:xfrm>
          <a:prstGeom prst="rect">
            <a:avLst/>
          </a:prstGeom>
        </p:spPr>
        <p:txBody>
          <a:bodyPr vert="horz">
            <a:normAutofit fontScale="77500" lnSpcReduction="20000"/>
          </a:bodyPr>
          <a:lstStyle>
            <a:lvl1pPr marL="420370" indent="-384175" algn="l" rtl="0" eaLnBrk="1" latinLnBrk="0" hangingPunct="1">
              <a:spcBef>
                <a:spcPct val="20000"/>
              </a:spcBef>
              <a:buClr>
                <a:schemeClr val="accent1"/>
              </a:buClr>
              <a:buSzPct val="80000"/>
              <a:buFont typeface="Wingdings 2" panose="05020102010507070707"/>
              <a:buChar char=""/>
              <a:defRPr kumimoji="0" sz="3000" kern="1200">
                <a:solidFill>
                  <a:schemeClr val="tx1"/>
                </a:solidFill>
                <a:latin typeface="+mn-lt"/>
                <a:ea typeface="+mn-ea"/>
                <a:cs typeface="+mn-cs"/>
              </a:defRPr>
            </a:lvl1pPr>
            <a:lvl2pPr marL="722630" indent="-274320" algn="l" rtl="0" eaLnBrk="1" latinLnBrk="0" hangingPunct="1">
              <a:spcBef>
                <a:spcPct val="20000"/>
              </a:spcBef>
              <a:buClr>
                <a:schemeClr val="accent1"/>
              </a:buClr>
              <a:buSzPct val="90000"/>
              <a:buFont typeface="Wingdings 2" panose="05020102010507070707"/>
              <a:buChar char=""/>
              <a:defRPr kumimoji="0" sz="2600" kern="1200">
                <a:solidFill>
                  <a:schemeClr val="tx1"/>
                </a:solidFill>
                <a:latin typeface="+mn-lt"/>
                <a:ea typeface="+mn-ea"/>
                <a:cs typeface="+mn-cs"/>
              </a:defRPr>
            </a:lvl2pPr>
            <a:lvl3pPr marL="1005840" indent="-255905" algn="l" rtl="0" eaLnBrk="1" latinLnBrk="0" hangingPunct="1">
              <a:spcBef>
                <a:spcPct val="20000"/>
              </a:spcBef>
              <a:buClr>
                <a:schemeClr val="accent2"/>
              </a:buClr>
              <a:buSzPct val="85000"/>
              <a:buFont typeface="Arial" panose="020B0604020202020204"/>
              <a:buChar char="○"/>
              <a:defRPr kumimoji="0" sz="2400" kern="1200">
                <a:solidFill>
                  <a:schemeClr val="tx1"/>
                </a:solidFill>
                <a:latin typeface="+mn-lt"/>
                <a:ea typeface="+mn-ea"/>
                <a:cs typeface="+mn-cs"/>
              </a:defRPr>
            </a:lvl3pPr>
            <a:lvl4pPr marL="1280160" indent="-237490" algn="l" rtl="0" eaLnBrk="1" latinLnBrk="0" hangingPunct="1">
              <a:spcBef>
                <a:spcPct val="20000"/>
              </a:spcBef>
              <a:buClr>
                <a:schemeClr val="accent3"/>
              </a:buClr>
              <a:buSzPct val="90000"/>
              <a:buFont typeface="Wingdings 2" panose="05020102010507070707"/>
              <a:buChar char=""/>
              <a:defRPr kumimoji="0" sz="2000" kern="1200">
                <a:solidFill>
                  <a:schemeClr val="tx1"/>
                </a:solidFill>
                <a:latin typeface="+mn-lt"/>
                <a:ea typeface="+mn-ea"/>
                <a:cs typeface="+mn-cs"/>
              </a:defRPr>
            </a:lvl4pPr>
            <a:lvl5pPr marL="1490345" indent="-182880" algn="l" rtl="0" eaLnBrk="1" latinLnBrk="0" hangingPunct="1">
              <a:spcBef>
                <a:spcPct val="20000"/>
              </a:spcBef>
              <a:buClr>
                <a:schemeClr val="accent4"/>
              </a:buClr>
              <a:buSzPct val="100000"/>
              <a:buFont typeface="Arial" panose="020B0604020202020204"/>
              <a:buChar char="-"/>
              <a:defRPr kumimoji="0" sz="2000" kern="1200">
                <a:solidFill>
                  <a:schemeClr val="tx1"/>
                </a:solidFill>
                <a:latin typeface="+mn-lt"/>
                <a:ea typeface="+mn-ea"/>
                <a:cs typeface="+mn-cs"/>
              </a:defRPr>
            </a:lvl5pPr>
            <a:lvl6pPr marL="1700530" indent="-182880" algn="l" rtl="0" eaLnBrk="1" latinLnBrk="0" hangingPunct="1">
              <a:spcBef>
                <a:spcPct val="20000"/>
              </a:spcBef>
              <a:buClr>
                <a:schemeClr val="accent5"/>
              </a:buClr>
              <a:buFont typeface="Arial" panose="020B0604020202020204"/>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panose="020B0604020202020204"/>
              <a:buChar char="•"/>
              <a:defRPr kumimoji="0" sz="1800" kern="1200" baseline="0">
                <a:solidFill>
                  <a:schemeClr val="tx1"/>
                </a:solidFill>
                <a:latin typeface="+mn-lt"/>
                <a:ea typeface="+mn-ea"/>
                <a:cs typeface="+mn-cs"/>
              </a:defRPr>
            </a:lvl7pPr>
            <a:lvl8pPr marL="213995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9pPr>
          </a:lstStyle>
          <a:p>
            <a:r>
              <a:rPr lang="en-IN" sz="2400" dirty="0">
                <a:latin typeface="Calibri" panose="020F0502020204030204" pitchFamily="34" charset="0"/>
              </a:rPr>
              <a:t>The major septa of the heart are formed between the 27th and 37th days of development.</a:t>
            </a:r>
          </a:p>
          <a:p>
            <a:pPr>
              <a:buNone/>
            </a:pPr>
            <a:r>
              <a:rPr lang="en-IN" sz="2400" dirty="0">
                <a:latin typeface="Calibri" panose="020F0502020204030204" pitchFamily="34" charset="0"/>
              </a:rPr>
              <a:t> </a:t>
            </a:r>
          </a:p>
          <a:p>
            <a:r>
              <a:rPr lang="en-IN" sz="2400" dirty="0">
                <a:latin typeface="Calibri" panose="020F0502020204030204" pitchFamily="34" charset="0"/>
              </a:rPr>
              <a:t>When the embryo grows in length from 5 mm to approx.  16 to 17 mm. </a:t>
            </a:r>
          </a:p>
          <a:p>
            <a:endParaRPr lang="en-IN" sz="2400" dirty="0">
              <a:latin typeface="Calibri" panose="020F0502020204030204" pitchFamily="34" charset="0"/>
            </a:endParaRPr>
          </a:p>
          <a:p>
            <a:r>
              <a:rPr lang="en-IN" sz="2400" dirty="0">
                <a:latin typeface="Calibri" panose="020F0502020204030204" pitchFamily="34" charset="0"/>
              </a:rPr>
              <a:t>Septum formation can involves-</a:t>
            </a:r>
          </a:p>
          <a:p>
            <a:pPr>
              <a:buNone/>
            </a:pPr>
            <a:r>
              <a:rPr lang="en-IN" sz="2400" b="1" dirty="0">
                <a:latin typeface="Calibri" panose="020F0502020204030204" pitchFamily="34" charset="0"/>
              </a:rPr>
              <a:t>     </a:t>
            </a:r>
          </a:p>
          <a:p>
            <a:pPr>
              <a:buNone/>
            </a:pPr>
            <a:r>
              <a:rPr lang="en-IN" sz="2400" b="1" dirty="0">
                <a:latin typeface="Calibri" panose="020F0502020204030204" pitchFamily="34" charset="0"/>
              </a:rPr>
              <a:t>     </a:t>
            </a:r>
            <a:r>
              <a:rPr lang="en-IN" sz="2400" b="1" dirty="0" err="1">
                <a:latin typeface="Calibri" panose="020F0502020204030204" pitchFamily="34" charset="0"/>
              </a:rPr>
              <a:t>Endocardial</a:t>
            </a:r>
            <a:r>
              <a:rPr lang="en-IN" sz="2400" b="1" dirty="0">
                <a:latin typeface="Calibri" panose="020F0502020204030204" pitchFamily="34" charset="0"/>
              </a:rPr>
              <a:t> cushions formation</a:t>
            </a:r>
            <a:endParaRPr lang="en-IN" sz="2400" dirty="0">
              <a:latin typeface="Calibri" panose="020F0502020204030204" pitchFamily="34" charset="0"/>
            </a:endParaRPr>
          </a:p>
          <a:p>
            <a:pPr>
              <a:buNone/>
            </a:pPr>
            <a:r>
              <a:rPr lang="en-IN" sz="2400" dirty="0">
                <a:latin typeface="Calibri" panose="020F0502020204030204" pitchFamily="34" charset="0"/>
              </a:rPr>
              <a:t>    </a:t>
            </a:r>
          </a:p>
          <a:p>
            <a:pPr>
              <a:buNone/>
            </a:pPr>
            <a:r>
              <a:rPr lang="en-IN" sz="2400" dirty="0">
                <a:latin typeface="Calibri" panose="020F0502020204030204" pitchFamily="34" charset="0"/>
              </a:rPr>
              <a:t>     </a:t>
            </a:r>
            <a:r>
              <a:rPr lang="en-IN" sz="2400" b="1" dirty="0">
                <a:latin typeface="Calibri" panose="020F0502020204030204" pitchFamily="34" charset="0"/>
              </a:rPr>
              <a:t>Passive expansion of chambers</a:t>
            </a:r>
          </a:p>
          <a:p>
            <a:pPr>
              <a:buNone/>
            </a:pPr>
            <a:r>
              <a:rPr lang="en-IN" sz="2400" dirty="0">
                <a:latin typeface="Calibri" panose="020F0502020204030204" pitchFamily="34" charset="0"/>
              </a:rPr>
              <a:t>     </a:t>
            </a:r>
          </a:p>
          <a:p>
            <a:pPr>
              <a:buNone/>
            </a:pPr>
            <a:endParaRPr lang="en-IN" sz="2400" dirty="0">
              <a:latin typeface="Calibri" panose="020F0502020204030204" pitchFamily="34" charset="0"/>
            </a:endParaRPr>
          </a:p>
        </p:txBody>
      </p:sp>
    </p:spTree>
    <p:extLst>
      <p:ext uri="{BB962C8B-B14F-4D97-AF65-F5344CB8AC3E}">
        <p14:creationId xmlns:p14="http://schemas.microsoft.com/office/powerpoint/2010/main" val="36181122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5419F-BA46-4E91-AF43-6630B93C61C9}"/>
              </a:ext>
            </a:extLst>
          </p:cNvPr>
          <p:cNvSpPr>
            <a:spLocks noGrp="1"/>
          </p:cNvSpPr>
          <p:nvPr>
            <p:ph type="title"/>
          </p:nvPr>
        </p:nvSpPr>
        <p:spPr/>
        <p:txBody>
          <a:bodyPr/>
          <a:lstStyle/>
          <a:p>
            <a:endParaRPr lang="en-AE"/>
          </a:p>
        </p:txBody>
      </p:sp>
      <p:pic>
        <p:nvPicPr>
          <p:cNvPr id="4" name="Content Placeholder 3">
            <a:extLst>
              <a:ext uri="{FF2B5EF4-FFF2-40B4-BE49-F238E27FC236}">
                <a16:creationId xmlns:a16="http://schemas.microsoft.com/office/drawing/2014/main" id="{8D708480-7AEF-4CC0-8AE5-BE25BF79D799}"/>
              </a:ext>
            </a:extLst>
          </p:cNvPr>
          <p:cNvPicPr>
            <a:picLocks noGrp="1" noChangeAspect="1"/>
          </p:cNvPicPr>
          <p:nvPr>
            <p:ph idx="1"/>
          </p:nvPr>
        </p:nvPicPr>
        <p:blipFill>
          <a:blip r:embed="rId2"/>
          <a:stretch>
            <a:fillRect/>
          </a:stretch>
        </p:blipFill>
        <p:spPr>
          <a:xfrm>
            <a:off x="616024" y="609600"/>
            <a:ext cx="7772400" cy="5771727"/>
          </a:xfrm>
          <a:prstGeom prst="rect">
            <a:avLst/>
          </a:prstGeom>
        </p:spPr>
      </p:pic>
    </p:spTree>
    <p:extLst>
      <p:ext uri="{BB962C8B-B14F-4D97-AF65-F5344CB8AC3E}">
        <p14:creationId xmlns:p14="http://schemas.microsoft.com/office/powerpoint/2010/main" val="3463927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1CB49-CD6B-4540-9CF7-3C0248B793FC}"/>
              </a:ext>
            </a:extLst>
          </p:cNvPr>
          <p:cNvSpPr>
            <a:spLocks noGrp="1"/>
          </p:cNvSpPr>
          <p:nvPr>
            <p:ph type="title"/>
          </p:nvPr>
        </p:nvSpPr>
        <p:spPr/>
        <p:txBody>
          <a:bodyPr/>
          <a:lstStyle/>
          <a:p>
            <a:endParaRPr lang="en-AE"/>
          </a:p>
        </p:txBody>
      </p:sp>
      <p:sp>
        <p:nvSpPr>
          <p:cNvPr id="4" name="Content Placeholder 3">
            <a:extLst>
              <a:ext uri="{FF2B5EF4-FFF2-40B4-BE49-F238E27FC236}">
                <a16:creationId xmlns:a16="http://schemas.microsoft.com/office/drawing/2014/main" id="{20E36807-DA20-4CEB-9CAC-579A821B4D5C}"/>
              </a:ext>
            </a:extLst>
          </p:cNvPr>
          <p:cNvSpPr>
            <a:spLocks noGrp="1" noChangeArrowheads="1"/>
          </p:cNvSpPr>
          <p:nvPr>
            <p:ph idx="1"/>
          </p:nvPr>
        </p:nvSpPr>
        <p:spPr>
          <a:xfrm>
            <a:off x="457200" y="2156131"/>
            <a:ext cx="7772400" cy="3649133"/>
          </a:xfrm>
          <a:prstGeom prst="rect">
            <a:avLst/>
          </a:prstGeom>
        </p:spPr>
        <p:txBody>
          <a:bodyPr vert="horz">
            <a:noAutofit/>
          </a:bodyPr>
          <a:lstStyle>
            <a:lvl1pPr marL="420370" indent="-384175" algn="l" rtl="0" eaLnBrk="1" latinLnBrk="0" hangingPunct="1">
              <a:spcBef>
                <a:spcPct val="20000"/>
              </a:spcBef>
              <a:buClr>
                <a:schemeClr val="accent1"/>
              </a:buClr>
              <a:buSzPct val="80000"/>
              <a:buFont typeface="Wingdings 2" panose="05020102010507070707"/>
              <a:buChar char=""/>
              <a:defRPr kumimoji="0" sz="3000" kern="1200">
                <a:solidFill>
                  <a:schemeClr val="tx1"/>
                </a:solidFill>
                <a:latin typeface="+mn-lt"/>
                <a:ea typeface="+mn-ea"/>
                <a:cs typeface="+mn-cs"/>
              </a:defRPr>
            </a:lvl1pPr>
            <a:lvl2pPr marL="722630" indent="-274320" algn="l" rtl="0" eaLnBrk="1" latinLnBrk="0" hangingPunct="1">
              <a:spcBef>
                <a:spcPct val="20000"/>
              </a:spcBef>
              <a:buClr>
                <a:schemeClr val="accent1"/>
              </a:buClr>
              <a:buSzPct val="90000"/>
              <a:buFont typeface="Wingdings 2" panose="05020102010507070707"/>
              <a:buChar char=""/>
              <a:defRPr kumimoji="0" sz="2600" kern="1200">
                <a:solidFill>
                  <a:schemeClr val="tx1"/>
                </a:solidFill>
                <a:latin typeface="+mn-lt"/>
                <a:ea typeface="+mn-ea"/>
                <a:cs typeface="+mn-cs"/>
              </a:defRPr>
            </a:lvl2pPr>
            <a:lvl3pPr marL="1005840" indent="-255905" algn="l" rtl="0" eaLnBrk="1" latinLnBrk="0" hangingPunct="1">
              <a:spcBef>
                <a:spcPct val="20000"/>
              </a:spcBef>
              <a:buClr>
                <a:schemeClr val="accent2"/>
              </a:buClr>
              <a:buSzPct val="85000"/>
              <a:buFont typeface="Arial" panose="020B0604020202020204"/>
              <a:buChar char="○"/>
              <a:defRPr kumimoji="0" sz="2400" kern="1200">
                <a:solidFill>
                  <a:schemeClr val="tx1"/>
                </a:solidFill>
                <a:latin typeface="+mn-lt"/>
                <a:ea typeface="+mn-ea"/>
                <a:cs typeface="+mn-cs"/>
              </a:defRPr>
            </a:lvl3pPr>
            <a:lvl4pPr marL="1280160" indent="-237490" algn="l" rtl="0" eaLnBrk="1" latinLnBrk="0" hangingPunct="1">
              <a:spcBef>
                <a:spcPct val="20000"/>
              </a:spcBef>
              <a:buClr>
                <a:schemeClr val="accent3"/>
              </a:buClr>
              <a:buSzPct val="90000"/>
              <a:buFont typeface="Wingdings 2" panose="05020102010507070707"/>
              <a:buChar char=""/>
              <a:defRPr kumimoji="0" sz="2000" kern="1200">
                <a:solidFill>
                  <a:schemeClr val="tx1"/>
                </a:solidFill>
                <a:latin typeface="+mn-lt"/>
                <a:ea typeface="+mn-ea"/>
                <a:cs typeface="+mn-cs"/>
              </a:defRPr>
            </a:lvl4pPr>
            <a:lvl5pPr marL="1490345" indent="-182880" algn="l" rtl="0" eaLnBrk="1" latinLnBrk="0" hangingPunct="1">
              <a:spcBef>
                <a:spcPct val="20000"/>
              </a:spcBef>
              <a:buClr>
                <a:schemeClr val="accent4"/>
              </a:buClr>
              <a:buSzPct val="100000"/>
              <a:buFont typeface="Arial" panose="020B0604020202020204"/>
              <a:buChar char="-"/>
              <a:defRPr kumimoji="0" sz="2000" kern="1200">
                <a:solidFill>
                  <a:schemeClr val="tx1"/>
                </a:solidFill>
                <a:latin typeface="+mn-lt"/>
                <a:ea typeface="+mn-ea"/>
                <a:cs typeface="+mn-cs"/>
              </a:defRPr>
            </a:lvl5pPr>
            <a:lvl6pPr marL="1700530" indent="-182880" algn="l" rtl="0" eaLnBrk="1" latinLnBrk="0" hangingPunct="1">
              <a:spcBef>
                <a:spcPct val="20000"/>
              </a:spcBef>
              <a:buClr>
                <a:schemeClr val="accent5"/>
              </a:buClr>
              <a:buFont typeface="Arial" panose="020B0604020202020204"/>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panose="020B0604020202020204"/>
              <a:buChar char="•"/>
              <a:defRPr kumimoji="0" sz="1800" kern="1200" baseline="0">
                <a:solidFill>
                  <a:schemeClr val="tx1"/>
                </a:solidFill>
                <a:latin typeface="+mn-lt"/>
                <a:ea typeface="+mn-ea"/>
                <a:cs typeface="+mn-cs"/>
              </a:defRPr>
            </a:lvl7pPr>
            <a:lvl8pPr marL="213995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9pPr>
          </a:lstStyle>
          <a:p>
            <a:pPr eaLnBrk="1" hangingPunct="1">
              <a:buNone/>
            </a:pPr>
            <a:r>
              <a:rPr lang="en-US" altLang="zh-CN" sz="2800" b="1" u="sng" dirty="0">
                <a:solidFill>
                  <a:srgbClr val="00B0F0"/>
                </a:solidFill>
              </a:rPr>
              <a:t>  Formation of the Cardiac Septa</a:t>
            </a:r>
          </a:p>
          <a:p>
            <a:pPr eaLnBrk="1" hangingPunct="1">
              <a:buNone/>
            </a:pPr>
            <a:r>
              <a:rPr lang="en-US" altLang="zh-CN" sz="2800" dirty="0"/>
              <a:t>  The Atrioventricular (AV) septum</a:t>
            </a:r>
          </a:p>
          <a:p>
            <a:pPr eaLnBrk="1" hangingPunct="1">
              <a:buFontTx/>
              <a:buNone/>
            </a:pPr>
            <a:endParaRPr lang="en-US" altLang="zh-CN" sz="2800" dirty="0"/>
          </a:p>
          <a:p>
            <a:pPr eaLnBrk="1" hangingPunct="1">
              <a:buFontTx/>
              <a:buNone/>
            </a:pPr>
            <a:r>
              <a:rPr lang="en-US" altLang="zh-CN" sz="2800" dirty="0"/>
              <a:t>Atrial septum</a:t>
            </a:r>
          </a:p>
          <a:p>
            <a:pPr eaLnBrk="1" hangingPunct="1">
              <a:buFontTx/>
              <a:buNone/>
            </a:pPr>
            <a:endParaRPr lang="en-US" altLang="zh-CN" sz="2800" dirty="0"/>
          </a:p>
          <a:p>
            <a:pPr eaLnBrk="1" hangingPunct="1">
              <a:buFontTx/>
              <a:buNone/>
            </a:pPr>
            <a:r>
              <a:rPr lang="en-US" altLang="zh-CN" sz="2800" dirty="0"/>
              <a:t>Interventricular septum</a:t>
            </a:r>
          </a:p>
          <a:p>
            <a:pPr eaLnBrk="1" hangingPunct="1">
              <a:buFontTx/>
              <a:buNone/>
            </a:pPr>
            <a:endParaRPr lang="en-US" altLang="zh-CN" sz="2800" dirty="0"/>
          </a:p>
          <a:p>
            <a:pPr eaLnBrk="1" hangingPunct="1">
              <a:buFontTx/>
              <a:buNone/>
            </a:pPr>
            <a:r>
              <a:rPr lang="en-US" altLang="zh-CN" sz="2800" dirty="0"/>
              <a:t>Aorticopulmonary septum</a:t>
            </a:r>
          </a:p>
          <a:p>
            <a:pPr eaLnBrk="1" hangingPunct="1">
              <a:buFontTx/>
              <a:buNone/>
            </a:pPr>
            <a:endParaRPr lang="en-US" altLang="zh-CN" sz="2800" u="sng" dirty="0"/>
          </a:p>
          <a:p>
            <a:pPr eaLnBrk="1" hangingPunct="1">
              <a:buFontTx/>
              <a:buNone/>
            </a:pPr>
            <a:r>
              <a:rPr lang="en-US" altLang="zh-CN" sz="2800" u="sng" dirty="0"/>
              <a:t> </a:t>
            </a:r>
            <a:endParaRPr lang="zh-CN" altLang="en-US" sz="2800" u="sng" dirty="0"/>
          </a:p>
        </p:txBody>
      </p:sp>
    </p:spTree>
    <p:extLst>
      <p:ext uri="{BB962C8B-B14F-4D97-AF65-F5344CB8AC3E}">
        <p14:creationId xmlns:p14="http://schemas.microsoft.com/office/powerpoint/2010/main" val="18846037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52283D9-3E57-4E28-9EFE-C106FEEF95E4}"/>
              </a:ext>
            </a:extLst>
          </p:cNvPr>
          <p:cNvPicPr>
            <a:picLocks noChangeAspect="1"/>
          </p:cNvPicPr>
          <p:nvPr/>
        </p:nvPicPr>
        <p:blipFill>
          <a:blip r:embed="rId2"/>
          <a:stretch>
            <a:fillRect/>
          </a:stretch>
        </p:blipFill>
        <p:spPr>
          <a:xfrm>
            <a:off x="1249495" y="228409"/>
            <a:ext cx="7210937" cy="1371791"/>
          </a:xfrm>
          <a:prstGeom prst="rect">
            <a:avLst/>
          </a:prstGeom>
        </p:spPr>
      </p:pic>
      <p:sp>
        <p:nvSpPr>
          <p:cNvPr id="4" name="Title 3">
            <a:extLst>
              <a:ext uri="{FF2B5EF4-FFF2-40B4-BE49-F238E27FC236}">
                <a16:creationId xmlns:a16="http://schemas.microsoft.com/office/drawing/2014/main" id="{36595F5F-437E-4298-B65F-3D6E0842BB3C}"/>
              </a:ext>
            </a:extLst>
          </p:cNvPr>
          <p:cNvSpPr>
            <a:spLocks noGrp="1"/>
          </p:cNvSpPr>
          <p:nvPr>
            <p:ph type="title"/>
          </p:nvPr>
        </p:nvSpPr>
        <p:spPr>
          <a:xfrm>
            <a:off x="-180528" y="609601"/>
            <a:ext cx="8410128" cy="1456267"/>
          </a:xfrm>
        </p:spPr>
        <p:txBody>
          <a:bodyPr/>
          <a:lstStyle/>
          <a:p>
            <a:endParaRPr lang="en-AE" dirty="0"/>
          </a:p>
        </p:txBody>
      </p:sp>
      <p:sp>
        <p:nvSpPr>
          <p:cNvPr id="7" name="Content Placeholder 6">
            <a:extLst>
              <a:ext uri="{FF2B5EF4-FFF2-40B4-BE49-F238E27FC236}">
                <a16:creationId xmlns:a16="http://schemas.microsoft.com/office/drawing/2014/main" id="{FE368CB9-0842-4C61-9D49-26C4E217D3F1}"/>
              </a:ext>
            </a:extLst>
          </p:cNvPr>
          <p:cNvSpPr>
            <a:spLocks noGrp="1" noChangeArrowheads="1"/>
          </p:cNvSpPr>
          <p:nvPr>
            <p:ph sz="half" idx="1"/>
          </p:nvPr>
        </p:nvSpPr>
        <p:spPr>
          <a:xfrm>
            <a:off x="107504" y="2142067"/>
            <a:ext cx="4162745" cy="4487523"/>
          </a:xfrm>
          <a:prstGeom prst="rect">
            <a:avLst/>
          </a:prstGeom>
        </p:spPr>
        <p:txBody>
          <a:bodyPr vert="horz">
            <a:normAutofit fontScale="92500" lnSpcReduction="10000"/>
          </a:bodyPr>
          <a:lstStyle>
            <a:lvl1pPr marL="420370" indent="-384175" algn="l" rtl="0" eaLnBrk="1" latinLnBrk="0" hangingPunct="1">
              <a:spcBef>
                <a:spcPct val="20000"/>
              </a:spcBef>
              <a:buClr>
                <a:schemeClr val="accent1"/>
              </a:buClr>
              <a:buSzPct val="80000"/>
              <a:buFont typeface="Wingdings 2" panose="05020102010507070707"/>
              <a:buChar char=""/>
              <a:defRPr kumimoji="0" sz="3000" kern="1200">
                <a:solidFill>
                  <a:schemeClr val="tx1"/>
                </a:solidFill>
                <a:latin typeface="+mn-lt"/>
                <a:ea typeface="+mn-ea"/>
                <a:cs typeface="+mn-cs"/>
              </a:defRPr>
            </a:lvl1pPr>
            <a:lvl2pPr marL="722630" indent="-274320" algn="l" rtl="0" eaLnBrk="1" latinLnBrk="0" hangingPunct="1">
              <a:spcBef>
                <a:spcPct val="20000"/>
              </a:spcBef>
              <a:buClr>
                <a:schemeClr val="accent1"/>
              </a:buClr>
              <a:buSzPct val="90000"/>
              <a:buFont typeface="Wingdings 2" panose="05020102010507070707"/>
              <a:buChar char=""/>
              <a:defRPr kumimoji="0" sz="2600" kern="1200">
                <a:solidFill>
                  <a:schemeClr val="tx1"/>
                </a:solidFill>
                <a:latin typeface="+mn-lt"/>
                <a:ea typeface="+mn-ea"/>
                <a:cs typeface="+mn-cs"/>
              </a:defRPr>
            </a:lvl2pPr>
            <a:lvl3pPr marL="1005840" indent="-255905" algn="l" rtl="0" eaLnBrk="1" latinLnBrk="0" hangingPunct="1">
              <a:spcBef>
                <a:spcPct val="20000"/>
              </a:spcBef>
              <a:buClr>
                <a:schemeClr val="accent2"/>
              </a:buClr>
              <a:buSzPct val="85000"/>
              <a:buFont typeface="Arial" panose="020B0604020202020204"/>
              <a:buChar char="○"/>
              <a:defRPr kumimoji="0" sz="2400" kern="1200">
                <a:solidFill>
                  <a:schemeClr val="tx1"/>
                </a:solidFill>
                <a:latin typeface="+mn-lt"/>
                <a:ea typeface="+mn-ea"/>
                <a:cs typeface="+mn-cs"/>
              </a:defRPr>
            </a:lvl3pPr>
            <a:lvl4pPr marL="1280160" indent="-237490" algn="l" rtl="0" eaLnBrk="1" latinLnBrk="0" hangingPunct="1">
              <a:spcBef>
                <a:spcPct val="20000"/>
              </a:spcBef>
              <a:buClr>
                <a:schemeClr val="accent3"/>
              </a:buClr>
              <a:buSzPct val="90000"/>
              <a:buFont typeface="Wingdings 2" panose="05020102010507070707"/>
              <a:buChar char=""/>
              <a:defRPr kumimoji="0" sz="2000" kern="1200">
                <a:solidFill>
                  <a:schemeClr val="tx1"/>
                </a:solidFill>
                <a:latin typeface="+mn-lt"/>
                <a:ea typeface="+mn-ea"/>
                <a:cs typeface="+mn-cs"/>
              </a:defRPr>
            </a:lvl4pPr>
            <a:lvl5pPr marL="1490345" indent="-182880" algn="l" rtl="0" eaLnBrk="1" latinLnBrk="0" hangingPunct="1">
              <a:spcBef>
                <a:spcPct val="20000"/>
              </a:spcBef>
              <a:buClr>
                <a:schemeClr val="accent4"/>
              </a:buClr>
              <a:buSzPct val="100000"/>
              <a:buFont typeface="Arial" panose="020B0604020202020204"/>
              <a:buChar char="-"/>
              <a:defRPr kumimoji="0" sz="2000" kern="1200">
                <a:solidFill>
                  <a:schemeClr val="tx1"/>
                </a:solidFill>
                <a:latin typeface="+mn-lt"/>
                <a:ea typeface="+mn-ea"/>
                <a:cs typeface="+mn-cs"/>
              </a:defRPr>
            </a:lvl5pPr>
            <a:lvl6pPr marL="1700530" indent="-182880" algn="l" rtl="0" eaLnBrk="1" latinLnBrk="0" hangingPunct="1">
              <a:spcBef>
                <a:spcPct val="20000"/>
              </a:spcBef>
              <a:buClr>
                <a:schemeClr val="accent5"/>
              </a:buClr>
              <a:buFont typeface="Arial" panose="020B0604020202020204"/>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panose="020B0604020202020204"/>
              <a:buChar char="•"/>
              <a:defRPr kumimoji="0" sz="1800" kern="1200" baseline="0">
                <a:solidFill>
                  <a:schemeClr val="tx1"/>
                </a:solidFill>
                <a:latin typeface="+mn-lt"/>
                <a:ea typeface="+mn-ea"/>
                <a:cs typeface="+mn-cs"/>
              </a:defRPr>
            </a:lvl7pPr>
            <a:lvl8pPr marL="213995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9pPr>
          </a:lstStyle>
          <a:p>
            <a:pPr eaLnBrk="1" hangingPunct="1">
              <a:lnSpc>
                <a:spcPct val="90000"/>
              </a:lnSpc>
              <a:defRPr/>
            </a:pPr>
            <a:r>
              <a:rPr lang="en-US" sz="2200" dirty="0">
                <a:latin typeface="Calibri" panose="020F0502020204030204" pitchFamily="34" charset="0"/>
              </a:rPr>
              <a:t>Division of A-V canal , primitive atrium  &amp; primitive ventricle begins at the middle or end of 4</a:t>
            </a:r>
            <a:r>
              <a:rPr lang="en-US" sz="2200" baseline="30000" dirty="0">
                <a:latin typeface="Calibri" panose="020F0502020204030204" pitchFamily="34" charset="0"/>
              </a:rPr>
              <a:t>th</a:t>
            </a:r>
            <a:r>
              <a:rPr lang="en-US" sz="2200" dirty="0">
                <a:latin typeface="Calibri" panose="020F0502020204030204" pitchFamily="34" charset="0"/>
              </a:rPr>
              <a:t> week and completed by the end of 5</a:t>
            </a:r>
            <a:r>
              <a:rPr lang="en-US" sz="2200" baseline="30000" dirty="0">
                <a:latin typeface="Calibri" panose="020F0502020204030204" pitchFamily="34" charset="0"/>
              </a:rPr>
              <a:t>th</a:t>
            </a:r>
            <a:r>
              <a:rPr lang="en-US" sz="2200" dirty="0">
                <a:latin typeface="Calibri" panose="020F0502020204030204" pitchFamily="34" charset="0"/>
              </a:rPr>
              <a:t> week.</a:t>
            </a:r>
          </a:p>
          <a:p>
            <a:pPr>
              <a:lnSpc>
                <a:spcPct val="90000"/>
              </a:lnSpc>
              <a:defRPr/>
            </a:pPr>
            <a:endParaRPr lang="en-US" sz="2200" dirty="0">
              <a:latin typeface="Calibri" panose="020F0502020204030204" pitchFamily="34" charset="0"/>
            </a:endParaRPr>
          </a:p>
          <a:p>
            <a:pPr>
              <a:lnSpc>
                <a:spcPct val="90000"/>
              </a:lnSpc>
              <a:defRPr/>
            </a:pPr>
            <a:r>
              <a:rPr lang="en-US" sz="2200" dirty="0">
                <a:latin typeface="Calibri" panose="020F0502020204030204" pitchFamily="34" charset="0"/>
              </a:rPr>
              <a:t>These processes occur concurrently. </a:t>
            </a:r>
          </a:p>
          <a:p>
            <a:pPr>
              <a:lnSpc>
                <a:spcPct val="90000"/>
              </a:lnSpc>
              <a:defRPr/>
            </a:pPr>
            <a:endParaRPr lang="en-US" sz="2200" dirty="0">
              <a:solidFill>
                <a:schemeClr val="tx1">
                  <a:lumMod val="95000"/>
                  <a:lumOff val="5000"/>
                </a:schemeClr>
              </a:solidFill>
              <a:latin typeface="Calibri" panose="020F0502020204030204" pitchFamily="34" charset="0"/>
            </a:endParaRPr>
          </a:p>
          <a:p>
            <a:pPr>
              <a:lnSpc>
                <a:spcPct val="90000"/>
              </a:lnSpc>
              <a:defRPr/>
            </a:pPr>
            <a:r>
              <a:rPr lang="en-US" sz="2200" dirty="0">
                <a:solidFill>
                  <a:schemeClr val="tx1">
                    <a:lumMod val="95000"/>
                    <a:lumOff val="5000"/>
                  </a:schemeClr>
                </a:solidFill>
                <a:latin typeface="Calibri" panose="020F0502020204030204" pitchFamily="34" charset="0"/>
              </a:rPr>
              <a:t>At the end of 4</a:t>
            </a:r>
            <a:r>
              <a:rPr lang="en-US" sz="2200" baseline="30000" dirty="0">
                <a:solidFill>
                  <a:schemeClr val="tx1">
                    <a:lumMod val="95000"/>
                    <a:lumOff val="5000"/>
                  </a:schemeClr>
                </a:solidFill>
                <a:latin typeface="Calibri" panose="020F0502020204030204" pitchFamily="34" charset="0"/>
              </a:rPr>
              <a:t>th</a:t>
            </a:r>
            <a:r>
              <a:rPr lang="en-US" sz="2200" dirty="0">
                <a:solidFill>
                  <a:schemeClr val="tx1">
                    <a:lumMod val="95000"/>
                    <a:lumOff val="5000"/>
                  </a:schemeClr>
                </a:solidFill>
                <a:latin typeface="Calibri" panose="020F0502020204030204" pitchFamily="34" charset="0"/>
              </a:rPr>
              <a:t> week, 2 </a:t>
            </a:r>
            <a:r>
              <a:rPr lang="en-US" sz="2200" dirty="0" err="1">
                <a:solidFill>
                  <a:schemeClr val="tx1">
                    <a:lumMod val="95000"/>
                    <a:lumOff val="5000"/>
                  </a:schemeClr>
                </a:solidFill>
                <a:latin typeface="Calibri" panose="020F0502020204030204" pitchFamily="34" charset="0"/>
              </a:rPr>
              <a:t>endocardial</a:t>
            </a:r>
            <a:r>
              <a:rPr lang="en-US" sz="2200" dirty="0">
                <a:solidFill>
                  <a:schemeClr val="tx1">
                    <a:lumMod val="95000"/>
                    <a:lumOff val="5000"/>
                  </a:schemeClr>
                </a:solidFill>
                <a:latin typeface="Calibri" panose="020F0502020204030204" pitchFamily="34" charset="0"/>
              </a:rPr>
              <a:t> cushions on dorsal &amp; ventral walls of </a:t>
            </a:r>
            <a:r>
              <a:rPr lang="en-US" sz="2200" dirty="0" err="1">
                <a:solidFill>
                  <a:schemeClr val="tx1">
                    <a:lumMod val="95000"/>
                    <a:lumOff val="5000"/>
                  </a:schemeClr>
                </a:solidFill>
                <a:latin typeface="Calibri" panose="020F0502020204030204" pitchFamily="34" charset="0"/>
              </a:rPr>
              <a:t>atrioventricular</a:t>
            </a:r>
            <a:r>
              <a:rPr lang="en-US" sz="2200" dirty="0">
                <a:solidFill>
                  <a:schemeClr val="tx1">
                    <a:lumMod val="95000"/>
                    <a:lumOff val="5000"/>
                  </a:schemeClr>
                </a:solidFill>
                <a:latin typeface="Calibri" panose="020F0502020204030204" pitchFamily="34" charset="0"/>
              </a:rPr>
              <a:t> canal , develop from </a:t>
            </a:r>
            <a:r>
              <a:rPr lang="en-US" sz="2200" dirty="0" err="1">
                <a:solidFill>
                  <a:schemeClr val="tx1">
                    <a:lumMod val="95000"/>
                    <a:lumOff val="5000"/>
                  </a:schemeClr>
                </a:solidFill>
                <a:latin typeface="Calibri" panose="020F0502020204030204" pitchFamily="34" charset="0"/>
              </a:rPr>
              <a:t>mesenchymal</a:t>
            </a:r>
            <a:r>
              <a:rPr lang="en-US" sz="2200" dirty="0">
                <a:solidFill>
                  <a:schemeClr val="tx1">
                    <a:lumMod val="95000"/>
                    <a:lumOff val="5000"/>
                  </a:schemeClr>
                </a:solidFill>
                <a:latin typeface="Calibri" panose="020F0502020204030204" pitchFamily="34" charset="0"/>
              </a:rPr>
              <a:t> cells of cardiac jelly. </a:t>
            </a:r>
          </a:p>
          <a:p>
            <a:pPr eaLnBrk="1" hangingPunct="1">
              <a:lnSpc>
                <a:spcPct val="90000"/>
              </a:lnSpc>
              <a:defRPr/>
            </a:pPr>
            <a:endParaRPr lang="en-US" sz="2400" dirty="0">
              <a:latin typeface="Calibri" panose="020F0502020204030204" pitchFamily="34" charset="0"/>
            </a:endParaRPr>
          </a:p>
        </p:txBody>
      </p:sp>
      <p:pic>
        <p:nvPicPr>
          <p:cNvPr id="8" name="Content Placeholder 7">
            <a:extLst>
              <a:ext uri="{FF2B5EF4-FFF2-40B4-BE49-F238E27FC236}">
                <a16:creationId xmlns:a16="http://schemas.microsoft.com/office/drawing/2014/main" id="{30DF1FF2-47A1-498C-82F8-F1ECDE18F2CE}"/>
              </a:ext>
            </a:extLst>
          </p:cNvPr>
          <p:cNvPicPr>
            <a:picLocks noGrp="1" noChangeAspect="1"/>
          </p:cNvPicPr>
          <p:nvPr>
            <p:ph sz="half" idx="2"/>
          </p:nvPr>
        </p:nvPicPr>
        <p:blipFill>
          <a:blip r:embed="rId3"/>
          <a:stretch>
            <a:fillRect/>
          </a:stretch>
        </p:blipFill>
        <p:spPr>
          <a:xfrm>
            <a:off x="4644008" y="1772816"/>
            <a:ext cx="4248472" cy="4856774"/>
          </a:xfrm>
          <a:prstGeom prst="rect">
            <a:avLst/>
          </a:prstGeom>
        </p:spPr>
      </p:pic>
    </p:spTree>
    <p:extLst>
      <p:ext uri="{BB962C8B-B14F-4D97-AF65-F5344CB8AC3E}">
        <p14:creationId xmlns:p14="http://schemas.microsoft.com/office/powerpoint/2010/main" val="1331564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71000-9CB1-4EF5-9C8D-505E593CB756}"/>
              </a:ext>
            </a:extLst>
          </p:cNvPr>
          <p:cNvSpPr>
            <a:spLocks noGrp="1"/>
          </p:cNvSpPr>
          <p:nvPr>
            <p:ph type="title"/>
          </p:nvPr>
        </p:nvSpPr>
        <p:spPr/>
        <p:txBody>
          <a:bodyPr/>
          <a:lstStyle/>
          <a:p>
            <a:endParaRPr lang="en-AE"/>
          </a:p>
        </p:txBody>
      </p:sp>
      <p:sp>
        <p:nvSpPr>
          <p:cNvPr id="5" name="Text Box 6">
            <a:extLst>
              <a:ext uri="{FF2B5EF4-FFF2-40B4-BE49-F238E27FC236}">
                <a16:creationId xmlns:a16="http://schemas.microsoft.com/office/drawing/2014/main" id="{82F48CEB-B866-436D-BE56-C8377B01094C}"/>
              </a:ext>
            </a:extLst>
          </p:cNvPr>
          <p:cNvSpPr txBox="1">
            <a:spLocks noGrp="1" noChangeArrowheads="1"/>
          </p:cNvSpPr>
          <p:nvPr>
            <p:ph sz="half" idx="1"/>
          </p:nvPr>
        </p:nvSpPr>
        <p:spPr bwMode="auto">
          <a:xfrm>
            <a:off x="433629" y="251521"/>
            <a:ext cx="3657600" cy="4572000"/>
          </a:xfrm>
          <a:prstGeom prst="rect">
            <a:avLst/>
          </a:prstGeom>
          <a:noFill/>
          <a:ln w="9525">
            <a:solidFill>
              <a:schemeClr val="tx1"/>
            </a:solidFill>
            <a:miter lim="800000"/>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ct val="50000"/>
              </a:spcBef>
              <a:buFont typeface="Wingdings" panose="05000000000000000000" pitchFamily="2" charset="2"/>
              <a:buChar char="Ø"/>
            </a:pPr>
            <a:endParaRPr lang="en-US" sz="2000" dirty="0">
              <a:solidFill>
                <a:schemeClr val="tx1">
                  <a:lumMod val="95000"/>
                  <a:lumOff val="5000"/>
                </a:schemeClr>
              </a:solidFill>
            </a:endParaRPr>
          </a:p>
          <a:p>
            <a:pPr>
              <a:spcBef>
                <a:spcPct val="50000"/>
              </a:spcBef>
              <a:buFont typeface="Wingdings" panose="05000000000000000000" pitchFamily="2" charset="2"/>
              <a:buChar char="Ø"/>
            </a:pPr>
            <a:r>
              <a:rPr lang="en-US" sz="2200" dirty="0">
                <a:solidFill>
                  <a:schemeClr val="tx1">
                    <a:lumMod val="95000"/>
                    <a:lumOff val="5000"/>
                  </a:schemeClr>
                </a:solidFill>
                <a:latin typeface="Calibri" panose="020F0502020204030204" pitchFamily="34" charset="0"/>
              </a:rPr>
              <a:t>During 5</a:t>
            </a:r>
            <a:r>
              <a:rPr lang="en-US" sz="2200" baseline="30000" dirty="0">
                <a:solidFill>
                  <a:schemeClr val="tx1">
                    <a:lumMod val="95000"/>
                    <a:lumOff val="5000"/>
                  </a:schemeClr>
                </a:solidFill>
                <a:latin typeface="Calibri" panose="020F0502020204030204" pitchFamily="34" charset="0"/>
              </a:rPr>
              <a:t>th</a:t>
            </a:r>
            <a:r>
              <a:rPr lang="en-US" sz="2200" dirty="0">
                <a:solidFill>
                  <a:schemeClr val="tx1">
                    <a:lumMod val="95000"/>
                    <a:lumOff val="5000"/>
                  </a:schemeClr>
                </a:solidFill>
                <a:latin typeface="Calibri" panose="020F0502020204030204" pitchFamily="34" charset="0"/>
              </a:rPr>
              <a:t> week,</a:t>
            </a:r>
            <a:r>
              <a:rPr lang="en-US" sz="2200" b="0" dirty="0">
                <a:solidFill>
                  <a:schemeClr val="tx1">
                    <a:lumMod val="95000"/>
                    <a:lumOff val="5000"/>
                  </a:schemeClr>
                </a:solidFill>
                <a:latin typeface="Calibri" panose="020F0502020204030204" pitchFamily="34" charset="0"/>
              </a:rPr>
              <a:t> the AV- </a:t>
            </a:r>
            <a:r>
              <a:rPr lang="en-US" sz="2200" b="0" dirty="0" err="1">
                <a:solidFill>
                  <a:schemeClr val="tx1">
                    <a:lumMod val="95000"/>
                    <a:lumOff val="5000"/>
                  </a:schemeClr>
                </a:solidFill>
                <a:latin typeface="Calibri" panose="020F0502020204030204" pitchFamily="34" charset="0"/>
              </a:rPr>
              <a:t>endocardial</a:t>
            </a:r>
            <a:r>
              <a:rPr lang="en-US" sz="2200" b="0" dirty="0">
                <a:solidFill>
                  <a:schemeClr val="tx1">
                    <a:lumMod val="95000"/>
                    <a:lumOff val="5000"/>
                  </a:schemeClr>
                </a:solidFill>
                <a:latin typeface="Calibri" panose="020F0502020204030204" pitchFamily="34" charset="0"/>
              </a:rPr>
              <a:t> cushions meet and unite in the mid line to form a septum  and divide the common A-V canal into right &amp; left A-V canals. </a:t>
            </a:r>
          </a:p>
          <a:p>
            <a:pPr>
              <a:spcBef>
                <a:spcPct val="50000"/>
              </a:spcBef>
              <a:buFont typeface="Wingdings" panose="05000000000000000000" pitchFamily="2" charset="2"/>
              <a:buChar char="Ø"/>
            </a:pPr>
            <a:endParaRPr lang="en-US" sz="2200" dirty="0">
              <a:solidFill>
                <a:schemeClr val="tx1">
                  <a:lumMod val="95000"/>
                  <a:lumOff val="5000"/>
                </a:schemeClr>
              </a:solidFill>
              <a:latin typeface="Calibri" panose="020F0502020204030204" pitchFamily="34" charset="0"/>
            </a:endParaRPr>
          </a:p>
          <a:p>
            <a:pPr>
              <a:spcBef>
                <a:spcPct val="50000"/>
              </a:spcBef>
              <a:buFont typeface="Wingdings" panose="05000000000000000000" pitchFamily="2" charset="2"/>
              <a:buChar char="Ø"/>
            </a:pPr>
            <a:r>
              <a:rPr lang="en-US" sz="2200" dirty="0" err="1">
                <a:solidFill>
                  <a:schemeClr val="tx1">
                    <a:lumMod val="95000"/>
                    <a:lumOff val="5000"/>
                  </a:schemeClr>
                </a:solidFill>
                <a:latin typeface="Calibri" panose="020F0502020204030204" pitchFamily="34" charset="0"/>
              </a:rPr>
              <a:t>Endocardial</a:t>
            </a:r>
            <a:r>
              <a:rPr lang="en-US" sz="2200" dirty="0">
                <a:solidFill>
                  <a:schemeClr val="tx1">
                    <a:lumMod val="95000"/>
                    <a:lumOff val="5000"/>
                  </a:schemeClr>
                </a:solidFill>
                <a:latin typeface="Calibri" panose="020F0502020204030204" pitchFamily="34" charset="0"/>
              </a:rPr>
              <a:t> cushions</a:t>
            </a:r>
            <a:r>
              <a:rPr lang="en-US" sz="2200" b="0" dirty="0">
                <a:solidFill>
                  <a:schemeClr val="tx1">
                    <a:lumMod val="95000"/>
                    <a:lumOff val="5000"/>
                  </a:schemeClr>
                </a:solidFill>
                <a:latin typeface="Calibri" panose="020F0502020204030204" pitchFamily="34" charset="0"/>
              </a:rPr>
              <a:t> also form  the AV- valves + membranous septa of </a:t>
            </a:r>
            <a:r>
              <a:rPr lang="en-US" sz="2200" b="0" dirty="0" err="1">
                <a:solidFill>
                  <a:schemeClr val="tx1">
                    <a:lumMod val="95000"/>
                    <a:lumOff val="5000"/>
                  </a:schemeClr>
                </a:solidFill>
                <a:latin typeface="Calibri" panose="020F0502020204030204" pitchFamily="34" charset="0"/>
              </a:rPr>
              <a:t>interventricular</a:t>
            </a:r>
            <a:r>
              <a:rPr lang="en-US" sz="2200" b="0" dirty="0">
                <a:solidFill>
                  <a:schemeClr val="tx1">
                    <a:lumMod val="95000"/>
                    <a:lumOff val="5000"/>
                  </a:schemeClr>
                </a:solidFill>
                <a:latin typeface="Calibri" panose="020F0502020204030204" pitchFamily="34" charset="0"/>
              </a:rPr>
              <a:t> septum.</a:t>
            </a:r>
          </a:p>
          <a:p>
            <a:pPr>
              <a:spcBef>
                <a:spcPct val="50000"/>
              </a:spcBef>
              <a:buFont typeface="Wingdings" panose="05000000000000000000" pitchFamily="2" charset="2"/>
              <a:buChar char="Ø"/>
            </a:pPr>
            <a:endParaRPr lang="en-US" sz="2200" b="0" dirty="0">
              <a:solidFill>
                <a:schemeClr val="tx1">
                  <a:lumMod val="95000"/>
                  <a:lumOff val="5000"/>
                </a:schemeClr>
              </a:solidFill>
              <a:latin typeface="Calibri" panose="020F0502020204030204" pitchFamily="34" charset="0"/>
            </a:endParaRPr>
          </a:p>
          <a:p>
            <a:pPr>
              <a:spcBef>
                <a:spcPct val="50000"/>
              </a:spcBef>
              <a:buFont typeface="Wingdings" panose="05000000000000000000" pitchFamily="2" charset="2"/>
              <a:buChar char="Ø"/>
            </a:pPr>
            <a:r>
              <a:rPr lang="en-US" sz="2200" b="0" dirty="0">
                <a:solidFill>
                  <a:schemeClr val="tx1">
                    <a:lumMod val="95000"/>
                    <a:lumOff val="5000"/>
                  </a:schemeClr>
                </a:solidFill>
                <a:latin typeface="Calibri" panose="020F0502020204030204" pitchFamily="34" charset="0"/>
              </a:rPr>
              <a:t>Note in D, coronal section ,</a:t>
            </a:r>
            <a:r>
              <a:rPr lang="en-US" sz="2200" b="0" dirty="0" err="1">
                <a:solidFill>
                  <a:schemeClr val="tx1">
                    <a:lumMod val="95000"/>
                    <a:lumOff val="5000"/>
                  </a:schemeClr>
                </a:solidFill>
                <a:latin typeface="Calibri" panose="020F0502020204030204" pitchFamily="34" charset="0"/>
              </a:rPr>
              <a:t>begining</a:t>
            </a:r>
            <a:r>
              <a:rPr lang="en-US" sz="2200" b="0" dirty="0">
                <a:solidFill>
                  <a:schemeClr val="tx1">
                    <a:lumMod val="95000"/>
                    <a:lumOff val="5000"/>
                  </a:schemeClr>
                </a:solidFill>
                <a:latin typeface="Calibri" panose="020F0502020204030204" pitchFamily="34" charset="0"/>
              </a:rPr>
              <a:t> of development of </a:t>
            </a:r>
            <a:r>
              <a:rPr lang="en-US" sz="2200" dirty="0" err="1">
                <a:solidFill>
                  <a:schemeClr val="tx1">
                    <a:lumMod val="95000"/>
                    <a:lumOff val="5000"/>
                  </a:schemeClr>
                </a:solidFill>
                <a:latin typeface="Calibri" panose="020F0502020204030204" pitchFamily="34" charset="0"/>
              </a:rPr>
              <a:t>interatrial</a:t>
            </a:r>
            <a:r>
              <a:rPr lang="en-US" sz="2200" dirty="0">
                <a:solidFill>
                  <a:schemeClr val="tx1">
                    <a:lumMod val="95000"/>
                    <a:lumOff val="5000"/>
                  </a:schemeClr>
                </a:solidFill>
                <a:latin typeface="Calibri" panose="020F0502020204030204" pitchFamily="34" charset="0"/>
              </a:rPr>
              <a:t> &amp; </a:t>
            </a:r>
            <a:r>
              <a:rPr lang="en-US" sz="2200" dirty="0" err="1">
                <a:solidFill>
                  <a:schemeClr val="tx1">
                    <a:lumMod val="95000"/>
                    <a:lumOff val="5000"/>
                  </a:schemeClr>
                </a:solidFill>
                <a:latin typeface="Calibri" panose="020F0502020204030204" pitchFamily="34" charset="0"/>
              </a:rPr>
              <a:t>intervent</a:t>
            </a:r>
            <a:r>
              <a:rPr lang="en-US" sz="2200" dirty="0">
                <a:solidFill>
                  <a:schemeClr val="tx1">
                    <a:lumMod val="95000"/>
                    <a:lumOff val="5000"/>
                  </a:schemeClr>
                </a:solidFill>
                <a:latin typeface="Calibri" panose="020F0502020204030204" pitchFamily="34" charset="0"/>
              </a:rPr>
              <a:t>. septa.</a:t>
            </a:r>
          </a:p>
        </p:txBody>
      </p:sp>
      <p:pic>
        <p:nvPicPr>
          <p:cNvPr id="6" name="Content Placeholder 5">
            <a:extLst>
              <a:ext uri="{FF2B5EF4-FFF2-40B4-BE49-F238E27FC236}">
                <a16:creationId xmlns:a16="http://schemas.microsoft.com/office/drawing/2014/main" id="{DD8B7417-F154-4E6D-8608-B8EDE0A1FB6D}"/>
              </a:ext>
            </a:extLst>
          </p:cNvPr>
          <p:cNvPicPr>
            <a:picLocks noGrp="1" noChangeAspect="1"/>
          </p:cNvPicPr>
          <p:nvPr>
            <p:ph sz="half" idx="2"/>
          </p:nvPr>
        </p:nvPicPr>
        <p:blipFill>
          <a:blip r:embed="rId2"/>
          <a:stretch>
            <a:fillRect/>
          </a:stretch>
        </p:blipFill>
        <p:spPr>
          <a:xfrm>
            <a:off x="4625974" y="274638"/>
            <a:ext cx="3906465" cy="6308724"/>
          </a:xfrm>
          <a:prstGeom prst="rect">
            <a:avLst/>
          </a:prstGeom>
        </p:spPr>
      </p:pic>
    </p:spTree>
    <p:extLst>
      <p:ext uri="{BB962C8B-B14F-4D97-AF65-F5344CB8AC3E}">
        <p14:creationId xmlns:p14="http://schemas.microsoft.com/office/powerpoint/2010/main" val="3300689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11760" y="609601"/>
            <a:ext cx="7772400" cy="1456267"/>
          </a:xfrm>
        </p:spPr>
        <p:txBody>
          <a:bodyPr/>
          <a:lstStyle/>
          <a:p>
            <a:r>
              <a:rPr lang="en-IN" dirty="0"/>
              <a:t>Heart embryology</a:t>
            </a:r>
          </a:p>
        </p:txBody>
      </p:sp>
      <p:sp>
        <p:nvSpPr>
          <p:cNvPr id="3" name="Content Placeholder 2"/>
          <p:cNvSpPr>
            <a:spLocks noGrp="1"/>
          </p:cNvSpPr>
          <p:nvPr>
            <p:ph idx="1"/>
          </p:nvPr>
        </p:nvSpPr>
        <p:spPr>
          <a:xfrm>
            <a:off x="457200" y="1628800"/>
            <a:ext cx="7772400" cy="4619599"/>
          </a:xfrm>
        </p:spPr>
        <p:txBody>
          <a:bodyPr/>
          <a:lstStyle/>
          <a:p>
            <a:r>
              <a:rPr lang="en-IN" dirty="0"/>
              <a:t>Right and left </a:t>
            </a:r>
            <a:r>
              <a:rPr lang="en-IN" dirty="0" err="1"/>
              <a:t>Endocardial</a:t>
            </a:r>
            <a:r>
              <a:rPr lang="en-IN" dirty="0"/>
              <a:t> heart tubes</a:t>
            </a:r>
          </a:p>
          <a:p>
            <a:r>
              <a:rPr lang="en-IN" dirty="0"/>
              <a:t>Both fuse together</a:t>
            </a:r>
          </a:p>
          <a:p>
            <a:r>
              <a:rPr lang="en-IN" dirty="0"/>
              <a:t>The single tube- series of dilatations</a:t>
            </a:r>
          </a:p>
          <a:p>
            <a:pPr>
              <a:buFont typeface="Wingdings" pitchFamily="2" charset="2"/>
              <a:buChar char="Ø"/>
            </a:pPr>
            <a:r>
              <a:rPr lang="en-IN" dirty="0" err="1"/>
              <a:t>Bulbus</a:t>
            </a:r>
            <a:r>
              <a:rPr lang="en-IN" dirty="0"/>
              <a:t> </a:t>
            </a:r>
            <a:r>
              <a:rPr lang="en-IN" dirty="0" err="1"/>
              <a:t>cordis</a:t>
            </a:r>
            <a:endParaRPr lang="en-IN" dirty="0"/>
          </a:p>
          <a:p>
            <a:pPr>
              <a:buFont typeface="Wingdings" pitchFamily="2" charset="2"/>
              <a:buChar char="Ø"/>
            </a:pPr>
            <a:r>
              <a:rPr lang="en-IN" dirty="0"/>
              <a:t>Primitive Ventricle</a:t>
            </a:r>
          </a:p>
          <a:p>
            <a:pPr>
              <a:buFont typeface="Wingdings" pitchFamily="2" charset="2"/>
              <a:buChar char="Ø"/>
            </a:pPr>
            <a:r>
              <a:rPr lang="en-IN" dirty="0"/>
              <a:t>Primitive atrium</a:t>
            </a:r>
          </a:p>
          <a:p>
            <a:pPr>
              <a:buFont typeface="Wingdings" pitchFamily="2" charset="2"/>
              <a:buChar char="Ø"/>
            </a:pPr>
            <a:r>
              <a:rPr lang="en-IN" dirty="0"/>
              <a:t>Sinus </a:t>
            </a:r>
            <a:r>
              <a:rPr lang="en-IN" dirty="0" err="1"/>
              <a:t>venosus</a:t>
            </a:r>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Atrial</a:t>
            </a:r>
            <a:r>
              <a:rPr lang="en-IN" dirty="0"/>
              <a:t> </a:t>
            </a:r>
            <a:r>
              <a:rPr lang="en-IN" dirty="0" err="1"/>
              <a:t>septation</a:t>
            </a:r>
            <a:endParaRPr lang="en-IN" dirty="0"/>
          </a:p>
        </p:txBody>
      </p:sp>
      <p:sp>
        <p:nvSpPr>
          <p:cNvPr id="3" name="Content Placeholder 2"/>
          <p:cNvSpPr>
            <a:spLocks noGrp="1"/>
          </p:cNvSpPr>
          <p:nvPr>
            <p:ph idx="1"/>
          </p:nvPr>
        </p:nvSpPr>
        <p:spPr/>
        <p:txBody>
          <a:bodyPr>
            <a:normAutofit fontScale="92500" lnSpcReduction="10000"/>
          </a:bodyPr>
          <a:lstStyle/>
          <a:p>
            <a:r>
              <a:rPr lang="en-IN" sz="2400" dirty="0"/>
              <a:t>The primary atrial septum (septum primum) forms by active growth of a myocardial septum</a:t>
            </a:r>
          </a:p>
          <a:p>
            <a:pPr marL="0" indent="0">
              <a:buNone/>
            </a:pPr>
            <a:endParaRPr lang="en-IN" sz="2400" dirty="0"/>
          </a:p>
          <a:p>
            <a:r>
              <a:rPr lang="en-IN" sz="2400" dirty="0"/>
              <a:t>Initially the primordium of this septum can be seen as a ridge in the medial roof of the common atrium.</a:t>
            </a:r>
          </a:p>
          <a:p>
            <a:pPr marL="0" indent="0">
              <a:buNone/>
            </a:pPr>
            <a:endParaRPr lang="en-IN" sz="2400" dirty="0"/>
          </a:p>
          <a:p>
            <a:r>
              <a:rPr lang="en-IN" sz="2400" dirty="0"/>
              <a:t> The leading edge of the ridge is covered with a </a:t>
            </a:r>
            <a:r>
              <a:rPr lang="en-IN" sz="2400" dirty="0" err="1"/>
              <a:t>mesenchymal</a:t>
            </a:r>
            <a:r>
              <a:rPr lang="en-IN" sz="2400" dirty="0"/>
              <a:t> cap termed the </a:t>
            </a:r>
            <a:r>
              <a:rPr lang="en-IN" sz="2400" dirty="0" err="1"/>
              <a:t>spina</a:t>
            </a:r>
            <a:r>
              <a:rPr lang="en-IN" sz="2400" dirty="0"/>
              <a:t> </a:t>
            </a:r>
            <a:r>
              <a:rPr lang="en-IN" sz="2400" dirty="0" err="1"/>
              <a:t>vestibuli</a:t>
            </a:r>
            <a:r>
              <a:rPr lang="en-IN" sz="2400" dirty="0"/>
              <a:t>, which is contiguous superiorly with the superior AV cushion and inferiorly with the inferior AV cushion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 1.jpg"/>
          <p:cNvPicPr>
            <a:picLocks noGrp="1" noChangeAspect="1"/>
          </p:cNvPicPr>
          <p:nvPr>
            <p:ph idx="1"/>
          </p:nvPr>
        </p:nvPicPr>
        <p:blipFill>
          <a:blip r:embed="rId2" cstate="print"/>
          <a:stretch>
            <a:fillRect/>
          </a:stretch>
        </p:blipFill>
        <p:spPr>
          <a:xfrm>
            <a:off x="604932" y="2285992"/>
            <a:ext cx="7642124" cy="3214710"/>
          </a:xfr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1124744"/>
            <a:ext cx="7467600" cy="5349208"/>
          </a:xfrm>
        </p:spPr>
        <p:txBody>
          <a:bodyPr>
            <a:normAutofit/>
          </a:bodyPr>
          <a:lstStyle/>
          <a:p>
            <a:r>
              <a:rPr lang="en-IN" dirty="0"/>
              <a:t>Concomitantly, perforations appear in the superior aspect of the primary </a:t>
            </a:r>
            <a:r>
              <a:rPr lang="en-IN" dirty="0" err="1"/>
              <a:t>atrial</a:t>
            </a:r>
            <a:r>
              <a:rPr lang="en-IN" dirty="0"/>
              <a:t> septum.</a:t>
            </a:r>
          </a:p>
          <a:p>
            <a:r>
              <a:rPr lang="en-IN" dirty="0"/>
              <a:t>These perforations coalesce, resulting in the secondary </a:t>
            </a:r>
            <a:r>
              <a:rPr lang="en-IN" dirty="0" err="1"/>
              <a:t>atrial</a:t>
            </a:r>
            <a:r>
              <a:rPr lang="en-IN" dirty="0"/>
              <a:t> foramen (or </a:t>
            </a:r>
            <a:r>
              <a:rPr lang="en-IN" dirty="0" err="1"/>
              <a:t>ostium</a:t>
            </a:r>
            <a:r>
              <a:rPr lang="en-IN" dirty="0"/>
              <a:t> </a:t>
            </a:r>
            <a:r>
              <a:rPr lang="en-IN" dirty="0" err="1"/>
              <a:t>secondum</a:t>
            </a:r>
            <a:r>
              <a:rPr lang="en-IN" dirty="0"/>
              <a:t>).</a:t>
            </a:r>
          </a:p>
          <a:p>
            <a:r>
              <a:rPr lang="en-IN" dirty="0"/>
              <a:t>Next the secondary </a:t>
            </a:r>
            <a:r>
              <a:rPr lang="en-IN" dirty="0" err="1"/>
              <a:t>atrial</a:t>
            </a:r>
            <a:r>
              <a:rPr lang="en-IN" dirty="0"/>
              <a:t> septum develops as an infolding of the </a:t>
            </a:r>
            <a:r>
              <a:rPr lang="en-IN" dirty="0" err="1"/>
              <a:t>atrial</a:t>
            </a:r>
            <a:r>
              <a:rPr lang="en-IN" dirty="0"/>
              <a:t> roof located between the primary septum and the left venous valve.</a:t>
            </a:r>
          </a:p>
          <a:p>
            <a:r>
              <a:rPr lang="en-IN" dirty="0"/>
              <a:t>The foramen </a:t>
            </a:r>
            <a:r>
              <a:rPr lang="en-IN" dirty="0" err="1"/>
              <a:t>ovale</a:t>
            </a:r>
            <a:r>
              <a:rPr lang="en-IN" dirty="0"/>
              <a:t> is the opening bordered by the free edge of the septum </a:t>
            </a:r>
            <a:r>
              <a:rPr lang="en-IN" dirty="0" err="1"/>
              <a:t>secondum</a:t>
            </a:r>
            <a:endParaRPr lang="en-IN"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 edit2.jpg"/>
          <p:cNvPicPr>
            <a:picLocks noGrp="1" noChangeAspect="1"/>
          </p:cNvPicPr>
          <p:nvPr>
            <p:ph idx="1"/>
          </p:nvPr>
        </p:nvPicPr>
        <p:blipFill>
          <a:blip r:embed="rId2" cstate="print"/>
          <a:stretch>
            <a:fillRect/>
          </a:stretch>
        </p:blipFill>
        <p:spPr>
          <a:xfrm>
            <a:off x="-214346" y="2428868"/>
            <a:ext cx="8564525" cy="3429024"/>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3.jpg"/>
          <p:cNvPicPr>
            <a:picLocks noGrp="1" noChangeAspect="1"/>
          </p:cNvPicPr>
          <p:nvPr>
            <p:ph idx="1"/>
          </p:nvPr>
        </p:nvPicPr>
        <p:blipFill>
          <a:blip r:embed="rId2" cstate="print"/>
          <a:stretch>
            <a:fillRect/>
          </a:stretch>
        </p:blipFill>
        <p:spPr>
          <a:xfrm>
            <a:off x="36996" y="2214554"/>
            <a:ext cx="8413227" cy="3286148"/>
          </a:xfr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4.jpg"/>
          <p:cNvPicPr>
            <a:picLocks noGrp="1" noChangeAspect="1"/>
          </p:cNvPicPr>
          <p:nvPr>
            <p:ph idx="1"/>
          </p:nvPr>
        </p:nvPicPr>
        <p:blipFill>
          <a:blip r:embed="rId2" cstate="print"/>
          <a:stretch>
            <a:fillRect/>
          </a:stretch>
        </p:blipFill>
        <p:spPr>
          <a:xfrm>
            <a:off x="357158" y="2571744"/>
            <a:ext cx="7883346" cy="2786082"/>
          </a:xfr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 5.jpg"/>
          <p:cNvPicPr>
            <a:picLocks noGrp="1" noChangeAspect="1"/>
          </p:cNvPicPr>
          <p:nvPr>
            <p:ph idx="1"/>
          </p:nvPr>
        </p:nvPicPr>
        <p:blipFill>
          <a:blip r:embed="rId2" cstate="print"/>
          <a:stretch>
            <a:fillRect/>
          </a:stretch>
        </p:blipFill>
        <p:spPr>
          <a:xfrm>
            <a:off x="1907704" y="1340768"/>
            <a:ext cx="5112568" cy="5184576"/>
          </a:xfr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 6.jpg"/>
          <p:cNvPicPr>
            <a:picLocks noGrp="1" noChangeAspect="1"/>
          </p:cNvPicPr>
          <p:nvPr>
            <p:ph idx="1"/>
          </p:nvPr>
        </p:nvPicPr>
        <p:blipFill>
          <a:blip r:embed="rId2" cstate="print"/>
          <a:stretch>
            <a:fillRect/>
          </a:stretch>
        </p:blipFill>
        <p:spPr>
          <a:xfrm>
            <a:off x="1979712" y="1196752"/>
            <a:ext cx="5400600" cy="5328592"/>
          </a:xfr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trial septum 8.jpg"/>
          <p:cNvPicPr>
            <a:picLocks noGrp="1" noChangeAspect="1"/>
          </p:cNvPicPr>
          <p:nvPr>
            <p:ph idx="1"/>
          </p:nvPr>
        </p:nvPicPr>
        <p:blipFill>
          <a:blip r:embed="rId2" cstate="print"/>
          <a:stretch>
            <a:fillRect/>
          </a:stretch>
        </p:blipFill>
        <p:spPr>
          <a:xfrm>
            <a:off x="914400" y="1302387"/>
            <a:ext cx="7187367" cy="3112521"/>
          </a:xfr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548680"/>
            <a:ext cx="7467600" cy="5925272"/>
          </a:xfrm>
        </p:spPr>
        <p:txBody>
          <a:bodyPr>
            <a:normAutofit/>
          </a:bodyPr>
          <a:lstStyle/>
          <a:p>
            <a:r>
              <a:rPr lang="en-IN" sz="2400" dirty="0"/>
              <a:t>As the primary septum descends from the roof of the atrium toward the AV canal, thereby decreasing the size of ostium primum, the mesenchymal leading edge continues to fuse with the AV cushions, which themselves are also in the process of fusing.</a:t>
            </a:r>
          </a:p>
          <a:p>
            <a:endParaRPr lang="en-IN" sz="2400" dirty="0"/>
          </a:p>
          <a:p>
            <a:endParaRPr lang="en-IN" sz="2400" dirty="0"/>
          </a:p>
          <a:p>
            <a:pPr marL="0" indent="0">
              <a:buNone/>
            </a:pPr>
            <a:endParaRPr lang="en-IN" sz="2400" dirty="0"/>
          </a:p>
          <a:p>
            <a:r>
              <a:rPr lang="en-IN" sz="2400" dirty="0"/>
              <a:t>These events result in closure of the primary </a:t>
            </a:r>
            <a:r>
              <a:rPr lang="en-IN" sz="2400" dirty="0" err="1"/>
              <a:t>interatrial</a:t>
            </a:r>
            <a:r>
              <a:rPr lang="en-IN" sz="2400" dirty="0"/>
              <a:t> </a:t>
            </a:r>
            <a:r>
              <a:rPr lang="en-IN" sz="2400" dirty="0" err="1"/>
              <a:t>formanen</a:t>
            </a:r>
            <a:r>
              <a:rPr lang="en-IN" sz="2400" dirty="0"/>
              <a:t> (</a:t>
            </a:r>
            <a:r>
              <a:rPr lang="en-IN" sz="2400" dirty="0" err="1"/>
              <a:t>ostium</a:t>
            </a:r>
            <a:r>
              <a:rPr lang="en-IN" sz="2400" dirty="0"/>
              <a:t> </a:t>
            </a:r>
            <a:r>
              <a:rPr lang="en-IN" sz="2400" dirty="0" err="1"/>
              <a:t>primum</a:t>
            </a:r>
            <a:r>
              <a:rPr lang="en-IN" sz="2400" dirty="0"/>
              <a:t>) and the formation of the central fibrous body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heart tube.png"/>
          <p:cNvPicPr>
            <a:picLocks noGrp="1" noChangeAspect="1"/>
          </p:cNvPicPr>
          <p:nvPr>
            <p:ph idx="1"/>
          </p:nvPr>
        </p:nvPicPr>
        <p:blipFill>
          <a:blip r:embed="rId2" cstate="print"/>
          <a:stretch>
            <a:fillRect/>
          </a:stretch>
        </p:blipFill>
        <p:spPr>
          <a:xfrm>
            <a:off x="1547664" y="836712"/>
            <a:ext cx="5400600" cy="5040560"/>
          </a:xfr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47010-1D30-49ED-B203-7B7F48336606}"/>
              </a:ext>
            </a:extLst>
          </p:cNvPr>
          <p:cNvSpPr>
            <a:spLocks noGrp="1"/>
          </p:cNvSpPr>
          <p:nvPr>
            <p:ph type="title"/>
          </p:nvPr>
        </p:nvSpPr>
        <p:spPr/>
        <p:txBody>
          <a:bodyPr/>
          <a:lstStyle/>
          <a:p>
            <a:endParaRPr lang="en-AE"/>
          </a:p>
        </p:txBody>
      </p:sp>
      <p:pic>
        <p:nvPicPr>
          <p:cNvPr id="4" name="Content Placeholder 3" descr="AE2FD6CA">
            <a:extLst>
              <a:ext uri="{FF2B5EF4-FFF2-40B4-BE49-F238E27FC236}">
                <a16:creationId xmlns:a16="http://schemas.microsoft.com/office/drawing/2014/main" id="{0D468438-E0AA-4ED1-AA66-6C2E4BCE14F0}"/>
              </a:ext>
            </a:extLst>
          </p:cNvPr>
          <p:cNvPicPr>
            <a:picLocks noGrp="1" noChangeAspect="1" noChangeArrowheads="1"/>
          </p:cNvPicPr>
          <p:nvPr>
            <p:ph idx="1"/>
          </p:nvPr>
        </p:nvPicPr>
        <p:blipFill>
          <a:blip r:embed="rId2" cstate="print"/>
          <a:srcRect l="3429" t="11501" b="9514"/>
          <a:stretch>
            <a:fillRect/>
          </a:stretch>
        </p:blipFill>
        <p:spPr bwMode="auto">
          <a:xfrm>
            <a:off x="1331640" y="260648"/>
            <a:ext cx="6336704" cy="6310449"/>
          </a:xfrm>
          <a:prstGeom prst="rect">
            <a:avLst/>
          </a:prstGeom>
          <a:noFill/>
          <a:ln w="9525">
            <a:noFill/>
            <a:miter lim="800000"/>
            <a:headEnd/>
            <a:tailEnd/>
          </a:ln>
        </p:spPr>
      </p:pic>
    </p:spTree>
    <p:extLst>
      <p:ext uri="{BB962C8B-B14F-4D97-AF65-F5344CB8AC3E}">
        <p14:creationId xmlns:p14="http://schemas.microsoft.com/office/powerpoint/2010/main" val="1686895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609602"/>
            <a:ext cx="7772400" cy="6248398"/>
          </a:xfrm>
        </p:spPr>
        <p:txBody>
          <a:bodyPr/>
          <a:lstStyle/>
          <a:p>
            <a:r>
              <a:rPr lang="en-IN" dirty="0"/>
              <a:t>Once the two septa overlap blood has to flow through the interval between the septa. This gap is the foramen </a:t>
            </a:r>
            <a:r>
              <a:rPr lang="en-IN" dirty="0" err="1"/>
              <a:t>ovale</a:t>
            </a:r>
            <a:endParaRPr lang="en-IN" dirty="0"/>
          </a:p>
          <a:p>
            <a:r>
              <a:rPr lang="en-IN" dirty="0"/>
              <a:t>It is an oblique </a:t>
            </a:r>
            <a:r>
              <a:rPr lang="en-IN" dirty="0" err="1"/>
              <a:t>valvular</a:t>
            </a:r>
            <a:r>
              <a:rPr lang="en-IN" dirty="0"/>
              <a:t> passage that allows blood to flow from right to left but not left to right.</a:t>
            </a:r>
          </a:p>
          <a:p>
            <a:r>
              <a:rPr lang="en-IN" dirty="0"/>
              <a:t>This is patent throughout </a:t>
            </a:r>
            <a:r>
              <a:rPr lang="en-IN" dirty="0" err="1"/>
              <a:t>fetal</a:t>
            </a:r>
            <a:r>
              <a:rPr lang="en-IN" dirty="0"/>
              <a:t> life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Obliteration of the foramen </a:t>
            </a:r>
            <a:r>
              <a:rPr lang="en-IN" dirty="0" err="1"/>
              <a:t>ovale</a:t>
            </a:r>
            <a:endParaRPr lang="en-IN" dirty="0"/>
          </a:p>
        </p:txBody>
      </p:sp>
      <p:sp>
        <p:nvSpPr>
          <p:cNvPr id="3" name="Content Placeholder 2"/>
          <p:cNvSpPr>
            <a:spLocks noGrp="1"/>
          </p:cNvSpPr>
          <p:nvPr>
            <p:ph idx="1"/>
          </p:nvPr>
        </p:nvSpPr>
        <p:spPr/>
        <p:txBody>
          <a:bodyPr>
            <a:normAutofit/>
          </a:bodyPr>
          <a:lstStyle/>
          <a:p>
            <a:r>
              <a:rPr lang="en-IN" dirty="0"/>
              <a:t>After birth of the baby, the left atrium starts receiving oxygenated blood from the lungs, the pressure of this chamber becomes greater than that of right atrium and there is no need for flow of blood from right atrium to left atrium.</a:t>
            </a:r>
          </a:p>
          <a:p>
            <a:endParaRPr lang="en-IN" dirty="0"/>
          </a:p>
          <a:p>
            <a:pPr marL="0" indent="0">
              <a:buNone/>
            </a:pPr>
            <a:endParaRPr lang="en-IN" dirty="0"/>
          </a:p>
          <a:p>
            <a:r>
              <a:rPr lang="en-IN" dirty="0"/>
              <a:t>The foramen </a:t>
            </a:r>
            <a:r>
              <a:rPr lang="en-IN" dirty="0" err="1"/>
              <a:t>ovale</a:t>
            </a:r>
            <a:r>
              <a:rPr lang="en-IN" dirty="0"/>
              <a:t> is, therefore, obliterated by fusion of the septum primum and septum </a:t>
            </a:r>
            <a:r>
              <a:rPr lang="en-IN" dirty="0" err="1"/>
              <a:t>secondum</a:t>
            </a:r>
            <a:r>
              <a:rPr lang="en-IN" dirty="0"/>
              <a:t>. </a:t>
            </a:r>
          </a:p>
          <a:p>
            <a:pPr marL="0" indent="0">
              <a:buNone/>
            </a:pPr>
            <a:endParaRPr lang="en-IN" dirty="0"/>
          </a:p>
          <a:p>
            <a:r>
              <a:rPr lang="en-IN" dirty="0"/>
              <a:t>Annulus </a:t>
            </a:r>
            <a:r>
              <a:rPr lang="en-IN" dirty="0" err="1"/>
              <a:t>ovalis</a:t>
            </a:r>
            <a:r>
              <a:rPr lang="en-IN" dirty="0"/>
              <a:t> represents the lower free edge of the septum </a:t>
            </a:r>
            <a:r>
              <a:rPr lang="en-IN" dirty="0" err="1"/>
              <a:t>secondum</a:t>
            </a:r>
            <a:r>
              <a:rPr lang="en-IN" dirty="0"/>
              <a:t> while the </a:t>
            </a:r>
            <a:r>
              <a:rPr lang="en-IN" dirty="0" err="1"/>
              <a:t>fossa</a:t>
            </a:r>
            <a:r>
              <a:rPr lang="en-IN" dirty="0"/>
              <a:t> </a:t>
            </a:r>
            <a:r>
              <a:rPr lang="en-IN" dirty="0" err="1"/>
              <a:t>ovalis</a:t>
            </a:r>
            <a:r>
              <a:rPr lang="en-IN" dirty="0"/>
              <a:t> represents the septum </a:t>
            </a:r>
            <a:r>
              <a:rPr lang="en-IN" dirty="0" err="1"/>
              <a:t>primum</a:t>
            </a:r>
            <a:r>
              <a:rPr lang="en-IN" dirty="0"/>
              <a:t>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AB97-8C05-454C-81EE-E8D6890104FD}"/>
              </a:ext>
            </a:extLst>
          </p:cNvPr>
          <p:cNvSpPr>
            <a:spLocks noGrp="1"/>
          </p:cNvSpPr>
          <p:nvPr>
            <p:ph type="title"/>
          </p:nvPr>
        </p:nvSpPr>
        <p:spPr/>
        <p:txBody>
          <a:bodyPr/>
          <a:lstStyle/>
          <a:p>
            <a:endParaRPr lang="en-AE"/>
          </a:p>
        </p:txBody>
      </p:sp>
      <p:pic>
        <p:nvPicPr>
          <p:cNvPr id="4" name="Content Placeholder 3">
            <a:extLst>
              <a:ext uri="{FF2B5EF4-FFF2-40B4-BE49-F238E27FC236}">
                <a16:creationId xmlns:a16="http://schemas.microsoft.com/office/drawing/2014/main" id="{906BE56E-819C-4452-A437-BBB099EE9CF8}"/>
              </a:ext>
            </a:extLst>
          </p:cNvPr>
          <p:cNvPicPr>
            <a:picLocks noGrp="1" noChangeAspect="1"/>
          </p:cNvPicPr>
          <p:nvPr>
            <p:ph idx="1"/>
          </p:nvPr>
        </p:nvPicPr>
        <p:blipFill>
          <a:blip r:embed="rId2"/>
          <a:stretch>
            <a:fillRect/>
          </a:stretch>
        </p:blipFill>
        <p:spPr>
          <a:xfrm>
            <a:off x="914400" y="622993"/>
            <a:ext cx="7488832" cy="6118375"/>
          </a:xfrm>
          <a:prstGeom prst="rect">
            <a:avLst/>
          </a:prstGeom>
        </p:spPr>
      </p:pic>
    </p:spTree>
    <p:extLst>
      <p:ext uri="{BB962C8B-B14F-4D97-AF65-F5344CB8AC3E}">
        <p14:creationId xmlns:p14="http://schemas.microsoft.com/office/powerpoint/2010/main" val="34537099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Multiple genetic factors including Tbx5, Nkx-2.5, </a:t>
            </a:r>
            <a:r>
              <a:rPr lang="en-IN" dirty="0" err="1"/>
              <a:t>Evc</a:t>
            </a:r>
            <a:r>
              <a:rPr lang="en-IN" dirty="0"/>
              <a:t> and Prk-AR1, have been identified in patients with abnormal </a:t>
            </a:r>
            <a:r>
              <a:rPr lang="en-IN" dirty="0" err="1"/>
              <a:t>atrial</a:t>
            </a:r>
            <a:r>
              <a:rPr lang="en-IN" dirty="0"/>
              <a:t> morphogenesis and </a:t>
            </a:r>
            <a:r>
              <a:rPr lang="en-IN" dirty="0" err="1"/>
              <a:t>septation</a:t>
            </a:r>
            <a:endParaRPr lang="en-IN"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a:bodyPr>
          <a:lstStyle/>
          <a:p>
            <a:r>
              <a:rPr lang="en-IN" dirty="0"/>
              <a:t>The </a:t>
            </a:r>
            <a:r>
              <a:rPr lang="en-IN" dirty="0" err="1"/>
              <a:t>fossa</a:t>
            </a:r>
            <a:r>
              <a:rPr lang="en-IN" dirty="0"/>
              <a:t> </a:t>
            </a:r>
            <a:r>
              <a:rPr lang="en-IN" dirty="0" err="1"/>
              <a:t>ovalis</a:t>
            </a:r>
            <a:r>
              <a:rPr lang="en-IN" dirty="0"/>
              <a:t> </a:t>
            </a:r>
            <a:r>
              <a:rPr lang="en-IN" dirty="0" err="1"/>
              <a:t>oocupies</a:t>
            </a:r>
            <a:r>
              <a:rPr lang="en-IN" dirty="0"/>
              <a:t> about 28% of the </a:t>
            </a:r>
            <a:r>
              <a:rPr lang="en-IN" dirty="0" err="1"/>
              <a:t>septal</a:t>
            </a:r>
            <a:r>
              <a:rPr lang="en-IN" dirty="0"/>
              <a:t> area, irrespective of the age, and is bordered by a </a:t>
            </a:r>
            <a:r>
              <a:rPr lang="en-IN" dirty="0" err="1"/>
              <a:t>limbus</a:t>
            </a:r>
            <a:r>
              <a:rPr lang="en-IN" dirty="0"/>
              <a:t> and guarded by a valve.</a:t>
            </a:r>
          </a:p>
          <a:p>
            <a:r>
              <a:rPr lang="en-IN" dirty="0"/>
              <a:t>After birth the patent foramen </a:t>
            </a:r>
            <a:r>
              <a:rPr lang="en-IN" dirty="0" err="1"/>
              <a:t>ovale</a:t>
            </a:r>
            <a:r>
              <a:rPr lang="en-IN" dirty="0"/>
              <a:t> closes via fusion of its valve with the </a:t>
            </a:r>
            <a:r>
              <a:rPr lang="en-IN" dirty="0" err="1"/>
              <a:t>limbus</a:t>
            </a:r>
            <a:r>
              <a:rPr lang="en-IN" dirty="0"/>
              <a:t> of </a:t>
            </a:r>
            <a:r>
              <a:rPr lang="en-IN" dirty="0" err="1"/>
              <a:t>fossa</a:t>
            </a:r>
            <a:r>
              <a:rPr lang="en-IN" dirty="0"/>
              <a:t> </a:t>
            </a:r>
            <a:r>
              <a:rPr lang="en-IN" dirty="0" err="1"/>
              <a:t>ovalis</a:t>
            </a:r>
            <a:r>
              <a:rPr lang="en-IN" dirty="0"/>
              <a:t> as left </a:t>
            </a:r>
            <a:r>
              <a:rPr lang="en-IN" dirty="0" err="1"/>
              <a:t>atrial</a:t>
            </a:r>
            <a:r>
              <a:rPr lang="en-IN" dirty="0"/>
              <a:t> pressure exceeds right </a:t>
            </a:r>
            <a:r>
              <a:rPr lang="en-IN" dirty="0" err="1"/>
              <a:t>atrial</a:t>
            </a:r>
            <a:r>
              <a:rPr lang="en-IN" dirty="0"/>
              <a:t> pressure.</a:t>
            </a:r>
          </a:p>
          <a:p>
            <a:r>
              <a:rPr lang="en-IN" dirty="0"/>
              <a:t>The incidence of persistent patency of foramen </a:t>
            </a:r>
            <a:r>
              <a:rPr lang="en-IN" dirty="0" err="1"/>
              <a:t>ovale</a:t>
            </a:r>
            <a:r>
              <a:rPr lang="en-IN" dirty="0"/>
              <a:t> declines from about 1/3 during the first three decades of life to about ¼ during fourth to eighth decades</a:t>
            </a:r>
          </a:p>
          <a:p>
            <a:r>
              <a:rPr lang="en-IN" dirty="0"/>
              <a:t>Redundancy of the valve of the foramen is responsible for an </a:t>
            </a:r>
            <a:r>
              <a:rPr lang="en-IN" dirty="0" err="1"/>
              <a:t>atrial</a:t>
            </a:r>
            <a:r>
              <a:rPr lang="en-IN" dirty="0"/>
              <a:t> </a:t>
            </a:r>
            <a:r>
              <a:rPr lang="en-IN" dirty="0" err="1"/>
              <a:t>septal</a:t>
            </a:r>
            <a:r>
              <a:rPr lang="en-IN" dirty="0"/>
              <a:t> aneurysm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AV CANAL</a:t>
            </a:r>
          </a:p>
        </p:txBody>
      </p:sp>
      <p:sp>
        <p:nvSpPr>
          <p:cNvPr id="3" name="Content Placeholder 2"/>
          <p:cNvSpPr>
            <a:spLocks noGrp="1"/>
          </p:cNvSpPr>
          <p:nvPr>
            <p:ph idx="1"/>
          </p:nvPr>
        </p:nvSpPr>
        <p:spPr>
          <a:xfrm>
            <a:off x="457200" y="692696"/>
            <a:ext cx="7772400" cy="6408712"/>
          </a:xfrm>
        </p:spPr>
        <p:txBody>
          <a:bodyPr>
            <a:normAutofit/>
          </a:bodyPr>
          <a:lstStyle/>
          <a:p>
            <a:r>
              <a:rPr lang="en-IN" sz="2800" dirty="0"/>
              <a:t>Division of the AV canal into left and right sided orifices occurs as a result of fusion of the superior and inferior AV cushions.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Atrioventricular</a:t>
            </a:r>
            <a:r>
              <a:rPr lang="en-IN" dirty="0"/>
              <a:t> canal</a:t>
            </a:r>
          </a:p>
        </p:txBody>
      </p:sp>
      <p:sp>
        <p:nvSpPr>
          <p:cNvPr id="3" name="Content Placeholder 2"/>
          <p:cNvSpPr>
            <a:spLocks noGrp="1"/>
          </p:cNvSpPr>
          <p:nvPr>
            <p:ph idx="1"/>
          </p:nvPr>
        </p:nvSpPr>
        <p:spPr/>
        <p:txBody>
          <a:bodyPr>
            <a:noAutofit/>
          </a:bodyPr>
          <a:lstStyle/>
          <a:p>
            <a:r>
              <a:rPr lang="en-IN" sz="2400" dirty="0"/>
              <a:t>This is the communication between common </a:t>
            </a:r>
            <a:r>
              <a:rPr lang="en-IN" sz="2400" dirty="0" err="1"/>
              <a:t>atrial</a:t>
            </a:r>
            <a:r>
              <a:rPr lang="en-IN" sz="2400" dirty="0"/>
              <a:t> chamber and ventricle.</a:t>
            </a:r>
          </a:p>
          <a:p>
            <a:r>
              <a:rPr lang="en-IN" sz="2400" dirty="0"/>
              <a:t>The AV canal divides into right and left halves as follows-</a:t>
            </a:r>
          </a:p>
          <a:p>
            <a:r>
              <a:rPr lang="en-IN" sz="2400" dirty="0"/>
              <a:t>The AV canal is circular in shape initially and later becomes traverse.</a:t>
            </a:r>
          </a:p>
          <a:p>
            <a:r>
              <a:rPr lang="en-IN" sz="2400" dirty="0"/>
              <a:t>Two thickenings, the AV </a:t>
            </a:r>
            <a:r>
              <a:rPr lang="en-IN" sz="2400" dirty="0" err="1"/>
              <a:t>endocardial</a:t>
            </a:r>
            <a:r>
              <a:rPr lang="en-IN" sz="2400" dirty="0"/>
              <a:t> cushions appear on the dorsal and ventral walls of AV canal by proliferation of </a:t>
            </a:r>
            <a:r>
              <a:rPr lang="en-IN" sz="2400" dirty="0" err="1"/>
              <a:t>subendocardial</a:t>
            </a:r>
            <a:r>
              <a:rPr lang="en-IN" sz="2400" dirty="0"/>
              <a:t> </a:t>
            </a:r>
            <a:r>
              <a:rPr lang="en-IN" sz="2400" dirty="0" err="1"/>
              <a:t>mesenchymal</a:t>
            </a:r>
            <a:r>
              <a:rPr lang="en-IN" sz="2400" dirty="0"/>
              <a:t> cells around right and left AV canals.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They grow toward each other and fuse. The fused cushions form the septum </a:t>
            </a:r>
            <a:r>
              <a:rPr lang="en-IN" dirty="0" err="1"/>
              <a:t>intermedium</a:t>
            </a:r>
            <a:r>
              <a:rPr lang="en-IN" dirty="0"/>
              <a:t>.</a:t>
            </a:r>
          </a:p>
          <a:p>
            <a:r>
              <a:rPr lang="en-IN" dirty="0"/>
              <a:t>The AV </a:t>
            </a:r>
            <a:r>
              <a:rPr lang="en-IN" dirty="0" err="1"/>
              <a:t>endocardial</a:t>
            </a:r>
            <a:r>
              <a:rPr lang="en-IN" dirty="0"/>
              <a:t> cushions take part in the formation of </a:t>
            </a:r>
            <a:r>
              <a:rPr lang="en-IN" dirty="0" err="1"/>
              <a:t>interatrial</a:t>
            </a:r>
            <a:r>
              <a:rPr lang="en-IN" dirty="0"/>
              <a:t> and </a:t>
            </a:r>
            <a:r>
              <a:rPr lang="en-IN" dirty="0" err="1"/>
              <a:t>interventricular</a:t>
            </a:r>
            <a:r>
              <a:rPr lang="en-IN" dirty="0"/>
              <a:t> septa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av cushion.jpeg"/>
          <p:cNvPicPr>
            <a:picLocks noGrp="1" noChangeAspect="1"/>
          </p:cNvPicPr>
          <p:nvPr>
            <p:ph idx="1"/>
          </p:nvPr>
        </p:nvPicPr>
        <p:blipFill>
          <a:blip r:embed="rId2" cstate="print"/>
          <a:stretch>
            <a:fillRect/>
          </a:stretch>
        </p:blipFill>
        <p:spPr>
          <a:xfrm>
            <a:off x="683568" y="1844824"/>
            <a:ext cx="7739292" cy="396044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Picture 6" descr="C:\Users\User\Desktop\fused heart tube.JPG"/>
          <p:cNvPicPr>
            <a:picLocks noGrp="1" noChangeAspect="1" noChangeArrowheads="1"/>
          </p:cNvPicPr>
          <p:nvPr>
            <p:ph idx="1"/>
          </p:nvPr>
        </p:nvPicPr>
        <p:blipFill>
          <a:blip r:embed="rId2" cstate="print"/>
          <a:srcRect/>
          <a:stretch>
            <a:fillRect/>
          </a:stretch>
        </p:blipFill>
        <p:spPr bwMode="auto">
          <a:xfrm>
            <a:off x="2285984" y="1083244"/>
            <a:ext cx="3271853" cy="50730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err="1"/>
              <a:t>Interventricular</a:t>
            </a:r>
            <a:r>
              <a:rPr lang="en-IN" dirty="0"/>
              <a:t> septum formation</a:t>
            </a:r>
          </a:p>
        </p:txBody>
      </p:sp>
      <p:sp>
        <p:nvSpPr>
          <p:cNvPr id="3" name="Content Placeholder 2"/>
          <p:cNvSpPr>
            <a:spLocks noGrp="1"/>
          </p:cNvSpPr>
          <p:nvPr>
            <p:ph idx="1"/>
          </p:nvPr>
        </p:nvSpPr>
        <p:spPr/>
        <p:txBody>
          <a:bodyPr/>
          <a:lstStyle/>
          <a:p>
            <a:r>
              <a:rPr lang="en-IN" dirty="0"/>
              <a:t>The ventricular cavity formed after the </a:t>
            </a:r>
            <a:r>
              <a:rPr lang="en-IN" dirty="0" err="1"/>
              <a:t>conus</a:t>
            </a:r>
            <a:r>
              <a:rPr lang="en-IN" dirty="0"/>
              <a:t> and the proximal one third of </a:t>
            </a:r>
            <a:r>
              <a:rPr lang="en-IN" dirty="0" err="1"/>
              <a:t>bulbus</a:t>
            </a:r>
            <a:r>
              <a:rPr lang="en-IN" dirty="0"/>
              <a:t> </a:t>
            </a:r>
            <a:r>
              <a:rPr lang="en-IN" dirty="0" err="1"/>
              <a:t>cordis</a:t>
            </a:r>
            <a:r>
              <a:rPr lang="en-IN" dirty="0"/>
              <a:t> has merged into the primitive ventricle and has to be subdivided into right and left halves in such a way that each half communicates with the corresponding atrium</a:t>
            </a:r>
          </a:p>
          <a:p>
            <a:r>
              <a:rPr lang="en-IN" dirty="0"/>
              <a:t>The </a:t>
            </a:r>
            <a:r>
              <a:rPr lang="en-IN" dirty="0" err="1"/>
              <a:t>interventricular</a:t>
            </a:r>
            <a:r>
              <a:rPr lang="en-IN" dirty="0"/>
              <a:t> septum consists of three parts that develop from different sources.</a:t>
            </a:r>
          </a:p>
          <a:p>
            <a:r>
              <a:rPr lang="en-IN" dirty="0"/>
              <a:t>1.muscular</a:t>
            </a:r>
          </a:p>
          <a:p>
            <a:r>
              <a:rPr lang="en-IN" dirty="0"/>
              <a:t>2.bulbar</a:t>
            </a:r>
          </a:p>
          <a:p>
            <a:r>
              <a:rPr lang="en-IN" dirty="0"/>
              <a:t>3.membranous</a:t>
            </a:r>
          </a:p>
          <a:p>
            <a:endParaRPr lang="en-IN"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0905.JPEG"/>
          <p:cNvPicPr>
            <a:picLocks noGrp="1" noChangeAspect="1"/>
          </p:cNvPicPr>
          <p:nvPr>
            <p:ph idx="1"/>
          </p:nvPr>
        </p:nvPicPr>
        <p:blipFill>
          <a:blip r:embed="rId2" cstate="print"/>
          <a:stretch>
            <a:fillRect/>
          </a:stretch>
        </p:blipFill>
        <p:spPr>
          <a:xfrm>
            <a:off x="928662" y="1357298"/>
            <a:ext cx="6844793" cy="5133595"/>
          </a:xfr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908720"/>
            <a:ext cx="7467600" cy="5565232"/>
          </a:xfrm>
        </p:spPr>
        <p:txBody>
          <a:bodyPr>
            <a:normAutofit/>
          </a:bodyPr>
          <a:lstStyle/>
          <a:p>
            <a:r>
              <a:rPr lang="en-IN" dirty="0"/>
              <a:t>Muscular – a septum called interventricular septum grows upward from the floor of the </a:t>
            </a:r>
            <a:r>
              <a:rPr lang="en-IN" dirty="0" err="1"/>
              <a:t>bulboventricular</a:t>
            </a:r>
            <a:r>
              <a:rPr lang="en-IN" dirty="0"/>
              <a:t> cavity and divides the lower dilated part of this cavity into right and left halves.</a:t>
            </a:r>
          </a:p>
          <a:p>
            <a:pPr marL="0" indent="0">
              <a:buNone/>
            </a:pPr>
            <a:endParaRPr lang="en-IN" dirty="0"/>
          </a:p>
          <a:p>
            <a:r>
              <a:rPr lang="en-IN" dirty="0"/>
              <a:t>Passive dilatation of </a:t>
            </a:r>
            <a:r>
              <a:rPr lang="en-IN" dirty="0" err="1"/>
              <a:t>bulboventricular</a:t>
            </a:r>
            <a:r>
              <a:rPr lang="en-IN" dirty="0"/>
              <a:t> cavities on either side of the septum and hemodynamic forces are responsible for this formation</a:t>
            </a:r>
          </a:p>
          <a:p>
            <a:pPr marL="0" indent="0">
              <a:buNone/>
            </a:pPr>
            <a:endParaRPr lang="en-IN" dirty="0"/>
          </a:p>
          <a:p>
            <a:r>
              <a:rPr lang="en-IN" dirty="0"/>
              <a:t>It meets the fused AV cushions (septum intermedium) and partially fuses with them. </a:t>
            </a:r>
          </a:p>
          <a:p>
            <a:pPr marL="0" indent="0">
              <a:buNone/>
            </a:pPr>
            <a:endParaRPr lang="en-IN" dirty="0"/>
          </a:p>
          <a:p>
            <a:r>
              <a:rPr lang="en-IN" dirty="0"/>
              <a:t>On external surface of the heart, the site of formation of the </a:t>
            </a:r>
            <a:r>
              <a:rPr lang="en-IN" dirty="0" err="1"/>
              <a:t>interventricular</a:t>
            </a:r>
            <a:r>
              <a:rPr lang="en-IN" dirty="0"/>
              <a:t> septum corresponds to the </a:t>
            </a:r>
            <a:r>
              <a:rPr lang="en-IN" dirty="0" err="1"/>
              <a:t>bulboventricular</a:t>
            </a:r>
            <a:r>
              <a:rPr lang="en-IN" dirty="0"/>
              <a:t> </a:t>
            </a:r>
            <a:r>
              <a:rPr lang="en-IN" dirty="0" err="1"/>
              <a:t>sulcus</a:t>
            </a:r>
            <a:endParaRPr lang="en-IN"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609600" y="609601"/>
            <a:ext cx="7467600" cy="6199314"/>
          </a:xfrm>
        </p:spPr>
        <p:txBody>
          <a:bodyPr>
            <a:normAutofit/>
          </a:bodyPr>
          <a:lstStyle/>
          <a:p>
            <a:r>
              <a:rPr lang="en-IN" sz="2400" dirty="0"/>
              <a:t>The cephalic margin of the septum is free, concave and twisted.</a:t>
            </a:r>
          </a:p>
          <a:p>
            <a:pPr marL="0" indent="0">
              <a:buNone/>
            </a:pPr>
            <a:endParaRPr lang="en-IN" sz="2400" dirty="0"/>
          </a:p>
          <a:p>
            <a:r>
              <a:rPr lang="en-IN" sz="2400" dirty="0"/>
              <a:t>It presents a dorsal and a ventral horn. The dorsal horn fuses with right edge of dorsal AV cushion and the ventral horn fuses with the left edge of ventral AV cushion.</a:t>
            </a:r>
          </a:p>
          <a:p>
            <a:pPr marL="0" indent="0">
              <a:buNone/>
            </a:pPr>
            <a:endParaRPr lang="en-IN" sz="2400" dirty="0"/>
          </a:p>
          <a:p>
            <a:r>
              <a:rPr lang="en-IN" sz="2400" dirty="0"/>
              <a:t>An </a:t>
            </a:r>
            <a:r>
              <a:rPr lang="en-IN" sz="2400" dirty="0" err="1"/>
              <a:t>interventricular</a:t>
            </a:r>
            <a:r>
              <a:rPr lang="en-IN" sz="2400" dirty="0"/>
              <a:t> foramen appears between the two ventricles at the upper margin of </a:t>
            </a:r>
            <a:r>
              <a:rPr lang="en-IN" sz="2400" dirty="0" err="1"/>
              <a:t>interventricular</a:t>
            </a:r>
            <a:r>
              <a:rPr lang="en-IN" sz="2400" dirty="0"/>
              <a:t> septum.</a:t>
            </a:r>
          </a:p>
          <a:p>
            <a:endParaRPr lang="en-IN" sz="24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0902.JPEG"/>
          <p:cNvPicPr>
            <a:picLocks noGrp="1" noChangeAspect="1"/>
          </p:cNvPicPr>
          <p:nvPr>
            <p:ph idx="1"/>
          </p:nvPr>
        </p:nvPicPr>
        <p:blipFill>
          <a:blip r:embed="rId2" cstate="print"/>
          <a:stretch>
            <a:fillRect/>
          </a:stretch>
        </p:blipFill>
        <p:spPr>
          <a:xfrm>
            <a:off x="84674" y="1785927"/>
            <a:ext cx="8350309" cy="4429156"/>
          </a:xfr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0901.JPEG"/>
          <p:cNvPicPr>
            <a:picLocks noGrp="1" noChangeAspect="1"/>
          </p:cNvPicPr>
          <p:nvPr>
            <p:ph idx="1"/>
          </p:nvPr>
        </p:nvPicPr>
        <p:blipFill>
          <a:blip r:embed="rId2" cstate="print"/>
          <a:stretch>
            <a:fillRect/>
          </a:stretch>
        </p:blipFill>
        <p:spPr>
          <a:xfrm>
            <a:off x="457200" y="561354"/>
            <a:ext cx="7968883" cy="5687045"/>
          </a:xfr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6CC35-780E-45DD-AAAA-62159B758AF3}"/>
              </a:ext>
            </a:extLst>
          </p:cNvPr>
          <p:cNvSpPr>
            <a:spLocks noGrp="1"/>
          </p:cNvSpPr>
          <p:nvPr>
            <p:ph type="title"/>
          </p:nvPr>
        </p:nvSpPr>
        <p:spPr/>
        <p:txBody>
          <a:bodyPr/>
          <a:lstStyle/>
          <a:p>
            <a:endParaRPr lang="en-AE"/>
          </a:p>
        </p:txBody>
      </p:sp>
      <p:sp>
        <p:nvSpPr>
          <p:cNvPr id="3" name="Content Placeholder 2">
            <a:extLst>
              <a:ext uri="{FF2B5EF4-FFF2-40B4-BE49-F238E27FC236}">
                <a16:creationId xmlns:a16="http://schemas.microsoft.com/office/drawing/2014/main" id="{9C262DAF-F696-4386-82F6-9F60B5510CB0}"/>
              </a:ext>
            </a:extLst>
          </p:cNvPr>
          <p:cNvSpPr>
            <a:spLocks noGrp="1"/>
          </p:cNvSpPr>
          <p:nvPr>
            <p:ph idx="1"/>
          </p:nvPr>
        </p:nvSpPr>
        <p:spPr/>
        <p:txBody>
          <a:bodyPr/>
          <a:lstStyle/>
          <a:p>
            <a:r>
              <a:rPr lang="en-GB" dirty="0"/>
              <a:t>The closure of interventricular foramen is facilitated by septum intermedium and proximal bulbar septum</a:t>
            </a:r>
          </a:p>
          <a:p>
            <a:pPr marL="0" indent="0">
              <a:buNone/>
            </a:pPr>
            <a:endParaRPr lang="en-GB" dirty="0"/>
          </a:p>
          <a:p>
            <a:r>
              <a:rPr lang="en-GB" dirty="0"/>
              <a:t>This foramen closes by the end of 7th week as the 2 bulbar ridges fuse with the endocardial cushion. </a:t>
            </a:r>
          </a:p>
          <a:p>
            <a:endParaRPr lang="en-AE" dirty="0"/>
          </a:p>
        </p:txBody>
      </p:sp>
    </p:spTree>
    <p:extLst>
      <p:ext uri="{BB962C8B-B14F-4D97-AF65-F5344CB8AC3E}">
        <p14:creationId xmlns:p14="http://schemas.microsoft.com/office/powerpoint/2010/main" val="14170334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Bulbar part</a:t>
            </a:r>
          </a:p>
        </p:txBody>
      </p:sp>
      <p:sp>
        <p:nvSpPr>
          <p:cNvPr id="3" name="Content Placeholder 2"/>
          <p:cNvSpPr>
            <a:spLocks noGrp="1"/>
          </p:cNvSpPr>
          <p:nvPr>
            <p:ph idx="1"/>
          </p:nvPr>
        </p:nvSpPr>
        <p:spPr>
          <a:xfrm>
            <a:off x="457200" y="1484784"/>
            <a:ext cx="7467600" cy="4873752"/>
          </a:xfrm>
        </p:spPr>
        <p:txBody>
          <a:bodyPr/>
          <a:lstStyle/>
          <a:p>
            <a:r>
              <a:rPr lang="en-IN" dirty="0"/>
              <a:t>Two ridges termed the right and left bulbar ridges arise in the wall of the </a:t>
            </a:r>
            <a:r>
              <a:rPr lang="en-IN" dirty="0" err="1"/>
              <a:t>bulboventricular</a:t>
            </a:r>
            <a:r>
              <a:rPr lang="en-IN" dirty="0"/>
              <a:t> cavity (in the part derived from the </a:t>
            </a:r>
            <a:r>
              <a:rPr lang="en-IN" dirty="0" err="1"/>
              <a:t>conus</a:t>
            </a:r>
            <a:r>
              <a:rPr lang="en-IN" dirty="0"/>
              <a:t>)</a:t>
            </a:r>
          </a:p>
          <a:p>
            <a:r>
              <a:rPr lang="en-IN" dirty="0"/>
              <a:t>The right ridge arises from the dorsal and right wall and is cephalic to right AV orifice. The left ridge arises from the ventral and left wall.</a:t>
            </a:r>
          </a:p>
          <a:p>
            <a:r>
              <a:rPr lang="en-IN" dirty="0"/>
              <a:t>These ridges grow toward each other and fuse to form a bulbar septum.</a:t>
            </a:r>
          </a:p>
          <a:p>
            <a:r>
              <a:rPr lang="en-IN" dirty="0"/>
              <a:t>The right ridge is in line with the dorsal horn and the left ridge with the ventral horn of muscular part of AV septum.</a:t>
            </a:r>
          </a:p>
          <a:p>
            <a:endParaRPr lang="en-IN"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457200" y="980728"/>
            <a:ext cx="7772400" cy="4810473"/>
          </a:xfrm>
        </p:spPr>
        <p:txBody>
          <a:bodyPr/>
          <a:lstStyle/>
          <a:p>
            <a:r>
              <a:rPr lang="en-IN" dirty="0"/>
              <a:t>Fusion of right and left bulbar ridges forms the proximal bulbar septum.</a:t>
            </a:r>
          </a:p>
          <a:p>
            <a:endParaRPr lang="en-IN" dirty="0"/>
          </a:p>
          <a:p>
            <a:r>
              <a:rPr lang="en-IN" dirty="0"/>
              <a:t> The bulbar septum grows downward toward the muscular part of interventricular septum but does not quite reach it, with the result that a gap is still left between the two.</a:t>
            </a:r>
          </a:p>
          <a:p>
            <a:pPr>
              <a:buNone/>
            </a:pPr>
            <a:r>
              <a:rPr lang="en-IN"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Membranous part</a:t>
            </a:r>
          </a:p>
        </p:txBody>
      </p:sp>
      <p:sp>
        <p:nvSpPr>
          <p:cNvPr id="3" name="Content Placeholder 2"/>
          <p:cNvSpPr>
            <a:spLocks noGrp="1"/>
          </p:cNvSpPr>
          <p:nvPr>
            <p:ph idx="1"/>
          </p:nvPr>
        </p:nvSpPr>
        <p:spPr/>
        <p:txBody>
          <a:bodyPr/>
          <a:lstStyle/>
          <a:p>
            <a:r>
              <a:rPr lang="en-IN" dirty="0"/>
              <a:t>The gap between the upper edge of interventricular septum and the lower edge of the bulbar septum is filled by proliferation of tissue from the right side of the AV cushions and the right and left bulbar ridges.</a:t>
            </a:r>
          </a:p>
          <a:p>
            <a:pPr marL="0" indent="0">
              <a:buNone/>
            </a:pPr>
            <a:endParaRPr lang="en-IN" dirty="0"/>
          </a:p>
          <a:p>
            <a:r>
              <a:rPr lang="en-IN" dirty="0"/>
              <a:t>The membranous part of the </a:t>
            </a:r>
            <a:r>
              <a:rPr lang="en-IN" dirty="0" err="1"/>
              <a:t>interventricular</a:t>
            </a:r>
            <a:r>
              <a:rPr lang="en-IN" dirty="0"/>
              <a:t> septum is divisible into an anterior part which separates the right and left ventricles and a posterior part which separates the left ventricle from the right atrium ( also called AV septum).</a:t>
            </a:r>
          </a:p>
          <a:p>
            <a:endParaRPr lang="en-IN"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F4B6F2-8FA4-4546-BBBA-6B1A1B8EF63A}"/>
              </a:ext>
            </a:extLst>
          </p:cNvPr>
          <p:cNvPicPr>
            <a:picLocks noChangeAspect="1"/>
          </p:cNvPicPr>
          <p:nvPr/>
        </p:nvPicPr>
        <p:blipFill>
          <a:blip r:embed="rId2"/>
          <a:stretch>
            <a:fillRect/>
          </a:stretch>
        </p:blipFill>
        <p:spPr>
          <a:xfrm>
            <a:off x="457200" y="457040"/>
            <a:ext cx="7468642" cy="1143160"/>
          </a:xfrm>
          <a:prstGeom prst="rect">
            <a:avLst/>
          </a:prstGeom>
        </p:spPr>
      </p:pic>
      <p:sp>
        <p:nvSpPr>
          <p:cNvPr id="2" name="Title 1">
            <a:extLst>
              <a:ext uri="{FF2B5EF4-FFF2-40B4-BE49-F238E27FC236}">
                <a16:creationId xmlns:a16="http://schemas.microsoft.com/office/drawing/2014/main" id="{56EC27AC-0839-4574-8393-1A4F7B1618DE}"/>
              </a:ext>
            </a:extLst>
          </p:cNvPr>
          <p:cNvSpPr>
            <a:spLocks noGrp="1"/>
          </p:cNvSpPr>
          <p:nvPr>
            <p:ph type="title"/>
          </p:nvPr>
        </p:nvSpPr>
        <p:spPr/>
        <p:txBody>
          <a:bodyPr/>
          <a:lstStyle/>
          <a:p>
            <a:endParaRPr lang="en-AE" dirty="0"/>
          </a:p>
        </p:txBody>
      </p:sp>
      <p:sp>
        <p:nvSpPr>
          <p:cNvPr id="11" name="Content Placeholder 2">
            <a:extLst>
              <a:ext uri="{FF2B5EF4-FFF2-40B4-BE49-F238E27FC236}">
                <a16:creationId xmlns:a16="http://schemas.microsoft.com/office/drawing/2014/main" id="{09C169FD-D16E-4FD0-9407-3B8EA9DF41A9}"/>
              </a:ext>
            </a:extLst>
          </p:cNvPr>
          <p:cNvSpPr>
            <a:spLocks noGrp="1"/>
          </p:cNvSpPr>
          <p:nvPr>
            <p:ph idx="1"/>
          </p:nvPr>
        </p:nvSpPr>
        <p:spPr>
          <a:xfrm>
            <a:off x="422466" y="836712"/>
            <a:ext cx="7772400" cy="3649133"/>
          </a:xfrm>
          <a:prstGeom prst="rect">
            <a:avLst/>
          </a:prstGeom>
        </p:spPr>
        <p:txBody>
          <a:bodyPr vert="horz">
            <a:normAutofit/>
          </a:bodyPr>
          <a:lstStyle>
            <a:lvl1pPr marL="420370" indent="-384175" algn="l" rtl="0" eaLnBrk="1" latinLnBrk="0" hangingPunct="1">
              <a:spcBef>
                <a:spcPct val="20000"/>
              </a:spcBef>
              <a:buClr>
                <a:schemeClr val="accent1"/>
              </a:buClr>
              <a:buSzPct val="80000"/>
              <a:buFont typeface="Wingdings 2" panose="05020102010507070707"/>
              <a:buChar char=""/>
              <a:defRPr kumimoji="0" sz="3000" kern="1200">
                <a:solidFill>
                  <a:schemeClr val="tx1"/>
                </a:solidFill>
                <a:latin typeface="+mn-lt"/>
                <a:ea typeface="+mn-ea"/>
                <a:cs typeface="+mn-cs"/>
              </a:defRPr>
            </a:lvl1pPr>
            <a:lvl2pPr marL="722630" indent="-274320" algn="l" rtl="0" eaLnBrk="1" latinLnBrk="0" hangingPunct="1">
              <a:spcBef>
                <a:spcPct val="20000"/>
              </a:spcBef>
              <a:buClr>
                <a:schemeClr val="accent1"/>
              </a:buClr>
              <a:buSzPct val="90000"/>
              <a:buFont typeface="Wingdings 2" panose="05020102010507070707"/>
              <a:buChar char=""/>
              <a:defRPr kumimoji="0" sz="2600" kern="1200">
                <a:solidFill>
                  <a:schemeClr val="tx1"/>
                </a:solidFill>
                <a:latin typeface="+mn-lt"/>
                <a:ea typeface="+mn-ea"/>
                <a:cs typeface="+mn-cs"/>
              </a:defRPr>
            </a:lvl2pPr>
            <a:lvl3pPr marL="1005840" indent="-255905" algn="l" rtl="0" eaLnBrk="1" latinLnBrk="0" hangingPunct="1">
              <a:spcBef>
                <a:spcPct val="20000"/>
              </a:spcBef>
              <a:buClr>
                <a:schemeClr val="accent2"/>
              </a:buClr>
              <a:buSzPct val="85000"/>
              <a:buFont typeface="Arial" panose="020B0604020202020204"/>
              <a:buChar char="○"/>
              <a:defRPr kumimoji="0" sz="2400" kern="1200">
                <a:solidFill>
                  <a:schemeClr val="tx1"/>
                </a:solidFill>
                <a:latin typeface="+mn-lt"/>
                <a:ea typeface="+mn-ea"/>
                <a:cs typeface="+mn-cs"/>
              </a:defRPr>
            </a:lvl3pPr>
            <a:lvl4pPr marL="1280160" indent="-237490" algn="l" rtl="0" eaLnBrk="1" latinLnBrk="0" hangingPunct="1">
              <a:spcBef>
                <a:spcPct val="20000"/>
              </a:spcBef>
              <a:buClr>
                <a:schemeClr val="accent3"/>
              </a:buClr>
              <a:buSzPct val="90000"/>
              <a:buFont typeface="Wingdings 2" panose="05020102010507070707"/>
              <a:buChar char=""/>
              <a:defRPr kumimoji="0" sz="2000" kern="1200">
                <a:solidFill>
                  <a:schemeClr val="tx1"/>
                </a:solidFill>
                <a:latin typeface="+mn-lt"/>
                <a:ea typeface="+mn-ea"/>
                <a:cs typeface="+mn-cs"/>
              </a:defRPr>
            </a:lvl4pPr>
            <a:lvl5pPr marL="1490345" indent="-182880" algn="l" rtl="0" eaLnBrk="1" latinLnBrk="0" hangingPunct="1">
              <a:spcBef>
                <a:spcPct val="20000"/>
              </a:spcBef>
              <a:buClr>
                <a:schemeClr val="accent4"/>
              </a:buClr>
              <a:buSzPct val="100000"/>
              <a:buFont typeface="Arial" panose="020B0604020202020204"/>
              <a:buChar char="-"/>
              <a:defRPr kumimoji="0" sz="2000" kern="1200">
                <a:solidFill>
                  <a:schemeClr val="tx1"/>
                </a:solidFill>
                <a:latin typeface="+mn-lt"/>
                <a:ea typeface="+mn-ea"/>
                <a:cs typeface="+mn-cs"/>
              </a:defRPr>
            </a:lvl5pPr>
            <a:lvl6pPr marL="1700530" indent="-182880" algn="l" rtl="0" eaLnBrk="1" latinLnBrk="0" hangingPunct="1">
              <a:spcBef>
                <a:spcPct val="20000"/>
              </a:spcBef>
              <a:buClr>
                <a:schemeClr val="accent5"/>
              </a:buClr>
              <a:buFont typeface="Arial" panose="020B0604020202020204"/>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panose="020B0604020202020204"/>
              <a:buChar char="•"/>
              <a:defRPr kumimoji="0" sz="1800" kern="1200" baseline="0">
                <a:solidFill>
                  <a:schemeClr val="tx1"/>
                </a:solidFill>
                <a:latin typeface="+mn-lt"/>
                <a:ea typeface="+mn-ea"/>
                <a:cs typeface="+mn-cs"/>
              </a:defRPr>
            </a:lvl7pPr>
            <a:lvl8pPr marL="213995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panose="020B0604020202020204"/>
              <a:buChar char="•"/>
              <a:defRPr kumimoji="0" sz="1600" kern="1200">
                <a:solidFill>
                  <a:schemeClr val="tx1"/>
                </a:solidFill>
                <a:latin typeface="+mn-lt"/>
                <a:ea typeface="+mn-ea"/>
                <a:cs typeface="+mn-cs"/>
              </a:defRPr>
            </a:lvl9pPr>
          </a:lstStyle>
          <a:p>
            <a:r>
              <a:rPr lang="en-IN" sz="2200" dirty="0">
                <a:latin typeface="Calibri" panose="020F0502020204030204" pitchFamily="34" charset="0"/>
              </a:rPr>
              <a:t>During the 4th week, the folding of the heart tube takes place.</a:t>
            </a:r>
          </a:p>
          <a:p>
            <a:endParaRPr lang="en-IN" sz="2200" dirty="0">
              <a:latin typeface="Calibri" panose="020F0502020204030204" pitchFamily="34" charset="0"/>
            </a:endParaRPr>
          </a:p>
          <a:p>
            <a:r>
              <a:rPr lang="en-IN" sz="2200" dirty="0">
                <a:latin typeface="Calibri" panose="020F0502020204030204" pitchFamily="34" charset="0"/>
              </a:rPr>
              <a:t>The formation of the AV canal and the </a:t>
            </a:r>
            <a:r>
              <a:rPr lang="en-IN" sz="2200" dirty="0" err="1">
                <a:latin typeface="Calibri" panose="020F0502020204030204" pitchFamily="34" charset="0"/>
              </a:rPr>
              <a:t>endocardial</a:t>
            </a:r>
            <a:r>
              <a:rPr lang="en-IN" sz="2200" dirty="0">
                <a:latin typeface="Calibri" panose="020F0502020204030204" pitchFamily="34" charset="0"/>
              </a:rPr>
              <a:t> cushions also take place around the same time.</a:t>
            </a:r>
          </a:p>
        </p:txBody>
      </p:sp>
      <p:pic>
        <p:nvPicPr>
          <p:cNvPr id="12" name="Picture 11">
            <a:extLst>
              <a:ext uri="{FF2B5EF4-FFF2-40B4-BE49-F238E27FC236}">
                <a16:creationId xmlns:a16="http://schemas.microsoft.com/office/drawing/2014/main" id="{69C15115-479D-4F78-BF3F-2C148BC478FE}"/>
              </a:ext>
            </a:extLst>
          </p:cNvPr>
          <p:cNvPicPr>
            <a:picLocks noChangeAspect="1" noChangeArrowheads="1"/>
          </p:cNvPicPr>
          <p:nvPr/>
        </p:nvPicPr>
        <p:blipFill>
          <a:blip r:embed="rId3" cstate="print"/>
          <a:srcRect/>
          <a:stretch>
            <a:fillRect/>
          </a:stretch>
        </p:blipFill>
        <p:spPr bwMode="auto">
          <a:xfrm>
            <a:off x="2324100" y="3717032"/>
            <a:ext cx="4495800" cy="2939482"/>
          </a:xfrm>
          <a:prstGeom prst="rect">
            <a:avLst/>
          </a:prstGeom>
          <a:noFill/>
          <a:ln w="9525">
            <a:noFill/>
            <a:miter lim="800000"/>
            <a:headEnd/>
            <a:tailEnd/>
          </a:ln>
        </p:spPr>
      </p:pic>
    </p:spTree>
    <p:extLst>
      <p:ext uri="{BB962C8B-B14F-4D97-AF65-F5344CB8AC3E}">
        <p14:creationId xmlns:p14="http://schemas.microsoft.com/office/powerpoint/2010/main" val="5477978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dirty="0"/>
              <a:t>The anterior part is derived from the proliferation of tissue from the </a:t>
            </a:r>
            <a:r>
              <a:rPr lang="en-IN" dirty="0" err="1"/>
              <a:t>endocardial</a:t>
            </a:r>
            <a:r>
              <a:rPr lang="en-IN" dirty="0"/>
              <a:t> cushions</a:t>
            </a:r>
          </a:p>
          <a:p>
            <a:r>
              <a:rPr lang="en-IN" dirty="0"/>
              <a:t>The </a:t>
            </a:r>
            <a:r>
              <a:rPr lang="en-IN" dirty="0" err="1"/>
              <a:t>interatrial</a:t>
            </a:r>
            <a:r>
              <a:rPr lang="en-IN" dirty="0"/>
              <a:t> and </a:t>
            </a:r>
            <a:r>
              <a:rPr lang="en-IN" dirty="0" err="1"/>
              <a:t>interventricular</a:t>
            </a:r>
            <a:r>
              <a:rPr lang="en-IN" dirty="0"/>
              <a:t> septa do not meet the AV cushions in the same line.</a:t>
            </a:r>
          </a:p>
          <a:p>
            <a:r>
              <a:rPr lang="en-IN" dirty="0"/>
              <a:t>As a result, a part of these cushions separates the left ventricle from the right atrium. This part of the AV cushions forms the posterior part of the membranous septum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20180102_070741.jpg"/>
          <p:cNvPicPr>
            <a:picLocks noGrp="1" noChangeAspect="1"/>
          </p:cNvPicPr>
          <p:nvPr>
            <p:ph idx="1"/>
          </p:nvPr>
        </p:nvPicPr>
        <p:blipFill>
          <a:blip r:embed="rId2" cstate="print"/>
          <a:stretch>
            <a:fillRect/>
          </a:stretch>
        </p:blipFill>
        <p:spPr>
          <a:xfrm>
            <a:off x="251520" y="1196752"/>
            <a:ext cx="7978080" cy="5098827"/>
          </a:xfr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D2BBC-1DD5-4B92-A4B3-881CA9F7E68B}"/>
              </a:ext>
            </a:extLst>
          </p:cNvPr>
          <p:cNvSpPr>
            <a:spLocks noGrp="1"/>
          </p:cNvSpPr>
          <p:nvPr>
            <p:ph type="title"/>
          </p:nvPr>
        </p:nvSpPr>
        <p:spPr/>
        <p:txBody>
          <a:bodyPr/>
          <a:lstStyle/>
          <a:p>
            <a:endParaRPr lang="en-AE" dirty="0"/>
          </a:p>
        </p:txBody>
      </p:sp>
      <p:pic>
        <p:nvPicPr>
          <p:cNvPr id="4" name="Content Placeholder 3">
            <a:extLst>
              <a:ext uri="{FF2B5EF4-FFF2-40B4-BE49-F238E27FC236}">
                <a16:creationId xmlns:a16="http://schemas.microsoft.com/office/drawing/2014/main" id="{4FAAB4DB-E5B8-4595-87E6-1C29BE1B946F}"/>
              </a:ext>
            </a:extLst>
          </p:cNvPr>
          <p:cNvPicPr>
            <a:picLocks noGrp="1" noChangeAspect="1"/>
          </p:cNvPicPr>
          <p:nvPr>
            <p:ph idx="1"/>
          </p:nvPr>
        </p:nvPicPr>
        <p:blipFill>
          <a:blip r:embed="rId2"/>
          <a:stretch>
            <a:fillRect/>
          </a:stretch>
        </p:blipFill>
        <p:spPr>
          <a:xfrm>
            <a:off x="179512" y="274638"/>
            <a:ext cx="3935288" cy="6466730"/>
          </a:xfrm>
          <a:prstGeom prst="rect">
            <a:avLst/>
          </a:prstGeom>
        </p:spPr>
      </p:pic>
      <p:sp>
        <p:nvSpPr>
          <p:cNvPr id="5" name="Text Box 5">
            <a:extLst>
              <a:ext uri="{FF2B5EF4-FFF2-40B4-BE49-F238E27FC236}">
                <a16:creationId xmlns:a16="http://schemas.microsoft.com/office/drawing/2014/main" id="{2523FD33-AA46-410A-BE2E-C1A3298FFE25}"/>
              </a:ext>
            </a:extLst>
          </p:cNvPr>
          <p:cNvSpPr txBox="1">
            <a:spLocks noChangeArrowheads="1"/>
          </p:cNvSpPr>
          <p:nvPr/>
        </p:nvSpPr>
        <p:spPr bwMode="auto">
          <a:xfrm>
            <a:off x="4114800" y="537959"/>
            <a:ext cx="4572000" cy="5940088"/>
          </a:xfrm>
          <a:prstGeom prst="rect">
            <a:avLst/>
          </a:prstGeom>
          <a:noFill/>
          <a:ln w="9525">
            <a:noFill/>
            <a:miter lim="800000"/>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effectLst/>
                <a:uLnTx/>
                <a:uFillTx/>
                <a:latin typeface="Arial"/>
                <a:ea typeface="+mn-ea"/>
                <a:cs typeface="+mn-cs"/>
              </a:rPr>
              <a:t>B</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coronal s. at 6</a:t>
            </a:r>
            <a:r>
              <a:rPr kumimoji="0" lang="en-US" sz="2000" b="0" i="0" u="none" strike="noStrike" kern="1200" cap="none" spc="0" normalizeH="0" baseline="30000" noProof="0" dirty="0">
                <a:ln>
                  <a:noFill/>
                </a:ln>
                <a:effectLst/>
                <a:uLnTx/>
                <a:uFillTx/>
                <a:latin typeface="Calibri" panose="020F0502020204030204" pitchFamily="34" charset="0"/>
                <a:ea typeface="+mn-ea"/>
                <a:cs typeface="+mn-cs"/>
              </a:rPr>
              <a:t>th</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w. after incorporation of the proximal part of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bulbus</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cordis</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into the ventricles.</a:t>
            </a:r>
          </a:p>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lang="en-US" sz="20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C,5</a:t>
            </a:r>
            <a:r>
              <a:rPr kumimoji="0" lang="en-US" sz="2000" b="0" i="0" u="none" strike="noStrike" kern="1200" cap="none" spc="0" normalizeH="0" baseline="30000" noProof="0" dirty="0">
                <a:ln>
                  <a:noFill/>
                </a:ln>
                <a:effectLst/>
                <a:uLnTx/>
                <a:uFillTx/>
                <a:latin typeface="Calibri" panose="020F0502020204030204" pitchFamily="34" charset="0"/>
                <a:ea typeface="+mn-ea"/>
                <a:cs typeface="+mn-cs"/>
              </a:rPr>
              <a:t>th</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w., showing  the  bulbar ridges &amp; fused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endocardial</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cushions.</a:t>
            </a:r>
          </a:p>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D,6</a:t>
            </a:r>
            <a:r>
              <a:rPr kumimoji="0" lang="en-US" sz="2000" b="0" i="0" u="none" strike="noStrike" kern="1200" cap="none" spc="0" normalizeH="0" baseline="30000" noProof="0" dirty="0">
                <a:ln>
                  <a:noFill/>
                </a:ln>
                <a:effectLst/>
                <a:uLnTx/>
                <a:uFillTx/>
                <a:latin typeface="Calibri" panose="020F0502020204030204" pitchFamily="34" charset="0"/>
                <a:ea typeface="+mn-ea"/>
                <a:cs typeface="+mn-cs"/>
              </a:rPr>
              <a:t>th</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w., proliferation of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endocardial</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cushions to diminish    I V foramen.</a:t>
            </a:r>
          </a:p>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endParaRPr kumimoji="0" lang="en-US" sz="2000" b="0" i="0" u="none" strike="noStrike" kern="1200" cap="none" spc="0" normalizeH="0" baseline="0" noProof="0" dirty="0">
              <a:ln>
                <a:noFill/>
              </a:ln>
              <a:effectLst/>
              <a:uLnTx/>
              <a:uFillTx/>
              <a:latin typeface="Calibri" panose="020F0502020204030204" pitchFamily="34" charset="0"/>
              <a:ea typeface="+mn-ea"/>
              <a:cs typeface="+mn-cs"/>
            </a:endParaRPr>
          </a:p>
          <a:p>
            <a:pPr marL="0" marR="0" lvl="0" indent="0" algn="l" defTabSz="914400" rtl="0" eaLnBrk="1" fontAlgn="auto" latinLnBrk="0" hangingPunct="1">
              <a:lnSpc>
                <a:spcPct val="100000"/>
              </a:lnSpc>
              <a:spcBef>
                <a:spcPct val="50000"/>
              </a:spcBef>
              <a:spcAft>
                <a:spcPts val="0"/>
              </a:spcAft>
              <a:buClrTx/>
              <a:buSzTx/>
              <a:buFont typeface="Wingdings" panose="05000000000000000000" pitchFamily="2" charset="2"/>
              <a:buChar char="Ø"/>
              <a:tabLst/>
              <a:defRPr/>
            </a:pP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E,7</a:t>
            </a:r>
            <a:r>
              <a:rPr kumimoji="0" lang="en-US" sz="2000" b="0" i="0" u="none" strike="noStrike" kern="1200" cap="none" spc="0" normalizeH="0" baseline="30000" noProof="0" dirty="0">
                <a:ln>
                  <a:noFill/>
                </a:ln>
                <a:effectLst/>
                <a:uLnTx/>
                <a:uFillTx/>
                <a:latin typeface="Calibri" panose="020F0502020204030204" pitchFamily="34" charset="0"/>
                <a:ea typeface="+mn-ea"/>
                <a:cs typeface="+mn-cs"/>
              </a:rPr>
              <a:t>th</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w., fusion of bulbar ridges + extensions of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endocardial</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cushions upward with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aortico</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-pulmonary septum and down with muscular I V septum to close  I V foramen ,    so   </a:t>
            </a:r>
            <a:r>
              <a:rPr kumimoji="0" lang="en-US" sz="2000" b="0" i="0" u="none" strike="noStrike" kern="1200" cap="none" spc="0" normalizeH="0" baseline="0" noProof="0" dirty="0" err="1">
                <a:ln>
                  <a:noFill/>
                </a:ln>
                <a:effectLst/>
                <a:uLnTx/>
                <a:uFillTx/>
                <a:latin typeface="Calibri" panose="020F0502020204030204" pitchFamily="34" charset="0"/>
                <a:ea typeface="+mn-ea"/>
                <a:cs typeface="+mn-cs"/>
              </a:rPr>
              <a:t>memb</a:t>
            </a:r>
            <a:r>
              <a:rPr kumimoji="0" lang="en-US" sz="2000" b="0" i="0" u="none" strike="noStrike" kern="1200" cap="none" spc="0" normalizeH="0" baseline="0" noProof="0" dirty="0">
                <a:ln>
                  <a:noFill/>
                </a:ln>
                <a:effectLst/>
                <a:uLnTx/>
                <a:uFillTx/>
                <a:latin typeface="Calibri" panose="020F0502020204030204" pitchFamily="34" charset="0"/>
                <a:ea typeface="+mn-ea"/>
                <a:cs typeface="+mn-cs"/>
              </a:rPr>
              <a:t>.  IV septum is formed</a:t>
            </a:r>
          </a:p>
        </p:txBody>
      </p:sp>
    </p:spTree>
    <p:extLst>
      <p:ext uri="{BB962C8B-B14F-4D97-AF65-F5344CB8AC3E}">
        <p14:creationId xmlns:p14="http://schemas.microsoft.com/office/powerpoint/2010/main" val="36726561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348880"/>
            <a:ext cx="7467600" cy="1143000"/>
          </a:xfrm>
        </p:spPr>
        <p:txBody>
          <a:bodyPr/>
          <a:lstStyle/>
          <a:p>
            <a:r>
              <a:rPr lang="en-IN" dirty="0"/>
              <a:t>                       MCQS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IN" dirty="0"/>
              <a:t>Left horn of the sinus </a:t>
            </a:r>
            <a:r>
              <a:rPr lang="en-IN" dirty="0" err="1"/>
              <a:t>venosus</a:t>
            </a:r>
            <a:r>
              <a:rPr lang="en-IN" dirty="0"/>
              <a:t> becomes?</a:t>
            </a:r>
          </a:p>
          <a:p>
            <a:pPr marL="457200" indent="-457200">
              <a:buAutoNum type="arabicPeriod"/>
            </a:pPr>
            <a:r>
              <a:rPr lang="en-IN" dirty="0"/>
              <a:t>SVC</a:t>
            </a:r>
          </a:p>
          <a:p>
            <a:pPr marL="457200" indent="-457200">
              <a:buAutoNum type="arabicPeriod"/>
            </a:pPr>
            <a:r>
              <a:rPr lang="en-IN" dirty="0"/>
              <a:t>IVC</a:t>
            </a:r>
          </a:p>
          <a:p>
            <a:pPr marL="457200" indent="-457200">
              <a:buAutoNum type="arabicPeriod"/>
            </a:pPr>
            <a:r>
              <a:rPr lang="en-IN" dirty="0"/>
              <a:t>Coronary sinus</a:t>
            </a:r>
          </a:p>
          <a:p>
            <a:pPr marL="457200" indent="-457200">
              <a:buAutoNum type="arabicPeriod"/>
            </a:pPr>
            <a:r>
              <a:rPr lang="en-IN" dirty="0"/>
              <a:t>Left atrium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A00CF-08B9-4CBA-A0EC-17A27C7DCCB0}"/>
              </a:ext>
            </a:extLst>
          </p:cNvPr>
          <p:cNvSpPr>
            <a:spLocks noGrp="1"/>
          </p:cNvSpPr>
          <p:nvPr>
            <p:ph type="title"/>
          </p:nvPr>
        </p:nvSpPr>
        <p:spPr/>
        <p:txBody>
          <a:bodyPr/>
          <a:lstStyle/>
          <a:p>
            <a:endParaRPr lang="en-AE"/>
          </a:p>
        </p:txBody>
      </p:sp>
      <p:sp>
        <p:nvSpPr>
          <p:cNvPr id="3" name="Content Placeholder 2">
            <a:extLst>
              <a:ext uri="{FF2B5EF4-FFF2-40B4-BE49-F238E27FC236}">
                <a16:creationId xmlns:a16="http://schemas.microsoft.com/office/drawing/2014/main" id="{93BE3B93-93AE-4290-ACA0-B08CA5FE5117}"/>
              </a:ext>
            </a:extLst>
          </p:cNvPr>
          <p:cNvSpPr>
            <a:spLocks noGrp="1"/>
          </p:cNvSpPr>
          <p:nvPr>
            <p:ph idx="1"/>
          </p:nvPr>
        </p:nvSpPr>
        <p:spPr/>
        <p:txBody>
          <a:bodyPr/>
          <a:lstStyle/>
          <a:p>
            <a:r>
              <a:rPr lang="en-GB" dirty="0"/>
              <a:t>Ans: coronary sinus</a:t>
            </a:r>
            <a:endParaRPr lang="en-AE" dirty="0"/>
          </a:p>
        </p:txBody>
      </p:sp>
    </p:spTree>
    <p:extLst>
      <p:ext uri="{BB962C8B-B14F-4D97-AF65-F5344CB8AC3E}">
        <p14:creationId xmlns:p14="http://schemas.microsoft.com/office/powerpoint/2010/main" val="41072130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638FB-E3CF-4A13-B6A0-81192D80C400}"/>
              </a:ext>
            </a:extLst>
          </p:cNvPr>
          <p:cNvSpPr>
            <a:spLocks noGrp="1"/>
          </p:cNvSpPr>
          <p:nvPr>
            <p:ph type="title"/>
          </p:nvPr>
        </p:nvSpPr>
        <p:spPr/>
        <p:txBody>
          <a:bodyPr/>
          <a:lstStyle/>
          <a:p>
            <a:r>
              <a:rPr lang="en-GB" dirty="0" err="1"/>
              <a:t>Mcq</a:t>
            </a:r>
            <a:r>
              <a:rPr lang="en-GB" dirty="0"/>
              <a:t> 2</a:t>
            </a:r>
            <a:endParaRPr lang="en-AE" dirty="0"/>
          </a:p>
        </p:txBody>
      </p:sp>
      <p:sp>
        <p:nvSpPr>
          <p:cNvPr id="3" name="Content Placeholder 2">
            <a:extLst>
              <a:ext uri="{FF2B5EF4-FFF2-40B4-BE49-F238E27FC236}">
                <a16:creationId xmlns:a16="http://schemas.microsoft.com/office/drawing/2014/main" id="{EB60722C-BCF0-4763-B95D-417FFD797B7B}"/>
              </a:ext>
            </a:extLst>
          </p:cNvPr>
          <p:cNvSpPr>
            <a:spLocks noGrp="1"/>
          </p:cNvSpPr>
          <p:nvPr>
            <p:ph idx="1"/>
          </p:nvPr>
        </p:nvSpPr>
        <p:spPr/>
        <p:txBody>
          <a:bodyPr/>
          <a:lstStyle/>
          <a:p>
            <a:r>
              <a:rPr lang="en-GB" dirty="0"/>
              <a:t>Ostium secundum develops due to ?</a:t>
            </a:r>
          </a:p>
          <a:p>
            <a:r>
              <a:rPr lang="en-GB" dirty="0"/>
              <a:t>A. fusion of septum primum and septum secundum</a:t>
            </a:r>
          </a:p>
          <a:p>
            <a:r>
              <a:rPr lang="en-GB" dirty="0" err="1"/>
              <a:t>B.apoptosis</a:t>
            </a:r>
            <a:r>
              <a:rPr lang="en-GB" dirty="0"/>
              <a:t>/perforation in upper part of septum primum</a:t>
            </a:r>
          </a:p>
          <a:p>
            <a:r>
              <a:rPr lang="en-GB" dirty="0" err="1"/>
              <a:t>C.perforation</a:t>
            </a:r>
            <a:r>
              <a:rPr lang="en-GB" dirty="0"/>
              <a:t> in septum secundum</a:t>
            </a:r>
          </a:p>
          <a:p>
            <a:r>
              <a:rPr lang="en-GB" dirty="0" err="1"/>
              <a:t>D.resorption</a:t>
            </a:r>
            <a:r>
              <a:rPr lang="en-GB" dirty="0"/>
              <a:t> </a:t>
            </a:r>
            <a:r>
              <a:rPr lang="en-GB" dirty="0" err="1"/>
              <a:t>ofendocardial</a:t>
            </a:r>
            <a:r>
              <a:rPr lang="en-GB" dirty="0"/>
              <a:t> cushions</a:t>
            </a:r>
            <a:endParaRPr lang="en-AE" dirty="0"/>
          </a:p>
        </p:txBody>
      </p:sp>
    </p:spTree>
    <p:extLst>
      <p:ext uri="{BB962C8B-B14F-4D97-AF65-F5344CB8AC3E}">
        <p14:creationId xmlns:p14="http://schemas.microsoft.com/office/powerpoint/2010/main" val="37825624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27BC2-E1AF-4CC0-B53F-09385EF8217D}"/>
              </a:ext>
            </a:extLst>
          </p:cNvPr>
          <p:cNvSpPr>
            <a:spLocks noGrp="1"/>
          </p:cNvSpPr>
          <p:nvPr>
            <p:ph type="title"/>
          </p:nvPr>
        </p:nvSpPr>
        <p:spPr/>
        <p:txBody>
          <a:bodyPr/>
          <a:lstStyle/>
          <a:p>
            <a:endParaRPr lang="en-AE"/>
          </a:p>
        </p:txBody>
      </p:sp>
      <p:sp>
        <p:nvSpPr>
          <p:cNvPr id="3" name="Content Placeholder 2">
            <a:extLst>
              <a:ext uri="{FF2B5EF4-FFF2-40B4-BE49-F238E27FC236}">
                <a16:creationId xmlns:a16="http://schemas.microsoft.com/office/drawing/2014/main" id="{5B8D99F5-7621-4A6A-84E5-1C2BF70EBE02}"/>
              </a:ext>
            </a:extLst>
          </p:cNvPr>
          <p:cNvSpPr>
            <a:spLocks noGrp="1"/>
          </p:cNvSpPr>
          <p:nvPr>
            <p:ph idx="1"/>
          </p:nvPr>
        </p:nvSpPr>
        <p:spPr/>
        <p:txBody>
          <a:bodyPr/>
          <a:lstStyle/>
          <a:p>
            <a:r>
              <a:rPr lang="en-GB" dirty="0" err="1"/>
              <a:t>B.apoptosis</a:t>
            </a:r>
            <a:r>
              <a:rPr lang="en-GB" dirty="0"/>
              <a:t>/perforation in upper part of septum primum</a:t>
            </a:r>
            <a:endParaRPr lang="en-AE" dirty="0"/>
          </a:p>
        </p:txBody>
      </p:sp>
    </p:spTree>
    <p:extLst>
      <p:ext uri="{BB962C8B-B14F-4D97-AF65-F5344CB8AC3E}">
        <p14:creationId xmlns:p14="http://schemas.microsoft.com/office/powerpoint/2010/main" val="24257026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F126A4-2EB8-4146-9005-5CF6454F55A5}"/>
              </a:ext>
            </a:extLst>
          </p:cNvPr>
          <p:cNvSpPr>
            <a:spLocks noGrp="1"/>
          </p:cNvSpPr>
          <p:nvPr>
            <p:ph type="title"/>
          </p:nvPr>
        </p:nvSpPr>
        <p:spPr/>
        <p:txBody>
          <a:bodyPr/>
          <a:lstStyle/>
          <a:p>
            <a:r>
              <a:rPr lang="en-GB" dirty="0" err="1"/>
              <a:t>Mcq</a:t>
            </a:r>
            <a:r>
              <a:rPr lang="en-GB" dirty="0"/>
              <a:t> 3</a:t>
            </a:r>
            <a:endParaRPr lang="en-AE" dirty="0"/>
          </a:p>
        </p:txBody>
      </p:sp>
      <p:sp>
        <p:nvSpPr>
          <p:cNvPr id="3" name="Content Placeholder 2">
            <a:extLst>
              <a:ext uri="{FF2B5EF4-FFF2-40B4-BE49-F238E27FC236}">
                <a16:creationId xmlns:a16="http://schemas.microsoft.com/office/drawing/2014/main" id="{3457DBBD-C890-4007-A275-7024B049220A}"/>
              </a:ext>
            </a:extLst>
          </p:cNvPr>
          <p:cNvSpPr>
            <a:spLocks noGrp="1"/>
          </p:cNvSpPr>
          <p:nvPr>
            <p:ph idx="1"/>
          </p:nvPr>
        </p:nvSpPr>
        <p:spPr/>
        <p:txBody>
          <a:bodyPr/>
          <a:lstStyle/>
          <a:p>
            <a:r>
              <a:rPr lang="en-GB" dirty="0"/>
              <a:t>The initial interventricular septum is incomplete due to presence of ?</a:t>
            </a:r>
          </a:p>
          <a:p>
            <a:r>
              <a:rPr lang="en-GB" dirty="0" err="1"/>
              <a:t>A.ostium</a:t>
            </a:r>
            <a:r>
              <a:rPr lang="en-GB" dirty="0"/>
              <a:t> primum</a:t>
            </a:r>
          </a:p>
          <a:p>
            <a:r>
              <a:rPr lang="en-GB" dirty="0" err="1"/>
              <a:t>B.ostium</a:t>
            </a:r>
            <a:r>
              <a:rPr lang="en-GB" dirty="0"/>
              <a:t> secundum</a:t>
            </a:r>
          </a:p>
          <a:p>
            <a:r>
              <a:rPr lang="en-GB" dirty="0" err="1"/>
              <a:t>C.interventricular</a:t>
            </a:r>
            <a:r>
              <a:rPr lang="en-GB" dirty="0"/>
              <a:t> foramen</a:t>
            </a:r>
          </a:p>
          <a:p>
            <a:r>
              <a:rPr lang="en-GB" dirty="0" err="1"/>
              <a:t>D.foramen</a:t>
            </a:r>
            <a:r>
              <a:rPr lang="en-GB" dirty="0"/>
              <a:t> </a:t>
            </a:r>
            <a:r>
              <a:rPr lang="en-GB" dirty="0" err="1"/>
              <a:t>ovale</a:t>
            </a:r>
            <a:endParaRPr lang="en-AE" dirty="0"/>
          </a:p>
        </p:txBody>
      </p:sp>
    </p:spTree>
    <p:extLst>
      <p:ext uri="{BB962C8B-B14F-4D97-AF65-F5344CB8AC3E}">
        <p14:creationId xmlns:p14="http://schemas.microsoft.com/office/powerpoint/2010/main" val="6345686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FF828-4A6C-4D09-9303-88891FBFB7B8}"/>
              </a:ext>
            </a:extLst>
          </p:cNvPr>
          <p:cNvSpPr>
            <a:spLocks noGrp="1"/>
          </p:cNvSpPr>
          <p:nvPr>
            <p:ph type="title"/>
          </p:nvPr>
        </p:nvSpPr>
        <p:spPr/>
        <p:txBody>
          <a:bodyPr/>
          <a:lstStyle/>
          <a:p>
            <a:endParaRPr lang="en-AE"/>
          </a:p>
        </p:txBody>
      </p:sp>
      <p:sp>
        <p:nvSpPr>
          <p:cNvPr id="3" name="Content Placeholder 2">
            <a:extLst>
              <a:ext uri="{FF2B5EF4-FFF2-40B4-BE49-F238E27FC236}">
                <a16:creationId xmlns:a16="http://schemas.microsoft.com/office/drawing/2014/main" id="{0C415446-B523-496B-9EC1-3F41390003EE}"/>
              </a:ext>
            </a:extLst>
          </p:cNvPr>
          <p:cNvSpPr>
            <a:spLocks noGrp="1"/>
          </p:cNvSpPr>
          <p:nvPr>
            <p:ph idx="1"/>
          </p:nvPr>
        </p:nvSpPr>
        <p:spPr/>
        <p:txBody>
          <a:bodyPr/>
          <a:lstStyle/>
          <a:p>
            <a:r>
              <a:rPr lang="en-GB" dirty="0" err="1"/>
              <a:t>C.interventricular</a:t>
            </a:r>
            <a:r>
              <a:rPr lang="en-GB" dirty="0"/>
              <a:t> foramen</a:t>
            </a:r>
            <a:endParaRPr lang="en-AE" dirty="0"/>
          </a:p>
        </p:txBody>
      </p:sp>
    </p:spTree>
    <p:extLst>
      <p:ext uri="{BB962C8B-B14F-4D97-AF65-F5344CB8AC3E}">
        <p14:creationId xmlns:p14="http://schemas.microsoft.com/office/powerpoint/2010/main" val="9904474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0906.JPEG"/>
          <p:cNvPicPr>
            <a:picLocks noGrp="1" noChangeAspect="1"/>
          </p:cNvPicPr>
          <p:nvPr>
            <p:ph idx="1"/>
          </p:nvPr>
        </p:nvPicPr>
        <p:blipFill>
          <a:blip r:embed="rId2" cstate="print"/>
          <a:stretch>
            <a:fillRect/>
          </a:stretch>
        </p:blipFill>
        <p:spPr>
          <a:xfrm>
            <a:off x="3025376" y="701628"/>
            <a:ext cx="2761070" cy="5772198"/>
          </a:xfr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8720" y="2060848"/>
            <a:ext cx="9771856" cy="1143000"/>
          </a:xfrm>
        </p:spPr>
        <p:txBody>
          <a:bodyPr>
            <a:noAutofit/>
          </a:bodyPr>
          <a:lstStyle/>
          <a:p>
            <a:r>
              <a:rPr lang="en-IN" sz="6600" dirty="0"/>
              <a:t>                         thank 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0907.JPEG"/>
          <p:cNvPicPr>
            <a:picLocks noGrp="1" noChangeAspect="1"/>
          </p:cNvPicPr>
          <p:nvPr>
            <p:ph idx="1"/>
          </p:nvPr>
        </p:nvPicPr>
        <p:blipFill>
          <a:blip r:embed="rId2" cstate="print"/>
          <a:stretch>
            <a:fillRect/>
          </a:stretch>
        </p:blipFill>
        <p:spPr>
          <a:xfrm>
            <a:off x="-76004" y="27384"/>
            <a:ext cx="8753882" cy="68580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a:t>Sinus </a:t>
            </a:r>
            <a:r>
              <a:rPr lang="en-IN" dirty="0" err="1"/>
              <a:t>venosus</a:t>
            </a:r>
            <a:r>
              <a:rPr lang="en-IN" dirty="0"/>
              <a:t> and its absorption into the right ventricle</a:t>
            </a:r>
          </a:p>
        </p:txBody>
      </p:sp>
      <p:sp>
        <p:nvSpPr>
          <p:cNvPr id="3" name="Content Placeholder 2"/>
          <p:cNvSpPr>
            <a:spLocks noGrp="1"/>
          </p:cNvSpPr>
          <p:nvPr>
            <p:ph idx="1"/>
          </p:nvPr>
        </p:nvSpPr>
        <p:spPr/>
        <p:txBody>
          <a:bodyPr/>
          <a:lstStyle/>
          <a:p>
            <a:r>
              <a:rPr lang="en-IN" dirty="0"/>
              <a:t>This is the caudal most part of the primitive heart tube.</a:t>
            </a:r>
          </a:p>
          <a:p>
            <a:r>
              <a:rPr lang="en-IN" dirty="0"/>
              <a:t>It represents a body with two prolongations that are referred to as its right and left horns</a:t>
            </a:r>
          </a:p>
          <a:p>
            <a:pPr>
              <a:buFont typeface="Wingdings" pitchFamily="2" charset="2"/>
              <a:buChar char="§"/>
            </a:pPr>
            <a:r>
              <a:rPr lang="en-IN" dirty="0" err="1"/>
              <a:t>Vitelline</a:t>
            </a:r>
            <a:r>
              <a:rPr lang="en-IN" dirty="0"/>
              <a:t> vein</a:t>
            </a:r>
          </a:p>
          <a:p>
            <a:pPr>
              <a:buFont typeface="Wingdings" pitchFamily="2" charset="2"/>
              <a:buChar char="§"/>
            </a:pPr>
            <a:r>
              <a:rPr lang="en-IN" dirty="0"/>
              <a:t>Umbilical vein</a:t>
            </a:r>
          </a:p>
          <a:p>
            <a:pPr>
              <a:buFont typeface="Wingdings" pitchFamily="2" charset="2"/>
              <a:buChar char="§"/>
            </a:pPr>
            <a:r>
              <a:rPr lang="en-IN" dirty="0"/>
              <a:t>Common cardinal vein / duct of </a:t>
            </a:r>
            <a:r>
              <a:rPr lang="en-IN" dirty="0" err="1"/>
              <a:t>cuvier</a:t>
            </a:r>
            <a:endParaRPr lang="en-IN" dirty="0"/>
          </a:p>
          <a:p>
            <a:r>
              <a:rPr lang="en-IN" dirty="0"/>
              <a:t>Initially both horns are of equal size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4" name="Content Placeholder 3" descr="IMG_20171231_082515.jpg"/>
          <p:cNvPicPr>
            <a:picLocks noGrp="1" noChangeAspect="1"/>
          </p:cNvPicPr>
          <p:nvPr>
            <p:ph idx="1"/>
          </p:nvPr>
        </p:nvPicPr>
        <p:blipFill>
          <a:blip r:embed="rId2" cstate="print"/>
          <a:stretch>
            <a:fillRect/>
          </a:stretch>
        </p:blipFill>
        <p:spPr>
          <a:xfrm>
            <a:off x="899592" y="620688"/>
            <a:ext cx="7188563" cy="5781129"/>
          </a:xfr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emplate>Celestial</Template>
  <TotalTime>3664</TotalTime>
  <Words>1768</Words>
  <Application>Microsoft Office PowerPoint</Application>
  <PresentationFormat>On-screen Show (4:3)</PresentationFormat>
  <Paragraphs>177</Paragraphs>
  <Slides>60</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Slide Titles</vt:lpstr>
      </vt:variant>
      <vt:variant>
        <vt:i4>60</vt:i4>
      </vt:variant>
      <vt:variant>
        <vt:lpstr>Custom Shows</vt:lpstr>
      </vt:variant>
      <vt:variant>
        <vt:i4>1</vt:i4>
      </vt:variant>
    </vt:vector>
  </HeadingPairs>
  <TitlesOfParts>
    <vt:vector size="67" baseType="lpstr">
      <vt:lpstr>Arial</vt:lpstr>
      <vt:lpstr>Calibri</vt:lpstr>
      <vt:lpstr>Calibri Light</vt:lpstr>
      <vt:lpstr>Wingdings</vt:lpstr>
      <vt:lpstr>Wingdings 2</vt:lpstr>
      <vt:lpstr>Celestial</vt:lpstr>
      <vt:lpstr>DEVELOPMENT OF INTERATRIAL AND INTERVENTRICULAR SEPTUM</vt:lpstr>
      <vt:lpstr>Heart embryology</vt:lpstr>
      <vt:lpstr>PowerPoint Presentation</vt:lpstr>
      <vt:lpstr>PowerPoint Presentation</vt:lpstr>
      <vt:lpstr>PowerPoint Presentation</vt:lpstr>
      <vt:lpstr>PowerPoint Presentation</vt:lpstr>
      <vt:lpstr>PowerPoint Presentation</vt:lpstr>
      <vt:lpstr>Sinus venosus and its absorption into the right ventricle</vt:lpstr>
      <vt:lpstr>PowerPoint Presentation</vt:lpstr>
      <vt:lpstr>PowerPoint Presentation</vt:lpstr>
      <vt:lpstr>PowerPoint Presentation</vt:lpstr>
      <vt:lpstr>PowerPoint Presentation</vt:lpstr>
      <vt:lpstr>PowerPoint Presentation</vt:lpstr>
      <vt:lpstr>Fate of tributaries of sinus venosus</vt:lpstr>
      <vt:lpstr>PowerPoint Presentation</vt:lpstr>
      <vt:lpstr>PowerPoint Presentation</vt:lpstr>
      <vt:lpstr>PowerPoint Presentation</vt:lpstr>
      <vt:lpstr>PowerPoint Presentation</vt:lpstr>
      <vt:lpstr>PowerPoint Presentation</vt:lpstr>
      <vt:lpstr>Atrial septation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Obliteration of the foramen ovale</vt:lpstr>
      <vt:lpstr>PowerPoint Presentation</vt:lpstr>
      <vt:lpstr>PowerPoint Presentation</vt:lpstr>
      <vt:lpstr>PowerPoint Presentation</vt:lpstr>
      <vt:lpstr>AV CANAL</vt:lpstr>
      <vt:lpstr>Atrioventricular canal</vt:lpstr>
      <vt:lpstr>PowerPoint Presentation</vt:lpstr>
      <vt:lpstr>PowerPoint Presentation</vt:lpstr>
      <vt:lpstr>Interventricular septum formation</vt:lpstr>
      <vt:lpstr>PowerPoint Presentation</vt:lpstr>
      <vt:lpstr>PowerPoint Presentation</vt:lpstr>
      <vt:lpstr>PowerPoint Presentation</vt:lpstr>
      <vt:lpstr>PowerPoint Presentation</vt:lpstr>
      <vt:lpstr>PowerPoint Presentation</vt:lpstr>
      <vt:lpstr>PowerPoint Presentation</vt:lpstr>
      <vt:lpstr>Bulbar part</vt:lpstr>
      <vt:lpstr>PowerPoint Presentation</vt:lpstr>
      <vt:lpstr>Membranous part</vt:lpstr>
      <vt:lpstr>PowerPoint Presentation</vt:lpstr>
      <vt:lpstr>PowerPoint Presentation</vt:lpstr>
      <vt:lpstr>PowerPoint Presentation</vt:lpstr>
      <vt:lpstr>                       MCQS</vt:lpstr>
      <vt:lpstr>PowerPoint Presentation</vt:lpstr>
      <vt:lpstr>PowerPoint Presentation</vt:lpstr>
      <vt:lpstr>Mcq 2</vt:lpstr>
      <vt:lpstr>PowerPoint Presentation</vt:lpstr>
      <vt:lpstr>Mcq 3</vt:lpstr>
      <vt:lpstr>PowerPoint Presentation</vt:lpstr>
      <vt:lpstr>                         thank u</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INTERATRIAL AND INTERVENTRICULAR SEPTUM</dc:title>
  <dc:creator>sony</dc:creator>
  <cp:lastModifiedBy>poojavenu97@gmail.com</cp:lastModifiedBy>
  <cp:revision>90</cp:revision>
  <dcterms:created xsi:type="dcterms:W3CDTF">2017-12-17T07:26:12Z</dcterms:created>
  <dcterms:modified xsi:type="dcterms:W3CDTF">2026-08-31T18:22:53Z</dcterms:modified>
</cp:coreProperties>
</file>