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39"/>
  </p:notesMasterIdLst>
  <p:sldIdLst>
    <p:sldId id="256" r:id="rId2"/>
    <p:sldId id="258" r:id="rId3"/>
    <p:sldId id="305" r:id="rId4"/>
    <p:sldId id="307" r:id="rId5"/>
    <p:sldId id="319" r:id="rId6"/>
    <p:sldId id="259" r:id="rId7"/>
    <p:sldId id="323" r:id="rId8"/>
    <p:sldId id="320" r:id="rId9"/>
    <p:sldId id="321" r:id="rId10"/>
    <p:sldId id="329" r:id="rId11"/>
    <p:sldId id="322" r:id="rId12"/>
    <p:sldId id="325" r:id="rId13"/>
    <p:sldId id="330" r:id="rId14"/>
    <p:sldId id="272" r:id="rId15"/>
    <p:sldId id="331" r:id="rId16"/>
    <p:sldId id="332" r:id="rId17"/>
    <p:sldId id="333" r:id="rId18"/>
    <p:sldId id="336" r:id="rId19"/>
    <p:sldId id="334" r:id="rId20"/>
    <p:sldId id="277" r:id="rId21"/>
    <p:sldId id="268" r:id="rId22"/>
    <p:sldId id="274" r:id="rId23"/>
    <p:sldId id="287" r:id="rId24"/>
    <p:sldId id="335" r:id="rId25"/>
    <p:sldId id="269" r:id="rId26"/>
    <p:sldId id="328" r:id="rId27"/>
    <p:sldId id="270" r:id="rId28"/>
    <p:sldId id="271" r:id="rId29"/>
    <p:sldId id="289" r:id="rId30"/>
    <p:sldId id="293" r:id="rId31"/>
    <p:sldId id="341" r:id="rId32"/>
    <p:sldId id="342" r:id="rId33"/>
    <p:sldId id="343" r:id="rId34"/>
    <p:sldId id="337" r:id="rId35"/>
    <p:sldId id="340" r:id="rId36"/>
    <p:sldId id="338" r:id="rId37"/>
    <p:sldId id="33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FF11"/>
    <a:srgbClr val="81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93438" autoAdjust="0"/>
  </p:normalViewPr>
  <p:slideViewPr>
    <p:cSldViewPr snapToGrid="0">
      <p:cViewPr varScale="1">
        <p:scale>
          <a:sx n="69" d="100"/>
          <a:sy n="69" d="100"/>
        </p:scale>
        <p:origin x="6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ZIL KT" userId="e78c93089f646298" providerId="LiveId" clId="{9F3A2520-8307-42CD-B3F4-3CB49E3F1DE7}"/>
    <pc:docChg chg="undo redo custSel addSld delSld modSld sldOrd">
      <pc:chgData name="FAZIL KT" userId="e78c93089f646298" providerId="LiveId" clId="{9F3A2520-8307-42CD-B3F4-3CB49E3F1DE7}" dt="2026-06-30T17:49:18.212" v="2045" actId="1076"/>
      <pc:docMkLst>
        <pc:docMk/>
      </pc:docMkLst>
      <pc:sldChg chg="delSp modSp mod">
        <pc:chgData name="FAZIL KT" userId="e78c93089f646298" providerId="LiveId" clId="{9F3A2520-8307-42CD-B3F4-3CB49E3F1DE7}" dt="2026-06-30T17:06:28.459" v="2005" actId="20577"/>
        <pc:sldMkLst>
          <pc:docMk/>
          <pc:sldMk cId="4172013922" sldId="256"/>
        </pc:sldMkLst>
        <pc:spChg chg="mod">
          <ac:chgData name="FAZIL KT" userId="e78c93089f646298" providerId="LiveId" clId="{9F3A2520-8307-42CD-B3F4-3CB49E3F1DE7}" dt="2026-06-30T17:06:17.536" v="1989" actId="27636"/>
          <ac:spMkLst>
            <pc:docMk/>
            <pc:sldMk cId="4172013922" sldId="256"/>
            <ac:spMk id="2" creationId="{996E502A-4802-4B6E-9AE9-186B2362A5C9}"/>
          </ac:spMkLst>
        </pc:spChg>
        <pc:spChg chg="mod">
          <ac:chgData name="FAZIL KT" userId="e78c93089f646298" providerId="LiveId" clId="{9F3A2520-8307-42CD-B3F4-3CB49E3F1DE7}" dt="2026-06-30T17:06:28.459" v="2005" actId="20577"/>
          <ac:spMkLst>
            <pc:docMk/>
            <pc:sldMk cId="4172013922" sldId="256"/>
            <ac:spMk id="3" creationId="{EC09FD5F-F0D3-4E1D-ADAD-7EF6CACCA35F}"/>
          </ac:spMkLst>
        </pc:spChg>
      </pc:sldChg>
      <pc:sldChg chg="modSp del mod">
        <pc:chgData name="FAZIL KT" userId="e78c93089f646298" providerId="LiveId" clId="{9F3A2520-8307-42CD-B3F4-3CB49E3F1DE7}" dt="2026-06-30T17:27:10.282" v="2033" actId="2696"/>
        <pc:sldMkLst>
          <pc:docMk/>
          <pc:sldMk cId="1661315103" sldId="257"/>
        </pc:sldMkLst>
      </pc:sldChg>
      <pc:sldChg chg="modSp mod">
        <pc:chgData name="FAZIL KT" userId="e78c93089f646298" providerId="LiveId" clId="{9F3A2520-8307-42CD-B3F4-3CB49E3F1DE7}" dt="2026-06-30T17:07:53.224" v="2006" actId="20577"/>
        <pc:sldMkLst>
          <pc:docMk/>
          <pc:sldMk cId="2659573491" sldId="258"/>
        </pc:sldMkLst>
        <pc:spChg chg="mod">
          <ac:chgData name="FAZIL KT" userId="e78c93089f646298" providerId="LiveId" clId="{9F3A2520-8307-42CD-B3F4-3CB49E3F1DE7}" dt="2026-06-09T12:18:55.341" v="43" actId="20577"/>
          <ac:spMkLst>
            <pc:docMk/>
            <pc:sldMk cId="2659573491" sldId="258"/>
            <ac:spMk id="2" creationId="{76DA0A60-5C33-4F16-8AD0-A2DCE6856448}"/>
          </ac:spMkLst>
        </pc:spChg>
        <pc:spChg chg="mod">
          <ac:chgData name="FAZIL KT" userId="e78c93089f646298" providerId="LiveId" clId="{9F3A2520-8307-42CD-B3F4-3CB49E3F1DE7}" dt="2026-06-30T17:07:53.224" v="2006" actId="20577"/>
          <ac:spMkLst>
            <pc:docMk/>
            <pc:sldMk cId="2659573491" sldId="258"/>
            <ac:spMk id="3" creationId="{00E9AF47-275D-4901-A80D-87B3C7BD188B}"/>
          </ac:spMkLst>
        </pc:spChg>
      </pc:sldChg>
      <pc:sldChg chg="del">
        <pc:chgData name="FAZIL KT" userId="e78c93089f646298" providerId="LiveId" clId="{9F3A2520-8307-42CD-B3F4-3CB49E3F1DE7}" dt="2026-06-09T12:32:42.480" v="54" actId="2696"/>
        <pc:sldMkLst>
          <pc:docMk/>
          <pc:sldMk cId="1894315735" sldId="263"/>
        </pc:sldMkLst>
      </pc:sldChg>
      <pc:sldChg chg="modSp mod">
        <pc:chgData name="FAZIL KT" userId="e78c93089f646298" providerId="LiveId" clId="{9F3A2520-8307-42CD-B3F4-3CB49E3F1DE7}" dt="2026-06-09T12:21:46.514" v="52" actId="1036"/>
        <pc:sldMkLst>
          <pc:docMk/>
          <pc:sldMk cId="2246251295" sldId="267"/>
        </pc:sldMkLst>
      </pc:sldChg>
      <pc:sldChg chg="addSp delSp modSp mod">
        <pc:chgData name="FAZIL KT" userId="e78c93089f646298" providerId="LiveId" clId="{9F3A2520-8307-42CD-B3F4-3CB49E3F1DE7}" dt="2026-06-30T16:15:24.754" v="1771" actId="1076"/>
        <pc:sldMkLst>
          <pc:docMk/>
          <pc:sldMk cId="464654727" sldId="268"/>
        </pc:sldMkLst>
        <pc:spChg chg="mod">
          <ac:chgData name="FAZIL KT" userId="e78c93089f646298" providerId="LiveId" clId="{9F3A2520-8307-42CD-B3F4-3CB49E3F1DE7}" dt="2026-06-30T16:15:24.754" v="1771" actId="1076"/>
          <ac:spMkLst>
            <pc:docMk/>
            <pc:sldMk cId="464654727" sldId="268"/>
            <ac:spMk id="3" creationId="{C2F52495-229B-4F3C-8331-B814279F2E84}"/>
          </ac:spMkLst>
        </pc:spChg>
        <pc:spChg chg="mod">
          <ac:chgData name="FAZIL KT" userId="e78c93089f646298" providerId="LiveId" clId="{9F3A2520-8307-42CD-B3F4-3CB49E3F1DE7}" dt="2026-06-30T15:38:22.522" v="1342" actId="1076"/>
          <ac:spMkLst>
            <pc:docMk/>
            <pc:sldMk cId="464654727" sldId="268"/>
            <ac:spMk id="6" creationId="{787A4884-8E0D-4AAF-BF54-FCDFCB3B1BF7}"/>
          </ac:spMkLst>
        </pc:spChg>
        <pc:picChg chg="add del mod">
          <ac:chgData name="FAZIL KT" userId="e78c93089f646298" providerId="LiveId" clId="{9F3A2520-8307-42CD-B3F4-3CB49E3F1DE7}" dt="2026-06-30T16:14:32.117" v="1760" actId="21"/>
          <ac:picMkLst>
            <pc:docMk/>
            <pc:sldMk cId="464654727" sldId="268"/>
            <ac:picMk id="4" creationId="{48BB790C-FCAA-6036-6572-7161180BEB18}"/>
          </ac:picMkLst>
        </pc:picChg>
        <pc:picChg chg="del mod">
          <ac:chgData name="FAZIL KT" userId="e78c93089f646298" providerId="LiveId" clId="{9F3A2520-8307-42CD-B3F4-3CB49E3F1DE7}" dt="2026-06-30T15:36:34.358" v="1331" actId="21"/>
          <ac:picMkLst>
            <pc:docMk/>
            <pc:sldMk cId="464654727" sldId="268"/>
            <ac:picMk id="5" creationId="{FE28A264-0AA7-4CFB-9ED6-402AC79FBF12}"/>
          </ac:picMkLst>
        </pc:picChg>
        <pc:picChg chg="add del mod">
          <ac:chgData name="FAZIL KT" userId="e78c93089f646298" providerId="LiveId" clId="{9F3A2520-8307-42CD-B3F4-3CB49E3F1DE7}" dt="2026-06-30T16:14:44.641" v="1762" actId="21"/>
          <ac:picMkLst>
            <pc:docMk/>
            <pc:sldMk cId="464654727" sldId="268"/>
            <ac:picMk id="8" creationId="{0807DC8A-2EC2-8F64-8E0F-5AA589AD4F11}"/>
          </ac:picMkLst>
        </pc:picChg>
        <pc:picChg chg="add del mod">
          <ac:chgData name="FAZIL KT" userId="e78c93089f646298" providerId="LiveId" clId="{9F3A2520-8307-42CD-B3F4-3CB49E3F1DE7}" dt="2026-06-30T16:14:56.084" v="1764" actId="21"/>
          <ac:picMkLst>
            <pc:docMk/>
            <pc:sldMk cId="464654727" sldId="268"/>
            <ac:picMk id="10" creationId="{6EA44565-9C96-F374-2E27-1E558CDCAF35}"/>
          </ac:picMkLst>
        </pc:picChg>
        <pc:picChg chg="add mod">
          <ac:chgData name="FAZIL KT" userId="e78c93089f646298" providerId="LiveId" clId="{9F3A2520-8307-42CD-B3F4-3CB49E3F1DE7}" dt="2026-06-30T16:15:20.161" v="1770" actId="14100"/>
          <ac:picMkLst>
            <pc:docMk/>
            <pc:sldMk cId="464654727" sldId="268"/>
            <ac:picMk id="12" creationId="{E0AEE263-1C20-8712-D0B7-8D9D92788A09}"/>
          </ac:picMkLst>
        </pc:picChg>
      </pc:sldChg>
      <pc:sldChg chg="modSp mod ord">
        <pc:chgData name="FAZIL KT" userId="e78c93089f646298" providerId="LiveId" clId="{9F3A2520-8307-42CD-B3F4-3CB49E3F1DE7}" dt="2026-06-30T15:57:15.043" v="1585" actId="21"/>
        <pc:sldMkLst>
          <pc:docMk/>
          <pc:sldMk cId="3541264076" sldId="269"/>
        </pc:sldMkLst>
        <pc:spChg chg="mod">
          <ac:chgData name="FAZIL KT" userId="e78c93089f646298" providerId="LiveId" clId="{9F3A2520-8307-42CD-B3F4-3CB49E3F1DE7}" dt="2026-06-30T15:57:15.043" v="1585" actId="21"/>
          <ac:spMkLst>
            <pc:docMk/>
            <pc:sldMk cId="3541264076" sldId="269"/>
            <ac:spMk id="3" creationId="{7242F83E-D0FB-4BD4-93FD-6D2B7C62C3EF}"/>
          </ac:spMkLst>
        </pc:spChg>
      </pc:sldChg>
      <pc:sldChg chg="del ord">
        <pc:chgData name="FAZIL KT" userId="e78c93089f646298" providerId="LiveId" clId="{9F3A2520-8307-42CD-B3F4-3CB49E3F1DE7}" dt="2026-06-30T15:51:47.663" v="1515" actId="2696"/>
        <pc:sldMkLst>
          <pc:docMk/>
          <pc:sldMk cId="227287611" sldId="270"/>
        </pc:sldMkLst>
      </pc:sldChg>
      <pc:sldChg chg="delSp modSp add mod">
        <pc:chgData name="FAZIL KT" userId="e78c93089f646298" providerId="LiveId" clId="{9F3A2520-8307-42CD-B3F4-3CB49E3F1DE7}" dt="2026-06-30T16:24:27.595" v="1796" actId="1076"/>
        <pc:sldMkLst>
          <pc:docMk/>
          <pc:sldMk cId="1066065082" sldId="270"/>
        </pc:sldMkLst>
        <pc:spChg chg="del">
          <ac:chgData name="FAZIL KT" userId="e78c93089f646298" providerId="LiveId" clId="{9F3A2520-8307-42CD-B3F4-3CB49E3F1DE7}" dt="2026-06-30T16:24:08.138" v="1793" actId="21"/>
          <ac:spMkLst>
            <pc:docMk/>
            <pc:sldMk cId="1066065082" sldId="270"/>
            <ac:spMk id="4" creationId="{553F4D87-61F7-5B0A-A5CB-D72044A93AA3}"/>
          </ac:spMkLst>
        </pc:spChg>
        <pc:picChg chg="mod">
          <ac:chgData name="FAZIL KT" userId="e78c93089f646298" providerId="LiveId" clId="{9F3A2520-8307-42CD-B3F4-3CB49E3F1DE7}" dt="2026-06-30T16:24:27.595" v="1796" actId="1076"/>
          <ac:picMkLst>
            <pc:docMk/>
            <pc:sldMk cId="1066065082" sldId="270"/>
            <ac:picMk id="5" creationId="{51621B55-4B32-4D0F-83C7-0DCCA8E1820E}"/>
          </ac:picMkLst>
        </pc:picChg>
      </pc:sldChg>
      <pc:sldChg chg="modSp add mod">
        <pc:chgData name="FAZIL KT" userId="e78c93089f646298" providerId="LiveId" clId="{9F3A2520-8307-42CD-B3F4-3CB49E3F1DE7}" dt="2026-06-30T16:24:46.176" v="1800" actId="20577"/>
        <pc:sldMkLst>
          <pc:docMk/>
          <pc:sldMk cId="915351485" sldId="271"/>
        </pc:sldMkLst>
        <pc:spChg chg="mod">
          <ac:chgData name="FAZIL KT" userId="e78c93089f646298" providerId="LiveId" clId="{9F3A2520-8307-42CD-B3F4-3CB49E3F1DE7}" dt="2026-06-30T16:24:46.176" v="1800" actId="20577"/>
          <ac:spMkLst>
            <pc:docMk/>
            <pc:sldMk cId="915351485" sldId="271"/>
            <ac:spMk id="3" creationId="{1620049A-F1EE-4A22-9401-DF6BC7D7E3A8}"/>
          </ac:spMkLst>
        </pc:spChg>
      </pc:sldChg>
      <pc:sldChg chg="delSp modSp del mod ord">
        <pc:chgData name="FAZIL KT" userId="e78c93089f646298" providerId="LiveId" clId="{9F3A2520-8307-42CD-B3F4-3CB49E3F1DE7}" dt="2026-06-30T15:51:47.663" v="1515" actId="2696"/>
        <pc:sldMkLst>
          <pc:docMk/>
          <pc:sldMk cId="3923423878" sldId="271"/>
        </pc:sldMkLst>
        <pc:spChg chg="mod">
          <ac:chgData name="FAZIL KT" userId="e78c93089f646298" providerId="LiveId" clId="{9F3A2520-8307-42CD-B3F4-3CB49E3F1DE7}" dt="2026-06-30T14:52:59" v="411" actId="20577"/>
          <ac:spMkLst>
            <pc:docMk/>
            <pc:sldMk cId="3923423878" sldId="271"/>
            <ac:spMk id="3" creationId="{1620049A-F1EE-4A22-9401-DF6BC7D7E3A8}"/>
          </ac:spMkLst>
        </pc:spChg>
        <pc:picChg chg="del">
          <ac:chgData name="FAZIL KT" userId="e78c93089f646298" providerId="LiveId" clId="{9F3A2520-8307-42CD-B3F4-3CB49E3F1DE7}" dt="2026-06-30T14:52:37.106" v="404" actId="21"/>
          <ac:picMkLst>
            <pc:docMk/>
            <pc:sldMk cId="3923423878" sldId="271"/>
            <ac:picMk id="5" creationId="{F4F2C074-745E-4D07-A694-2D217581CEF9}"/>
          </ac:picMkLst>
        </pc:picChg>
      </pc:sldChg>
      <pc:sldChg chg="modSp mod ord">
        <pc:chgData name="FAZIL KT" userId="e78c93089f646298" providerId="LiveId" clId="{9F3A2520-8307-42CD-B3F4-3CB49E3F1DE7}" dt="2026-06-30T14:48:46.525" v="399" actId="20577"/>
        <pc:sldMkLst>
          <pc:docMk/>
          <pc:sldMk cId="374268930" sldId="272"/>
        </pc:sldMkLst>
        <pc:spChg chg="mod">
          <ac:chgData name="FAZIL KT" userId="e78c93089f646298" providerId="LiveId" clId="{9F3A2520-8307-42CD-B3F4-3CB49E3F1DE7}" dt="2026-06-30T14:48:46.525" v="399" actId="20577"/>
          <ac:spMkLst>
            <pc:docMk/>
            <pc:sldMk cId="374268930" sldId="272"/>
            <ac:spMk id="3" creationId="{08CEAE8E-DCDA-4368-B29C-8ECDE660410F}"/>
          </ac:spMkLst>
        </pc:spChg>
      </pc:sldChg>
      <pc:sldChg chg="del">
        <pc:chgData name="FAZIL KT" userId="e78c93089f646298" providerId="LiveId" clId="{9F3A2520-8307-42CD-B3F4-3CB49E3F1DE7}" dt="2026-06-30T15:24:10.170" v="697" actId="2696"/>
        <pc:sldMkLst>
          <pc:docMk/>
          <pc:sldMk cId="3439269355" sldId="273"/>
        </pc:sldMkLst>
      </pc:sldChg>
      <pc:sldChg chg="modSp mod">
        <pc:chgData name="FAZIL KT" userId="e78c93089f646298" providerId="LiveId" clId="{9F3A2520-8307-42CD-B3F4-3CB49E3F1DE7}" dt="2026-06-30T15:42:41.456" v="1488" actId="20577"/>
        <pc:sldMkLst>
          <pc:docMk/>
          <pc:sldMk cId="2055026932" sldId="274"/>
        </pc:sldMkLst>
        <pc:spChg chg="mod">
          <ac:chgData name="FAZIL KT" userId="e78c93089f646298" providerId="LiveId" clId="{9F3A2520-8307-42CD-B3F4-3CB49E3F1DE7}" dt="2026-06-30T15:42:41.456" v="1488" actId="20577"/>
          <ac:spMkLst>
            <pc:docMk/>
            <pc:sldMk cId="2055026932" sldId="274"/>
            <ac:spMk id="3" creationId="{E3B460B1-D2C2-4A1F-9424-379556EE573E}"/>
          </ac:spMkLst>
        </pc:spChg>
        <pc:picChg chg="mod">
          <ac:chgData name="FAZIL KT" userId="e78c93089f646298" providerId="LiveId" clId="{9F3A2520-8307-42CD-B3F4-3CB49E3F1DE7}" dt="2026-06-30T15:39:29.126" v="1349" actId="1076"/>
          <ac:picMkLst>
            <pc:docMk/>
            <pc:sldMk cId="2055026932" sldId="274"/>
            <ac:picMk id="7" creationId="{9799D528-14B4-4AFD-9D0F-20D6AD679633}"/>
          </ac:picMkLst>
        </pc:picChg>
      </pc:sldChg>
      <pc:sldChg chg="del">
        <pc:chgData name="FAZIL KT" userId="e78c93089f646298" providerId="LiveId" clId="{9F3A2520-8307-42CD-B3F4-3CB49E3F1DE7}" dt="2026-06-30T16:25:26.856" v="1801" actId="2696"/>
        <pc:sldMkLst>
          <pc:docMk/>
          <pc:sldMk cId="1232168584" sldId="275"/>
        </pc:sldMkLst>
      </pc:sldChg>
      <pc:sldChg chg="addSp delSp modSp mod ord">
        <pc:chgData name="FAZIL KT" userId="e78c93089f646298" providerId="LiveId" clId="{9F3A2520-8307-42CD-B3F4-3CB49E3F1DE7}" dt="2026-06-30T17:18:01.592" v="2032" actId="20577"/>
        <pc:sldMkLst>
          <pc:docMk/>
          <pc:sldMk cId="484773164" sldId="277"/>
        </pc:sldMkLst>
        <pc:spChg chg="mod">
          <ac:chgData name="FAZIL KT" userId="e78c93089f646298" providerId="LiveId" clId="{9F3A2520-8307-42CD-B3F4-3CB49E3F1DE7}" dt="2026-06-30T17:18:01.592" v="2032" actId="20577"/>
          <ac:spMkLst>
            <pc:docMk/>
            <pc:sldMk cId="484773164" sldId="277"/>
            <ac:spMk id="3" creationId="{04EC7EFE-95C4-44DC-8985-CB46EA8BB702}"/>
          </ac:spMkLst>
        </pc:spChg>
        <pc:spChg chg="add del mod">
          <ac:chgData name="FAZIL KT" userId="e78c93089f646298" providerId="LiveId" clId="{9F3A2520-8307-42CD-B3F4-3CB49E3F1DE7}" dt="2026-06-30T16:22:40.225" v="1782" actId="21"/>
          <ac:spMkLst>
            <pc:docMk/>
            <pc:sldMk cId="484773164" sldId="277"/>
            <ac:spMk id="4" creationId="{13838B23-6614-2F35-9FEF-0FD69F2B714F}"/>
          </ac:spMkLst>
        </pc:spChg>
        <pc:spChg chg="del">
          <ac:chgData name="FAZIL KT" userId="e78c93089f646298" providerId="LiveId" clId="{9F3A2520-8307-42CD-B3F4-3CB49E3F1DE7}" dt="2026-06-30T16:22:35.632" v="1781" actId="21"/>
          <ac:spMkLst>
            <pc:docMk/>
            <pc:sldMk cId="484773164" sldId="277"/>
            <ac:spMk id="6" creationId="{B282863F-346F-4AA7-9359-AAD4E8670509}"/>
          </ac:spMkLst>
        </pc:spChg>
        <pc:picChg chg="mod">
          <ac:chgData name="FAZIL KT" userId="e78c93089f646298" providerId="LiveId" clId="{9F3A2520-8307-42CD-B3F4-3CB49E3F1DE7}" dt="2026-06-30T16:23:31.653" v="1791" actId="1076"/>
          <ac:picMkLst>
            <pc:docMk/>
            <pc:sldMk cId="484773164" sldId="277"/>
            <ac:picMk id="5" creationId="{A7CE58B6-10D6-4ADA-9255-A87269D41C47}"/>
          </ac:picMkLst>
        </pc:picChg>
      </pc:sldChg>
      <pc:sldChg chg="del">
        <pc:chgData name="FAZIL KT" userId="e78c93089f646298" providerId="LiveId" clId="{9F3A2520-8307-42CD-B3F4-3CB49E3F1DE7}" dt="2026-06-30T16:25:51.154" v="1802" actId="2696"/>
        <pc:sldMkLst>
          <pc:docMk/>
          <pc:sldMk cId="1136395507" sldId="278"/>
        </pc:sldMkLst>
      </pc:sldChg>
      <pc:sldChg chg="del">
        <pc:chgData name="FAZIL KT" userId="e78c93089f646298" providerId="LiveId" clId="{9F3A2520-8307-42CD-B3F4-3CB49E3F1DE7}" dt="2026-06-30T16:16:11.617" v="1772" actId="2696"/>
        <pc:sldMkLst>
          <pc:docMk/>
          <pc:sldMk cId="1924017900" sldId="279"/>
        </pc:sldMkLst>
      </pc:sldChg>
      <pc:sldChg chg="modSp del">
        <pc:chgData name="FAZIL KT" userId="e78c93089f646298" providerId="LiveId" clId="{9F3A2520-8307-42CD-B3F4-3CB49E3F1DE7}" dt="2026-06-30T16:58:19.705" v="1924" actId="2696"/>
        <pc:sldMkLst>
          <pc:docMk/>
          <pc:sldMk cId="1729997713" sldId="281"/>
        </pc:sldMkLst>
      </pc:sldChg>
      <pc:sldChg chg="delSp modSp mod">
        <pc:chgData name="FAZIL KT" userId="e78c93089f646298" providerId="LiveId" clId="{9F3A2520-8307-42CD-B3F4-3CB49E3F1DE7}" dt="2026-06-30T16:42:12.537" v="1867" actId="27636"/>
        <pc:sldMkLst>
          <pc:docMk/>
          <pc:sldMk cId="2434045540" sldId="282"/>
        </pc:sldMkLst>
        <pc:spChg chg="mod">
          <ac:chgData name="FAZIL KT" userId="e78c93089f646298" providerId="LiveId" clId="{9F3A2520-8307-42CD-B3F4-3CB49E3F1DE7}" dt="2026-06-30T16:42:12.537" v="1867" actId="27636"/>
          <ac:spMkLst>
            <pc:docMk/>
            <pc:sldMk cId="2434045540" sldId="282"/>
            <ac:spMk id="3" creationId="{F29F7D6A-E503-4538-A371-382D3882929F}"/>
          </ac:spMkLst>
        </pc:spChg>
        <pc:spChg chg="del mod">
          <ac:chgData name="FAZIL KT" userId="e78c93089f646298" providerId="LiveId" clId="{9F3A2520-8307-42CD-B3F4-3CB49E3F1DE7}" dt="2026-06-30T16:27:00.359" v="1806" actId="21"/>
          <ac:spMkLst>
            <pc:docMk/>
            <pc:sldMk cId="2434045540" sldId="282"/>
            <ac:spMk id="4" creationId="{A949C496-541D-4287-8AF7-0A36341B59EB}"/>
          </ac:spMkLst>
        </pc:spChg>
      </pc:sldChg>
      <pc:sldChg chg="del">
        <pc:chgData name="FAZIL KT" userId="e78c93089f646298" providerId="LiveId" clId="{9F3A2520-8307-42CD-B3F4-3CB49E3F1DE7}" dt="2026-06-30T16:58:31.261" v="1925" actId="2696"/>
        <pc:sldMkLst>
          <pc:docMk/>
          <pc:sldMk cId="263821582" sldId="283"/>
        </pc:sldMkLst>
      </pc:sldChg>
      <pc:sldChg chg="del">
        <pc:chgData name="FAZIL KT" userId="e78c93089f646298" providerId="LiveId" clId="{9F3A2520-8307-42CD-B3F4-3CB49E3F1DE7}" dt="2026-06-30T16:58:31.261" v="1925" actId="2696"/>
        <pc:sldMkLst>
          <pc:docMk/>
          <pc:sldMk cId="2782265079" sldId="284"/>
        </pc:sldMkLst>
      </pc:sldChg>
      <pc:sldChg chg="del">
        <pc:chgData name="FAZIL KT" userId="e78c93089f646298" providerId="LiveId" clId="{9F3A2520-8307-42CD-B3F4-3CB49E3F1DE7}" dt="2026-06-30T16:58:31.261" v="1925" actId="2696"/>
        <pc:sldMkLst>
          <pc:docMk/>
          <pc:sldMk cId="3480065545" sldId="285"/>
        </pc:sldMkLst>
      </pc:sldChg>
      <pc:sldChg chg="del ord">
        <pc:chgData name="FAZIL KT" userId="e78c93089f646298" providerId="LiveId" clId="{9F3A2520-8307-42CD-B3F4-3CB49E3F1DE7}" dt="2026-06-30T16:58:31.261" v="1925" actId="2696"/>
        <pc:sldMkLst>
          <pc:docMk/>
          <pc:sldMk cId="1798993121" sldId="286"/>
        </pc:sldMkLst>
      </pc:sldChg>
      <pc:sldChg chg="delSp modSp mod ord">
        <pc:chgData name="FAZIL KT" userId="e78c93089f646298" providerId="LiveId" clId="{9F3A2520-8307-42CD-B3F4-3CB49E3F1DE7}" dt="2026-06-30T15:43:56.174" v="1501" actId="207"/>
        <pc:sldMkLst>
          <pc:docMk/>
          <pc:sldMk cId="3453048825" sldId="287"/>
        </pc:sldMkLst>
        <pc:spChg chg="del mod">
          <ac:chgData name="FAZIL KT" userId="e78c93089f646298" providerId="LiveId" clId="{9F3A2520-8307-42CD-B3F4-3CB49E3F1DE7}" dt="2026-06-30T15:43:09.642" v="1494" actId="21"/>
          <ac:spMkLst>
            <pc:docMk/>
            <pc:sldMk cId="3453048825" sldId="287"/>
            <ac:spMk id="8" creationId="{85E9BECA-1142-375B-A158-95A81404813A}"/>
          </ac:spMkLst>
        </pc:spChg>
        <pc:graphicFrameChg chg="mod modGraphic">
          <ac:chgData name="FAZIL KT" userId="e78c93089f646298" providerId="LiveId" clId="{9F3A2520-8307-42CD-B3F4-3CB49E3F1DE7}" dt="2026-06-30T15:43:56.174" v="1501" actId="207"/>
          <ac:graphicFrameMkLst>
            <pc:docMk/>
            <pc:sldMk cId="3453048825" sldId="287"/>
            <ac:graphicFrameMk id="2" creationId="{AC31754A-A111-B7ED-6027-274D2C8E46DF}"/>
          </ac:graphicFrameMkLst>
        </pc:graphicFrameChg>
      </pc:sldChg>
      <pc:sldChg chg="del">
        <pc:chgData name="FAZIL KT" userId="e78c93089f646298" providerId="LiveId" clId="{9F3A2520-8307-42CD-B3F4-3CB49E3F1DE7}" dt="2026-06-30T16:58:31.261" v="1925" actId="2696"/>
        <pc:sldMkLst>
          <pc:docMk/>
          <pc:sldMk cId="739858502" sldId="288"/>
        </pc:sldMkLst>
      </pc:sldChg>
      <pc:sldChg chg="modSp mod ord">
        <pc:chgData name="FAZIL KT" userId="e78c93089f646298" providerId="LiveId" clId="{9F3A2520-8307-42CD-B3F4-3CB49E3F1DE7}" dt="2026-06-30T16:56:04.472" v="1905" actId="115"/>
        <pc:sldMkLst>
          <pc:docMk/>
          <pc:sldMk cId="2806587504" sldId="289"/>
        </pc:sldMkLst>
        <pc:spChg chg="mod">
          <ac:chgData name="FAZIL KT" userId="e78c93089f646298" providerId="LiveId" clId="{9F3A2520-8307-42CD-B3F4-3CB49E3F1DE7}" dt="2026-06-30T16:56:04.472" v="1905" actId="115"/>
          <ac:spMkLst>
            <pc:docMk/>
            <pc:sldMk cId="2806587504" sldId="289"/>
            <ac:spMk id="3" creationId="{B81748DF-689F-406F-BF71-210286A25FB8}"/>
          </ac:spMkLst>
        </pc:spChg>
        <pc:picChg chg="mod">
          <ac:chgData name="FAZIL KT" userId="e78c93089f646298" providerId="LiveId" clId="{9F3A2520-8307-42CD-B3F4-3CB49E3F1DE7}" dt="2026-06-30T16:55:02.256" v="1889" actId="1076"/>
          <ac:picMkLst>
            <pc:docMk/>
            <pc:sldMk cId="2806587504" sldId="289"/>
            <ac:picMk id="5" creationId="{C87D2CEC-803D-42D7-B4EB-E4CAB4885CC9}"/>
          </ac:picMkLst>
        </pc:picChg>
      </pc:sldChg>
      <pc:sldChg chg="modSp del mod">
        <pc:chgData name="FAZIL KT" userId="e78c93089f646298" providerId="LiveId" clId="{9F3A2520-8307-42CD-B3F4-3CB49E3F1DE7}" dt="2026-06-30T16:58:36.408" v="1926" actId="2696"/>
        <pc:sldMkLst>
          <pc:docMk/>
          <pc:sldMk cId="1744399489" sldId="290"/>
        </pc:sldMkLst>
      </pc:sldChg>
      <pc:sldChg chg="modSp del mod">
        <pc:chgData name="FAZIL KT" userId="e78c93089f646298" providerId="LiveId" clId="{9F3A2520-8307-42CD-B3F4-3CB49E3F1DE7}" dt="2026-06-30T16:58:16.689" v="1923" actId="2696"/>
        <pc:sldMkLst>
          <pc:docMk/>
          <pc:sldMk cId="3523257849" sldId="291"/>
        </pc:sldMkLst>
      </pc:sldChg>
      <pc:sldChg chg="modSp mod ord">
        <pc:chgData name="FAZIL KT" userId="e78c93089f646298" providerId="LiveId" clId="{9F3A2520-8307-42CD-B3F4-3CB49E3F1DE7}" dt="2026-06-30T16:57:55.298" v="1920" actId="207"/>
        <pc:sldMkLst>
          <pc:docMk/>
          <pc:sldMk cId="3820352596" sldId="293"/>
        </pc:sldMkLst>
        <pc:spChg chg="mod">
          <ac:chgData name="FAZIL KT" userId="e78c93089f646298" providerId="LiveId" clId="{9F3A2520-8307-42CD-B3F4-3CB49E3F1DE7}" dt="2026-06-30T16:52:21.569" v="1881" actId="20577"/>
          <ac:spMkLst>
            <pc:docMk/>
            <pc:sldMk cId="3820352596" sldId="293"/>
            <ac:spMk id="3" creationId="{2373337E-3706-4A14-9AD4-E7299272236C}"/>
          </ac:spMkLst>
        </pc:spChg>
        <pc:graphicFrameChg chg="modGraphic">
          <ac:chgData name="FAZIL KT" userId="e78c93089f646298" providerId="LiveId" clId="{9F3A2520-8307-42CD-B3F4-3CB49E3F1DE7}" dt="2026-06-30T16:57:55.298" v="1920" actId="207"/>
          <ac:graphicFrameMkLst>
            <pc:docMk/>
            <pc:sldMk cId="3820352596" sldId="293"/>
            <ac:graphicFrameMk id="6" creationId="{655160DD-F078-418E-9E9C-D94C29B68684}"/>
          </ac:graphicFrameMkLst>
        </pc:graphicFrameChg>
      </pc:sldChg>
      <pc:sldChg chg="del">
        <pc:chgData name="FAZIL KT" userId="e78c93089f646298" providerId="LiveId" clId="{9F3A2520-8307-42CD-B3F4-3CB49E3F1DE7}" dt="2026-06-09T12:20:37.750" v="48" actId="2696"/>
        <pc:sldMkLst>
          <pc:docMk/>
          <pc:sldMk cId="3257377342" sldId="294"/>
        </pc:sldMkLst>
      </pc:sldChg>
      <pc:sldChg chg="del">
        <pc:chgData name="FAZIL KT" userId="e78c93089f646298" providerId="LiveId" clId="{9F3A2520-8307-42CD-B3F4-3CB49E3F1DE7}" dt="2026-06-30T16:58:40.594" v="1927" actId="2696"/>
        <pc:sldMkLst>
          <pc:docMk/>
          <pc:sldMk cId="3166595482" sldId="297"/>
        </pc:sldMkLst>
      </pc:sldChg>
      <pc:sldChg chg="del">
        <pc:chgData name="FAZIL KT" userId="e78c93089f646298" providerId="LiveId" clId="{9F3A2520-8307-42CD-B3F4-3CB49E3F1DE7}" dt="2026-06-30T16:58:42.676" v="1928" actId="2696"/>
        <pc:sldMkLst>
          <pc:docMk/>
          <pc:sldMk cId="208418039" sldId="298"/>
        </pc:sldMkLst>
      </pc:sldChg>
      <pc:sldChg chg="del ord">
        <pc:chgData name="FAZIL KT" userId="e78c93089f646298" providerId="LiveId" clId="{9F3A2520-8307-42CD-B3F4-3CB49E3F1DE7}" dt="2026-06-30T16:59:18.472" v="1929" actId="2696"/>
        <pc:sldMkLst>
          <pc:docMk/>
          <pc:sldMk cId="2115069291" sldId="299"/>
        </pc:sldMkLst>
      </pc:sldChg>
      <pc:sldChg chg="modSp">
        <pc:chgData name="FAZIL KT" userId="e78c93089f646298" providerId="LiveId" clId="{9F3A2520-8307-42CD-B3F4-3CB49E3F1DE7}" dt="2026-06-09T12:10:12.203" v="13"/>
        <pc:sldMkLst>
          <pc:docMk/>
          <pc:sldMk cId="800486551" sldId="301"/>
        </pc:sldMkLst>
      </pc:sldChg>
      <pc:sldChg chg="del">
        <pc:chgData name="FAZIL KT" userId="e78c93089f646298" providerId="LiveId" clId="{9F3A2520-8307-42CD-B3F4-3CB49E3F1DE7}" dt="2026-06-30T16:58:31.261" v="1925" actId="2696"/>
        <pc:sldMkLst>
          <pc:docMk/>
          <pc:sldMk cId="3177976317" sldId="302"/>
        </pc:sldMkLst>
      </pc:sldChg>
      <pc:sldChg chg="modSp add del mod">
        <pc:chgData name="FAZIL KT" userId="e78c93089f646298" providerId="LiveId" clId="{9F3A2520-8307-42CD-B3F4-3CB49E3F1DE7}" dt="2026-06-30T17:04:48.763" v="1987" actId="2696"/>
        <pc:sldMkLst>
          <pc:docMk/>
          <pc:sldMk cId="4266195904" sldId="303"/>
        </pc:sldMkLst>
        <pc:picChg chg="mod">
          <ac:chgData name="FAZIL KT" userId="e78c93089f646298" providerId="LiveId" clId="{9F3A2520-8307-42CD-B3F4-3CB49E3F1DE7}" dt="2026-06-30T16:59:24.110" v="1930" actId="1076"/>
          <ac:picMkLst>
            <pc:docMk/>
            <pc:sldMk cId="4266195904" sldId="303"/>
            <ac:picMk id="9" creationId="{E4BD5770-C6C2-4DA0-B756-747A86F6A23A}"/>
          </ac:picMkLst>
        </pc:picChg>
      </pc:sldChg>
      <pc:sldChg chg="del">
        <pc:chgData name="FAZIL KT" userId="e78c93089f646298" providerId="LiveId" clId="{9F3A2520-8307-42CD-B3F4-3CB49E3F1DE7}" dt="2026-06-30T17:01:56.636" v="1983" actId="2696"/>
        <pc:sldMkLst>
          <pc:docMk/>
          <pc:sldMk cId="3893700915" sldId="304"/>
        </pc:sldMkLst>
      </pc:sldChg>
      <pc:sldChg chg="modSp new mod">
        <pc:chgData name="FAZIL KT" userId="e78c93089f646298" providerId="LiveId" clId="{9F3A2520-8307-42CD-B3F4-3CB49E3F1DE7}" dt="2026-06-30T17:08:02.220" v="2007" actId="20577"/>
        <pc:sldMkLst>
          <pc:docMk/>
          <pc:sldMk cId="742834865" sldId="305"/>
        </pc:sldMkLst>
        <pc:spChg chg="mod">
          <ac:chgData name="FAZIL KT" userId="e78c93089f646298" providerId="LiveId" clId="{9F3A2520-8307-42CD-B3F4-3CB49E3F1DE7}" dt="2026-06-30T17:08:02.220" v="2007" actId="20577"/>
          <ac:spMkLst>
            <pc:docMk/>
            <pc:sldMk cId="742834865" sldId="305"/>
            <ac:spMk id="3" creationId="{4067F538-4315-CF17-BFBE-7C451CEA0A08}"/>
          </ac:spMkLst>
        </pc:spChg>
      </pc:sldChg>
      <pc:sldChg chg="new del">
        <pc:chgData name="FAZIL KT" userId="e78c93089f646298" providerId="LiveId" clId="{9F3A2520-8307-42CD-B3F4-3CB49E3F1DE7}" dt="2026-06-09T12:19:58.360" v="47" actId="2696"/>
        <pc:sldMkLst>
          <pc:docMk/>
          <pc:sldMk cId="758917303" sldId="306"/>
        </pc:sldMkLst>
      </pc:sldChg>
      <pc:sldChg chg="add ord">
        <pc:chgData name="FAZIL KT" userId="e78c93089f646298" providerId="LiveId" clId="{9F3A2520-8307-42CD-B3F4-3CB49E3F1DE7}" dt="2026-06-09T12:20:51.458" v="50"/>
        <pc:sldMkLst>
          <pc:docMk/>
          <pc:sldMk cId="0" sldId="307"/>
        </pc:sldMkLst>
      </pc:sldChg>
      <pc:sldChg chg="add">
        <pc:chgData name="FAZIL KT" userId="e78c93089f646298" providerId="LiveId" clId="{9F3A2520-8307-42CD-B3F4-3CB49E3F1DE7}" dt="2026-06-09T12:19:52.899" v="46"/>
        <pc:sldMkLst>
          <pc:docMk/>
          <pc:sldMk cId="937889033" sldId="319"/>
        </pc:sldMkLst>
      </pc:sldChg>
      <pc:sldChg chg="modSp mod">
        <pc:chgData name="FAZIL KT" userId="e78c93089f646298" providerId="LiveId" clId="{9F3A2520-8307-42CD-B3F4-3CB49E3F1DE7}" dt="2026-06-30T17:35:05.595" v="2034" actId="20577"/>
        <pc:sldMkLst>
          <pc:docMk/>
          <pc:sldMk cId="372333559" sldId="320"/>
        </pc:sldMkLst>
        <pc:spChg chg="mod">
          <ac:chgData name="FAZIL KT" userId="e78c93089f646298" providerId="LiveId" clId="{9F3A2520-8307-42CD-B3F4-3CB49E3F1DE7}" dt="2026-06-30T16:40:16.149" v="1855" actId="20577"/>
          <ac:spMkLst>
            <pc:docMk/>
            <pc:sldMk cId="372333559" sldId="320"/>
            <ac:spMk id="2" creationId="{6E5715CB-B495-4B43-404D-5DCD2DF93076}"/>
          </ac:spMkLst>
        </pc:spChg>
        <pc:spChg chg="mod">
          <ac:chgData name="FAZIL KT" userId="e78c93089f646298" providerId="LiveId" clId="{9F3A2520-8307-42CD-B3F4-3CB49E3F1DE7}" dt="2026-06-30T17:35:05.595" v="2034" actId="20577"/>
          <ac:spMkLst>
            <pc:docMk/>
            <pc:sldMk cId="372333559" sldId="320"/>
            <ac:spMk id="3" creationId="{3A7028D2-9771-3AAD-E41C-A7EFC667CF9D}"/>
          </ac:spMkLst>
        </pc:spChg>
      </pc:sldChg>
      <pc:sldChg chg="modSp mod">
        <pc:chgData name="FAZIL KT" userId="e78c93089f646298" providerId="LiveId" clId="{9F3A2520-8307-42CD-B3F4-3CB49E3F1DE7}" dt="2026-06-30T17:01:45.808" v="1982" actId="12"/>
        <pc:sldMkLst>
          <pc:docMk/>
          <pc:sldMk cId="480815985" sldId="321"/>
        </pc:sldMkLst>
        <pc:spChg chg="mod">
          <ac:chgData name="FAZIL KT" userId="e78c93089f646298" providerId="LiveId" clId="{9F3A2520-8307-42CD-B3F4-3CB49E3F1DE7}" dt="2026-06-30T17:01:45.808" v="1982" actId="12"/>
          <ac:spMkLst>
            <pc:docMk/>
            <pc:sldMk cId="480815985" sldId="321"/>
            <ac:spMk id="3" creationId="{BC6DB251-9530-F85C-8D3D-EA82D3A75C1B}"/>
          </ac:spMkLst>
        </pc:spChg>
      </pc:sldChg>
      <pc:sldChg chg="addSp delSp modSp mod ord">
        <pc:chgData name="FAZIL KT" userId="e78c93089f646298" providerId="LiveId" clId="{9F3A2520-8307-42CD-B3F4-3CB49E3F1DE7}" dt="2026-06-30T14:42:09.691" v="247" actId="21"/>
        <pc:sldMkLst>
          <pc:docMk/>
          <pc:sldMk cId="513974982" sldId="322"/>
        </pc:sldMkLst>
        <pc:spChg chg="add mod">
          <ac:chgData name="FAZIL KT" userId="e78c93089f646298" providerId="LiveId" clId="{9F3A2520-8307-42CD-B3F4-3CB49E3F1DE7}" dt="2026-06-30T14:42:09.691" v="247" actId="21"/>
          <ac:spMkLst>
            <pc:docMk/>
            <pc:sldMk cId="513974982" sldId="322"/>
            <ac:spMk id="9" creationId="{C8DB8CAD-1063-7F3E-9998-07D906795F51}"/>
          </ac:spMkLst>
        </pc:spChg>
        <pc:picChg chg="add del">
          <ac:chgData name="FAZIL KT" userId="e78c93089f646298" providerId="LiveId" clId="{9F3A2520-8307-42CD-B3F4-3CB49E3F1DE7}" dt="2026-06-30T14:41:55.425" v="243" actId="22"/>
          <ac:picMkLst>
            <pc:docMk/>
            <pc:sldMk cId="513974982" sldId="322"/>
            <ac:picMk id="4" creationId="{81F27C9D-003B-99D5-4B16-54E1E346BD6B}"/>
          </ac:picMkLst>
        </pc:picChg>
        <pc:picChg chg="del mod">
          <ac:chgData name="FAZIL KT" userId="e78c93089f646298" providerId="LiveId" clId="{9F3A2520-8307-42CD-B3F4-3CB49E3F1DE7}" dt="2026-06-30T14:42:09.691" v="247" actId="21"/>
          <ac:picMkLst>
            <pc:docMk/>
            <pc:sldMk cId="513974982" sldId="322"/>
            <ac:picMk id="5" creationId="{A36E42A1-6A7C-E5B1-943D-89B1FB4E21C0}"/>
          </ac:picMkLst>
        </pc:picChg>
        <pc:picChg chg="add mod">
          <ac:chgData name="FAZIL KT" userId="e78c93089f646298" providerId="LiveId" clId="{9F3A2520-8307-42CD-B3F4-3CB49E3F1DE7}" dt="2026-06-30T14:42:07.132" v="246" actId="1076"/>
          <ac:picMkLst>
            <pc:docMk/>
            <pc:sldMk cId="513974982" sldId="322"/>
            <ac:picMk id="7" creationId="{6DD27FAF-72ED-974B-CFE7-BE7DC602DC75}"/>
          </ac:picMkLst>
        </pc:picChg>
      </pc:sldChg>
      <pc:sldChg chg="del">
        <pc:chgData name="FAZIL KT" userId="e78c93089f646298" providerId="LiveId" clId="{9F3A2520-8307-42CD-B3F4-3CB49E3F1DE7}" dt="2026-06-30T17:17:00.301" v="2029" actId="2696"/>
        <pc:sldMkLst>
          <pc:docMk/>
          <pc:sldMk cId="130055581" sldId="324"/>
        </pc:sldMkLst>
      </pc:sldChg>
      <pc:sldChg chg="modSp mod ord">
        <pc:chgData name="FAZIL KT" userId="e78c93089f646298" providerId="LiveId" clId="{9F3A2520-8307-42CD-B3F4-3CB49E3F1DE7}" dt="2026-06-30T14:42:26.716" v="250"/>
        <pc:sldMkLst>
          <pc:docMk/>
          <pc:sldMk cId="2799141891" sldId="325"/>
        </pc:sldMkLst>
        <pc:picChg chg="mod modCrop">
          <ac:chgData name="FAZIL KT" userId="e78c93089f646298" providerId="LiveId" clId="{9F3A2520-8307-42CD-B3F4-3CB49E3F1DE7}" dt="2026-06-30T14:40:59.255" v="240" actId="14100"/>
          <ac:picMkLst>
            <pc:docMk/>
            <pc:sldMk cId="2799141891" sldId="325"/>
            <ac:picMk id="5" creationId="{4141F36F-6BEE-234E-AB37-175CDB07801E}"/>
          </ac:picMkLst>
        </pc:picChg>
      </pc:sldChg>
      <pc:sldChg chg="modSp del mod ord">
        <pc:chgData name="FAZIL KT" userId="e78c93089f646298" providerId="LiveId" clId="{9F3A2520-8307-42CD-B3F4-3CB49E3F1DE7}" dt="2026-06-30T14:42:20.701" v="248" actId="2696"/>
        <pc:sldMkLst>
          <pc:docMk/>
          <pc:sldMk cId="673820648" sldId="326"/>
        </pc:sldMkLst>
        <pc:picChg chg="mod">
          <ac:chgData name="FAZIL KT" userId="e78c93089f646298" providerId="LiveId" clId="{9F3A2520-8307-42CD-B3F4-3CB49E3F1DE7}" dt="2026-06-30T14:26:39.600" v="76" actId="1076"/>
          <ac:picMkLst>
            <pc:docMk/>
            <pc:sldMk cId="673820648" sldId="326"/>
            <ac:picMk id="5" creationId="{BC1EE266-110B-42BB-4D72-75673A7248FC}"/>
          </ac:picMkLst>
        </pc:picChg>
      </pc:sldChg>
      <pc:sldChg chg="modSp del mod ord">
        <pc:chgData name="FAZIL KT" userId="e78c93089f646298" providerId="LiveId" clId="{9F3A2520-8307-42CD-B3F4-3CB49E3F1DE7}" dt="2026-06-30T17:03:44.184" v="1986" actId="2696"/>
        <pc:sldMkLst>
          <pc:docMk/>
          <pc:sldMk cId="2971184681" sldId="327"/>
        </pc:sldMkLst>
        <pc:picChg chg="mod">
          <ac:chgData name="FAZIL KT" userId="e78c93089f646298" providerId="LiveId" clId="{9F3A2520-8307-42CD-B3F4-3CB49E3F1DE7}" dt="2026-06-30T16:35:35.848" v="1817" actId="1076"/>
          <ac:picMkLst>
            <pc:docMk/>
            <pc:sldMk cId="2971184681" sldId="327"/>
            <ac:picMk id="5" creationId="{307ED608-88DB-F58C-392A-80D96DD8B957}"/>
          </ac:picMkLst>
        </pc:picChg>
      </pc:sldChg>
      <pc:sldChg chg="addSp modSp mod">
        <pc:chgData name="FAZIL KT" userId="e78c93089f646298" providerId="LiveId" clId="{9F3A2520-8307-42CD-B3F4-3CB49E3F1DE7}" dt="2026-06-30T15:53:50.486" v="1562" actId="1076"/>
        <pc:sldMkLst>
          <pc:docMk/>
          <pc:sldMk cId="3198347181" sldId="328"/>
        </pc:sldMkLst>
        <pc:spChg chg="mod">
          <ac:chgData name="FAZIL KT" userId="e78c93089f646298" providerId="LiveId" clId="{9F3A2520-8307-42CD-B3F4-3CB49E3F1DE7}" dt="2026-06-30T15:53:36.808" v="1558" actId="20577"/>
          <ac:spMkLst>
            <pc:docMk/>
            <pc:sldMk cId="3198347181" sldId="328"/>
            <ac:spMk id="3" creationId="{D0200405-F31A-138D-33DA-458E6B1CFF26}"/>
          </ac:spMkLst>
        </pc:spChg>
        <pc:graphicFrameChg chg="add mod modGraphic">
          <ac:chgData name="FAZIL KT" userId="e78c93089f646298" providerId="LiveId" clId="{9F3A2520-8307-42CD-B3F4-3CB49E3F1DE7}" dt="2026-06-30T15:53:50.486" v="1562" actId="1076"/>
          <ac:graphicFrameMkLst>
            <pc:docMk/>
            <pc:sldMk cId="3198347181" sldId="328"/>
            <ac:graphicFrameMk id="4" creationId="{549EAD16-9891-5707-5031-B4977939434D}"/>
          </ac:graphicFrameMkLst>
        </pc:graphicFrameChg>
      </pc:sldChg>
      <pc:sldChg chg="addSp delSp modSp new mod">
        <pc:chgData name="FAZIL KT" userId="e78c93089f646298" providerId="LiveId" clId="{9F3A2520-8307-42CD-B3F4-3CB49E3F1DE7}" dt="2026-06-30T15:00:39.447" v="670" actId="20577"/>
        <pc:sldMkLst>
          <pc:docMk/>
          <pc:sldMk cId="1365008787" sldId="329"/>
        </pc:sldMkLst>
        <pc:spChg chg="mod">
          <ac:chgData name="FAZIL KT" userId="e78c93089f646298" providerId="LiveId" clId="{9F3A2520-8307-42CD-B3F4-3CB49E3F1DE7}" dt="2026-06-30T15:00:33.258" v="668" actId="255"/>
          <ac:spMkLst>
            <pc:docMk/>
            <pc:sldMk cId="1365008787" sldId="329"/>
            <ac:spMk id="2" creationId="{0CC0FE5D-5A98-28E8-ABA2-5938F1D8E08E}"/>
          </ac:spMkLst>
        </pc:spChg>
        <pc:spChg chg="mod">
          <ac:chgData name="FAZIL KT" userId="e78c93089f646298" providerId="LiveId" clId="{9F3A2520-8307-42CD-B3F4-3CB49E3F1DE7}" dt="2026-06-30T15:00:39.447" v="670" actId="20577"/>
          <ac:spMkLst>
            <pc:docMk/>
            <pc:sldMk cId="1365008787" sldId="329"/>
            <ac:spMk id="3" creationId="{8E26BF01-A489-2064-A3F4-5901034114E8}"/>
          </ac:spMkLst>
        </pc:spChg>
        <pc:spChg chg="add">
          <ac:chgData name="FAZIL KT" userId="e78c93089f646298" providerId="LiveId" clId="{9F3A2520-8307-42CD-B3F4-3CB49E3F1DE7}" dt="2026-06-30T14:32:54.396" v="98"/>
          <ac:spMkLst>
            <pc:docMk/>
            <pc:sldMk cId="1365008787" sldId="329"/>
            <ac:spMk id="6" creationId="{633B3629-0CD4-DD4B-C198-6A3291F525AB}"/>
          </ac:spMkLst>
        </pc:spChg>
        <pc:spChg chg="add">
          <ac:chgData name="FAZIL KT" userId="e78c93089f646298" providerId="LiveId" clId="{9F3A2520-8307-42CD-B3F4-3CB49E3F1DE7}" dt="2026-06-30T14:32:58.112" v="99"/>
          <ac:spMkLst>
            <pc:docMk/>
            <pc:sldMk cId="1365008787" sldId="329"/>
            <ac:spMk id="7" creationId="{96309EED-22E7-8829-F198-8CC322C2AD6F}"/>
          </ac:spMkLst>
        </pc:spChg>
        <pc:spChg chg="add del mod">
          <ac:chgData name="FAZIL KT" userId="e78c93089f646298" providerId="LiveId" clId="{9F3A2520-8307-42CD-B3F4-3CB49E3F1DE7}" dt="2026-06-30T14:34:09.591" v="115"/>
          <ac:spMkLst>
            <pc:docMk/>
            <pc:sldMk cId="1365008787" sldId="329"/>
            <ac:spMk id="8" creationId="{0EFE775D-FEB9-7BA8-E337-FBB1E0DF0B92}"/>
          </ac:spMkLst>
        </pc:spChg>
        <pc:picChg chg="add del mod">
          <ac:chgData name="FAZIL KT" userId="e78c93089f646298" providerId="LiveId" clId="{9F3A2520-8307-42CD-B3F4-3CB49E3F1DE7}" dt="2026-06-30T14:23:51.578" v="75" actId="21"/>
          <ac:picMkLst>
            <pc:docMk/>
            <pc:sldMk cId="1365008787" sldId="329"/>
            <ac:picMk id="4" creationId="{451ECAC9-4CC5-68F0-83B2-C62C9F8A7C29}"/>
          </ac:picMkLst>
        </pc:picChg>
        <pc:picChg chg="add mod">
          <ac:chgData name="FAZIL KT" userId="e78c93089f646298" providerId="LiveId" clId="{9F3A2520-8307-42CD-B3F4-3CB49E3F1DE7}" dt="2026-06-30T14:37:39.995" v="216" actId="1076"/>
          <ac:picMkLst>
            <pc:docMk/>
            <pc:sldMk cId="1365008787" sldId="329"/>
            <ac:picMk id="5" creationId="{28CAA2CE-A4E7-DA55-A47A-19366B8D088F}"/>
          </ac:picMkLst>
        </pc:picChg>
      </pc:sldChg>
      <pc:sldChg chg="addSp modSp new mod ord">
        <pc:chgData name="FAZIL KT" userId="e78c93089f646298" providerId="LiveId" clId="{9F3A2520-8307-42CD-B3F4-3CB49E3F1DE7}" dt="2026-06-30T15:01:27.584" v="681"/>
        <pc:sldMkLst>
          <pc:docMk/>
          <pc:sldMk cId="393659110" sldId="330"/>
        </pc:sldMkLst>
        <pc:spChg chg="mod">
          <ac:chgData name="FAZIL KT" userId="e78c93089f646298" providerId="LiveId" clId="{9F3A2520-8307-42CD-B3F4-3CB49E3F1DE7}" dt="2026-06-30T15:01:05.953" v="675" actId="207"/>
          <ac:spMkLst>
            <pc:docMk/>
            <pc:sldMk cId="393659110" sldId="330"/>
            <ac:spMk id="2" creationId="{AF1FFB65-5BCC-CEE6-F0AB-75FA32331456}"/>
          </ac:spMkLst>
        </pc:spChg>
        <pc:spChg chg="mod">
          <ac:chgData name="FAZIL KT" userId="e78c93089f646298" providerId="LiveId" clId="{9F3A2520-8307-42CD-B3F4-3CB49E3F1DE7}" dt="2026-06-30T15:01:11.807" v="676" actId="255"/>
          <ac:spMkLst>
            <pc:docMk/>
            <pc:sldMk cId="393659110" sldId="330"/>
            <ac:spMk id="3" creationId="{A2BEBCDC-A042-9C18-7EA0-F224CC4285B3}"/>
          </ac:spMkLst>
        </pc:spChg>
        <pc:picChg chg="add mod">
          <ac:chgData name="FAZIL KT" userId="e78c93089f646298" providerId="LiveId" clId="{9F3A2520-8307-42CD-B3F4-3CB49E3F1DE7}" dt="2026-06-30T15:01:14.068" v="677" actId="1076"/>
          <ac:picMkLst>
            <pc:docMk/>
            <pc:sldMk cId="393659110" sldId="330"/>
            <ac:picMk id="5" creationId="{33CB0F07-4846-38BA-8C5D-F5962253E603}"/>
          </ac:picMkLst>
        </pc:picChg>
      </pc:sldChg>
      <pc:sldChg chg="addSp delSp modSp new mod">
        <pc:chgData name="FAZIL KT" userId="e78c93089f646298" providerId="LiveId" clId="{9F3A2520-8307-42CD-B3F4-3CB49E3F1DE7}" dt="2026-06-30T15:44:27.644" v="1504" actId="20577"/>
        <pc:sldMkLst>
          <pc:docMk/>
          <pc:sldMk cId="3888183073" sldId="331"/>
        </pc:sldMkLst>
        <pc:spChg chg="del mod">
          <ac:chgData name="FAZIL KT" userId="e78c93089f646298" providerId="LiveId" clId="{9F3A2520-8307-42CD-B3F4-3CB49E3F1DE7}" dt="2026-06-30T15:02:26.628" v="696" actId="21"/>
          <ac:spMkLst>
            <pc:docMk/>
            <pc:sldMk cId="3888183073" sldId="331"/>
            <ac:spMk id="2" creationId="{15386303-1341-444D-6FB1-BFA8FA865670}"/>
          </ac:spMkLst>
        </pc:spChg>
        <pc:spChg chg="mod">
          <ac:chgData name="FAZIL KT" userId="e78c93089f646298" providerId="LiveId" clId="{9F3A2520-8307-42CD-B3F4-3CB49E3F1DE7}" dt="2026-06-30T15:44:27.644" v="1504" actId="20577"/>
          <ac:spMkLst>
            <pc:docMk/>
            <pc:sldMk cId="3888183073" sldId="331"/>
            <ac:spMk id="3" creationId="{A8D2FFB5-9A49-A710-3E47-D704A73F7DBF}"/>
          </ac:spMkLst>
        </pc:spChg>
        <pc:picChg chg="add mod">
          <ac:chgData name="FAZIL KT" userId="e78c93089f646298" providerId="LiveId" clId="{9F3A2520-8307-42CD-B3F4-3CB49E3F1DE7}" dt="2026-06-30T15:02:20.754" v="694" actId="1076"/>
          <ac:picMkLst>
            <pc:docMk/>
            <pc:sldMk cId="3888183073" sldId="331"/>
            <ac:picMk id="5" creationId="{637ACBC3-11F8-D502-381E-12A03CEDCC69}"/>
          </ac:picMkLst>
        </pc:picChg>
      </pc:sldChg>
      <pc:sldChg chg="addSp delSp modSp new mod">
        <pc:chgData name="FAZIL KT" userId="e78c93089f646298" providerId="LiveId" clId="{9F3A2520-8307-42CD-B3F4-3CB49E3F1DE7}" dt="2026-06-30T16:07:47.485" v="1695" actId="14100"/>
        <pc:sldMkLst>
          <pc:docMk/>
          <pc:sldMk cId="2318360754" sldId="332"/>
        </pc:sldMkLst>
        <pc:spChg chg="del mod">
          <ac:chgData name="FAZIL KT" userId="e78c93089f646298" providerId="LiveId" clId="{9F3A2520-8307-42CD-B3F4-3CB49E3F1DE7}" dt="2026-06-30T16:07:36.522" v="1688" actId="21"/>
          <ac:spMkLst>
            <pc:docMk/>
            <pc:sldMk cId="2318360754" sldId="332"/>
            <ac:spMk id="2" creationId="{1B78543D-8AB6-411F-6BF3-0055E862CF3A}"/>
          </ac:spMkLst>
        </pc:spChg>
        <pc:spChg chg="mod">
          <ac:chgData name="FAZIL KT" userId="e78c93089f646298" providerId="LiveId" clId="{9F3A2520-8307-42CD-B3F4-3CB49E3F1DE7}" dt="2026-06-30T16:07:38.695" v="1689" actId="1076"/>
          <ac:spMkLst>
            <pc:docMk/>
            <pc:sldMk cId="2318360754" sldId="332"/>
            <ac:spMk id="3" creationId="{1778375D-A7B2-87C0-95FA-193D047823AB}"/>
          </ac:spMkLst>
        </pc:spChg>
        <pc:picChg chg="add mod">
          <ac:chgData name="FAZIL KT" userId="e78c93089f646298" providerId="LiveId" clId="{9F3A2520-8307-42CD-B3F4-3CB49E3F1DE7}" dt="2026-06-30T16:07:47.485" v="1695" actId="14100"/>
          <ac:picMkLst>
            <pc:docMk/>
            <pc:sldMk cId="2318360754" sldId="332"/>
            <ac:picMk id="5" creationId="{52BD11CF-D17C-9F77-3BF2-DAEC6FDF711E}"/>
          </ac:picMkLst>
        </pc:picChg>
      </pc:sldChg>
      <pc:sldChg chg="addSp delSp modSp new mod">
        <pc:chgData name="FAZIL KT" userId="e78c93089f646298" providerId="LiveId" clId="{9F3A2520-8307-42CD-B3F4-3CB49E3F1DE7}" dt="2026-06-30T16:12:36.299" v="1738" actId="1076"/>
        <pc:sldMkLst>
          <pc:docMk/>
          <pc:sldMk cId="3251216999" sldId="333"/>
        </pc:sldMkLst>
        <pc:spChg chg="del">
          <ac:chgData name="FAZIL KT" userId="e78c93089f646298" providerId="LiveId" clId="{9F3A2520-8307-42CD-B3F4-3CB49E3F1DE7}" dt="2026-06-30T16:07:55.039" v="1696" actId="21"/>
          <ac:spMkLst>
            <pc:docMk/>
            <pc:sldMk cId="3251216999" sldId="333"/>
            <ac:spMk id="2" creationId="{CBB8EF12-9EF7-47C3-1AE7-559034D13FA5}"/>
          </ac:spMkLst>
        </pc:spChg>
        <pc:spChg chg="mod">
          <ac:chgData name="FAZIL KT" userId="e78c93089f646298" providerId="LiveId" clId="{9F3A2520-8307-42CD-B3F4-3CB49E3F1DE7}" dt="2026-06-30T16:12:27.530" v="1736" actId="14100"/>
          <ac:spMkLst>
            <pc:docMk/>
            <pc:sldMk cId="3251216999" sldId="333"/>
            <ac:spMk id="3" creationId="{F4D846F2-4DD1-477D-DD48-108FF1B71258}"/>
          </ac:spMkLst>
        </pc:spChg>
        <pc:picChg chg="add del mod">
          <ac:chgData name="FAZIL KT" userId="e78c93089f646298" providerId="LiveId" clId="{9F3A2520-8307-42CD-B3F4-3CB49E3F1DE7}" dt="2026-06-30T16:08:27.662" v="1702" actId="21"/>
          <ac:picMkLst>
            <pc:docMk/>
            <pc:sldMk cId="3251216999" sldId="333"/>
            <ac:picMk id="5" creationId="{0DB57EF0-D61F-457F-3E7A-F9CBC1AA1195}"/>
          </ac:picMkLst>
        </pc:picChg>
        <pc:picChg chg="add mod">
          <ac:chgData name="FAZIL KT" userId="e78c93089f646298" providerId="LiveId" clId="{9F3A2520-8307-42CD-B3F4-3CB49E3F1DE7}" dt="2026-06-30T16:12:36.299" v="1738" actId="1076"/>
          <ac:picMkLst>
            <pc:docMk/>
            <pc:sldMk cId="3251216999" sldId="333"/>
            <ac:picMk id="7" creationId="{BE0FAEC0-7CB3-0200-376D-1E69E1040FAF}"/>
          </ac:picMkLst>
        </pc:picChg>
      </pc:sldChg>
      <pc:sldChg chg="addSp delSp modSp new mod">
        <pc:chgData name="FAZIL KT" userId="e78c93089f646298" providerId="LiveId" clId="{9F3A2520-8307-42CD-B3F4-3CB49E3F1DE7}" dt="2026-06-30T16:08:59.225" v="1717" actId="1076"/>
        <pc:sldMkLst>
          <pc:docMk/>
          <pc:sldMk cId="2948396255" sldId="334"/>
        </pc:sldMkLst>
        <pc:spChg chg="del">
          <ac:chgData name="FAZIL KT" userId="e78c93089f646298" providerId="LiveId" clId="{9F3A2520-8307-42CD-B3F4-3CB49E3F1DE7}" dt="2026-06-30T16:08:37.837" v="1705" actId="21"/>
          <ac:spMkLst>
            <pc:docMk/>
            <pc:sldMk cId="2948396255" sldId="334"/>
            <ac:spMk id="2" creationId="{4AD48034-D1D3-0738-F28B-18CCBD3F6DE3}"/>
          </ac:spMkLst>
        </pc:spChg>
        <pc:spChg chg="mod">
          <ac:chgData name="FAZIL KT" userId="e78c93089f646298" providerId="LiveId" clId="{9F3A2520-8307-42CD-B3F4-3CB49E3F1DE7}" dt="2026-06-30T16:08:57.403" v="1715" actId="1076"/>
          <ac:spMkLst>
            <pc:docMk/>
            <pc:sldMk cId="2948396255" sldId="334"/>
            <ac:spMk id="3" creationId="{3A614C0E-42B5-ECED-AFB1-D237DE138D4B}"/>
          </ac:spMkLst>
        </pc:spChg>
        <pc:picChg chg="add mod">
          <ac:chgData name="FAZIL KT" userId="e78c93089f646298" providerId="LiveId" clId="{9F3A2520-8307-42CD-B3F4-3CB49E3F1DE7}" dt="2026-06-30T16:08:59.225" v="1717" actId="1076"/>
          <ac:picMkLst>
            <pc:docMk/>
            <pc:sldMk cId="2948396255" sldId="334"/>
            <ac:picMk id="5" creationId="{0DB57EF0-D61F-457F-3E7A-F9CBC1AA1195}"/>
          </ac:picMkLst>
        </pc:picChg>
      </pc:sldChg>
      <pc:sldChg chg="addSp delSp modSp new mod ord">
        <pc:chgData name="FAZIL KT" userId="e78c93089f646298" providerId="LiveId" clId="{9F3A2520-8307-42CD-B3F4-3CB49E3F1DE7}" dt="2026-06-30T17:49:18.212" v="2045" actId="1076"/>
        <pc:sldMkLst>
          <pc:docMk/>
          <pc:sldMk cId="497341985" sldId="335"/>
        </pc:sldMkLst>
        <pc:spChg chg="mod">
          <ac:chgData name="FAZIL KT" userId="e78c93089f646298" providerId="LiveId" clId="{9F3A2520-8307-42CD-B3F4-3CB49E3F1DE7}" dt="2026-06-30T15:57:22.742" v="1587" actId="255"/>
          <ac:spMkLst>
            <pc:docMk/>
            <pc:sldMk cId="497341985" sldId="335"/>
            <ac:spMk id="2" creationId="{A395A1C3-DEA6-FDB0-9AFF-2AB9FDD432FB}"/>
          </ac:spMkLst>
        </pc:spChg>
        <pc:spChg chg="del">
          <ac:chgData name="FAZIL KT" userId="e78c93089f646298" providerId="LiveId" clId="{9F3A2520-8307-42CD-B3F4-3CB49E3F1DE7}" dt="2026-06-30T15:56:39.149" v="1581"/>
          <ac:spMkLst>
            <pc:docMk/>
            <pc:sldMk cId="497341985" sldId="335"/>
            <ac:spMk id="3" creationId="{DF4D0A81-7B8F-FCF4-00A7-A448300D6F96}"/>
          </ac:spMkLst>
        </pc:spChg>
        <pc:spChg chg="add mod">
          <ac:chgData name="FAZIL KT" userId="e78c93089f646298" providerId="LiveId" clId="{9F3A2520-8307-42CD-B3F4-3CB49E3F1DE7}" dt="2026-06-30T17:49:07.282" v="2044" actId="14100"/>
          <ac:spMkLst>
            <pc:docMk/>
            <pc:sldMk cId="497341985" sldId="335"/>
            <ac:spMk id="4" creationId="{E771DC39-2841-B1D1-969C-BC4B2B8DA119}"/>
          </ac:spMkLst>
        </pc:spChg>
        <pc:spChg chg="add del mod">
          <ac:chgData name="FAZIL KT" userId="e78c93089f646298" providerId="LiveId" clId="{9F3A2520-8307-42CD-B3F4-3CB49E3F1DE7}" dt="2026-06-30T16:17:28.270" v="1776" actId="21"/>
          <ac:spMkLst>
            <pc:docMk/>
            <pc:sldMk cId="497341985" sldId="335"/>
            <ac:spMk id="5" creationId="{046A0E83-96DF-64CD-CC91-581FA32DC4A4}"/>
          </ac:spMkLst>
        </pc:spChg>
        <pc:spChg chg="add mod">
          <ac:chgData name="FAZIL KT" userId="e78c93089f646298" providerId="LiveId" clId="{9F3A2520-8307-42CD-B3F4-3CB49E3F1DE7}" dt="2026-06-30T17:49:18.212" v="2045" actId="1076"/>
          <ac:spMkLst>
            <pc:docMk/>
            <pc:sldMk cId="497341985" sldId="335"/>
            <ac:spMk id="6" creationId="{09FDE88B-6D1B-43E5-2216-0249881A1979}"/>
          </ac:spMkLst>
        </pc:spChg>
      </pc:sldChg>
      <pc:sldChg chg="delSp modSp new mod">
        <pc:chgData name="FAZIL KT" userId="e78c93089f646298" providerId="LiveId" clId="{9F3A2520-8307-42CD-B3F4-3CB49E3F1DE7}" dt="2026-06-30T16:14:08.486" v="1758" actId="21"/>
        <pc:sldMkLst>
          <pc:docMk/>
          <pc:sldMk cId="1466136170" sldId="336"/>
        </pc:sldMkLst>
        <pc:spChg chg="del">
          <ac:chgData name="FAZIL KT" userId="e78c93089f646298" providerId="LiveId" clId="{9F3A2520-8307-42CD-B3F4-3CB49E3F1DE7}" dt="2026-06-30T16:14:08.486" v="1758" actId="21"/>
          <ac:spMkLst>
            <pc:docMk/>
            <pc:sldMk cId="1466136170" sldId="336"/>
            <ac:spMk id="2" creationId="{5687F585-6AC5-CB69-D04F-6675B498C340}"/>
          </ac:spMkLst>
        </pc:spChg>
        <pc:spChg chg="mod">
          <ac:chgData name="FAZIL KT" userId="e78c93089f646298" providerId="LiveId" clId="{9F3A2520-8307-42CD-B3F4-3CB49E3F1DE7}" dt="2026-06-30T16:14:05.510" v="1757" actId="14100"/>
          <ac:spMkLst>
            <pc:docMk/>
            <pc:sldMk cId="1466136170" sldId="336"/>
            <ac:spMk id="3" creationId="{89EE0D9E-3E0B-407F-3538-C9FF08D8D51D}"/>
          </ac:spMkLst>
        </pc:spChg>
      </pc:sldChg>
      <pc:sldChg chg="modSp new mod">
        <pc:chgData name="FAZIL KT" userId="e78c93089f646298" providerId="LiveId" clId="{9F3A2520-8307-42CD-B3F4-3CB49E3F1DE7}" dt="2026-06-30T16:38:51.738" v="1850" actId="20577"/>
        <pc:sldMkLst>
          <pc:docMk/>
          <pc:sldMk cId="1065418643" sldId="337"/>
        </pc:sldMkLst>
        <pc:spChg chg="mod">
          <ac:chgData name="FAZIL KT" userId="e78c93089f646298" providerId="LiveId" clId="{9F3A2520-8307-42CD-B3F4-3CB49E3F1DE7}" dt="2026-06-30T16:38:51.738" v="1850" actId="20577"/>
          <ac:spMkLst>
            <pc:docMk/>
            <pc:sldMk cId="1065418643" sldId="337"/>
            <ac:spMk id="3" creationId="{C3A4F9AD-D0DF-1460-0C85-DB3DE28C365F}"/>
          </ac:spMkLst>
        </pc:spChg>
      </pc:sldChg>
      <pc:sldChg chg="modSp new mod modAnim">
        <pc:chgData name="FAZIL KT" userId="e78c93089f646298" providerId="LiveId" clId="{9F3A2520-8307-42CD-B3F4-3CB49E3F1DE7}" dt="2026-06-30T17:13:28.487" v="2020"/>
        <pc:sldMkLst>
          <pc:docMk/>
          <pc:sldMk cId="85767377" sldId="338"/>
        </pc:sldMkLst>
        <pc:spChg chg="mod">
          <ac:chgData name="FAZIL KT" userId="e78c93089f646298" providerId="LiveId" clId="{9F3A2520-8307-42CD-B3F4-3CB49E3F1DE7}" dt="2026-06-30T17:13:19.558" v="2019" actId="20577"/>
          <ac:spMkLst>
            <pc:docMk/>
            <pc:sldMk cId="85767377" sldId="338"/>
            <ac:spMk id="3" creationId="{6FF5433C-952E-84A5-8069-FE2A9717A433}"/>
          </ac:spMkLst>
        </pc:spChg>
      </pc:sldChg>
      <pc:sldChg chg="modSp new mod modAnim">
        <pc:chgData name="FAZIL KT" userId="e78c93089f646298" providerId="LiveId" clId="{9F3A2520-8307-42CD-B3F4-3CB49E3F1DE7}" dt="2026-06-30T17:16:18.976" v="2028"/>
        <pc:sldMkLst>
          <pc:docMk/>
          <pc:sldMk cId="2659387113" sldId="339"/>
        </pc:sldMkLst>
        <pc:spChg chg="mod">
          <ac:chgData name="FAZIL KT" userId="e78c93089f646298" providerId="LiveId" clId="{9F3A2520-8307-42CD-B3F4-3CB49E3F1DE7}" dt="2026-06-30T17:16:10.610" v="2027"/>
          <ac:spMkLst>
            <pc:docMk/>
            <pc:sldMk cId="2659387113" sldId="339"/>
            <ac:spMk id="3" creationId="{40D82D93-A424-E0FC-4279-002ADF9B0937}"/>
          </ac:spMkLst>
        </pc:spChg>
      </pc:sldChg>
      <pc:sldChg chg="modSp new mod ord modAnim">
        <pc:chgData name="FAZIL KT" userId="e78c93089f646298" providerId="LiveId" clId="{9F3A2520-8307-42CD-B3F4-3CB49E3F1DE7}" dt="2026-06-30T17:12:18.213" v="2016"/>
        <pc:sldMkLst>
          <pc:docMk/>
          <pc:sldMk cId="4028939683" sldId="340"/>
        </pc:sldMkLst>
        <pc:spChg chg="mod">
          <ac:chgData name="FAZIL KT" userId="e78c93089f646298" providerId="LiveId" clId="{9F3A2520-8307-42CD-B3F4-3CB49E3F1DE7}" dt="2026-06-30T17:11:49.306" v="2012" actId="20577"/>
          <ac:spMkLst>
            <pc:docMk/>
            <pc:sldMk cId="4028939683" sldId="340"/>
            <ac:spMk id="3" creationId="{43DDF075-D073-E8DC-3E20-6276FEF113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FC601-9474-4C43-961B-E59F2561781C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60D90-2136-4FC9-823E-9FDBE00E0A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4708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489B2-F728-83BE-34B9-F420CE8EA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30D71F-4640-15B3-FF02-8C49E0663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5DE7E-C6C5-1078-8B6E-D0E6C4488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B31C1-A8FC-3FC4-7F47-47E5FDBD7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916A5-6EC2-FD71-59D7-953FAAE16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8050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3DE3D-F77B-C04F-7F99-36844DEBC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5AF49-4385-03D9-5C35-07B173B64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DB682-666F-5A7B-25BA-6247ADD38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C2A0B-9F13-E99B-0014-D9FE5488C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F3DA2-0601-DBB5-18EC-0D26FF7E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28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D7F69F-BF79-660D-9DFB-49B9BE60F0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2CCA6-2446-49B8-B273-9FFD63E23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F6B7E-1DA8-E389-7B76-79F1EEF4D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8CF05-2B53-2EF9-9AB8-DA71607D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C5E9F-EB3F-40F7-FD6A-1DCC8E788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850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97D7-C319-63EF-7C73-56FFB7B5E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7B6D0-69C9-8370-82C6-5392147A3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4D53F-B4BE-8D8C-425D-88763C77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00EF0-C402-D092-BA8A-C489D4909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81635-F1B3-AE16-2BC5-A14E5B09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432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FCFB2-B7C8-DFFF-94DB-40C1B96B4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B5F7-5CE5-7E5F-96A0-3E6403269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9EEA9-F308-75AF-4A31-38CB6BBC2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16DF7-90B2-F6F3-3226-94DF4D28D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4D337-DF2F-8F2B-207D-C629FA8E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546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85CA3-5BF9-B379-70FA-2FFCE0A02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11EF1-0A5A-7931-827E-458C2ABE6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B0F6-F964-6E3D-631F-C7904A089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87C6C-9CAA-17FA-DF99-6D95E225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9759D-BB4D-C662-DC44-0625B9917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6AB8F-6EED-8E32-D8DB-93CA720B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669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38F92-984E-F8A6-5072-8C6488BDE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0F257-A397-BC1D-10A6-3F2D90786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06775-837D-E2D8-6947-C95647250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2620D-4110-79D1-7372-8F4AFEB3AA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C97219-351C-47A3-8034-7DE9B819BE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C728EC-A05D-2FD2-4475-5E2502801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82B8B9-8800-F9BE-F4E7-0616188CC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4B661F-D169-A742-1A96-6CD7BE6A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9179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BFB34-B744-4C73-9673-79ED05267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21165E-4460-3ED3-D409-75C6168F9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4792A9-0563-0E51-8715-CFD08BC93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DD7D1-EBB6-63A8-A530-D4E5CD8E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61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DC8FA4-0711-CB67-3F6A-D180C5E99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985082-B60A-3A7A-4A11-D9A8F8A5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645A5-2F76-61E6-DD5B-4896C7337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474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646A5-58A5-3FB6-1C89-3DE38901F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3B702-0C54-FF12-0083-B403E3839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BE4462-A726-A509-BD30-E388EE13A9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7CD12-73F6-20E0-FDAE-B53054976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D40238-3BA0-9876-4867-9241A71A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AB7A-B41D-EA58-6E40-487180784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519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BDD2C-6DC6-3E93-ABFE-1A0CED06C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4877B-A544-05B8-5E4A-19BD564C8B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280E0-1C4C-83FA-72A5-B46D0BBCE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F778B-4A80-5946-A2F6-EBD57556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07AF6-BDF7-2332-8F1F-060EC7ECE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A19BC-B41E-3909-C50C-38B3190D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105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BD29FA-8D78-0DF3-D91B-2DC2CF47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3E490-0464-C446-0E9D-C5A09FEC9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56391-248F-A243-D699-440C7F36B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55BF1-B54A-47CF-AAD2-A0D6EEE82361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BB689-DDDD-FE5C-249B-1731A9392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4A639-E1D4-9446-2496-D5E5B787D0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BF2BA-6456-49AD-9D95-2F99969E9D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716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E502A-4802-4B6E-9AE9-186B2362A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389" y="992777"/>
            <a:ext cx="10911840" cy="1985553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3600" b="1" dirty="0">
                <a:latin typeface="+mn-lt"/>
              </a:rPr>
              <a:t>ECHOCARDIOGRAPHIC ASSESSMENT OF PULMONARY HYPERTENSION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9FD5F-F0D3-4E1D-ADAD-7EF6CACCA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5957" y="3544926"/>
            <a:ext cx="6831673" cy="1086237"/>
          </a:xfrm>
        </p:spPr>
        <p:txBody>
          <a:bodyPr>
            <a:normAutofit/>
          </a:bodyPr>
          <a:lstStyle/>
          <a:p>
            <a:pPr algn="r"/>
            <a:r>
              <a:rPr lang="en-IN" b="1" dirty="0">
                <a:solidFill>
                  <a:srgbClr val="00B0F0"/>
                </a:solidFill>
              </a:rPr>
              <a:t>DR FAZIL KT </a:t>
            </a:r>
          </a:p>
        </p:txBody>
      </p:sp>
    </p:spTree>
    <p:extLst>
      <p:ext uri="{BB962C8B-B14F-4D97-AF65-F5344CB8AC3E}">
        <p14:creationId xmlns:p14="http://schemas.microsoft.com/office/powerpoint/2010/main" val="4172013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FE5D-5A98-28E8-ABA2-5938F1D8E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b="1" dirty="0">
                <a:solidFill>
                  <a:srgbClr val="FF0000"/>
                </a:solidFill>
              </a:rPr>
              <a:t>PEAK TR VELOCITY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6BF01-A489-2064-A3F4-590103411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208" y="1471232"/>
            <a:ext cx="6934200" cy="4710111"/>
          </a:xfrm>
        </p:spPr>
        <p:txBody>
          <a:bodyPr/>
          <a:lstStyle/>
          <a:p>
            <a:r>
              <a:rPr lang="en-US" sz="2400" dirty="0"/>
              <a:t>The primary screening tool is the </a:t>
            </a:r>
            <a:r>
              <a:rPr lang="en-US" sz="2400" b="1" dirty="0"/>
              <a:t>peak tricuspid regurgitation (TR) velocity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Minimum requirement needed to assess the probability of PHTN</a:t>
            </a:r>
          </a:p>
          <a:p>
            <a:endParaRPr lang="en-US" sz="2400" dirty="0"/>
          </a:p>
          <a:p>
            <a:r>
              <a:rPr lang="en-US" altLang="en-US" sz="2400" b="1" dirty="0">
                <a:latin typeface="Google Sans Text"/>
              </a:rPr>
              <a:t>High Probability:</a:t>
            </a:r>
            <a:r>
              <a:rPr lang="en-US" altLang="en-US" sz="2400" dirty="0"/>
              <a:t> TR velocity </a:t>
            </a:r>
            <a:r>
              <a:rPr lang="en-US" altLang="en-US" sz="2400" dirty="0">
                <a:latin typeface="Google Sans Text"/>
              </a:rPr>
              <a:t>&gt; 3.4</a:t>
            </a:r>
            <a:r>
              <a:rPr lang="en-US" altLang="en-US" sz="2400" dirty="0"/>
              <a:t> m/s </a:t>
            </a:r>
            <a:endParaRPr lang="en-US" altLang="en-US" sz="2400" dirty="0">
              <a:latin typeface="Arial" panose="020B0604020202020204" pitchFamily="34" charset="0"/>
            </a:endParaRPr>
          </a:p>
          <a:p>
            <a:endParaRPr lang="en-IN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28CAA2CE-A4E7-DA55-A47A-19366B8D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826" t="22549" r="1745" b="2506"/>
          <a:stretch>
            <a:fillRect/>
          </a:stretch>
        </p:blipFill>
        <p:spPr>
          <a:xfrm>
            <a:off x="7239000" y="644333"/>
            <a:ext cx="4373880" cy="427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08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D04AC-4C7D-E6B2-956C-D43ED85A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D27FAF-72ED-974B-CFE7-BE7DC602D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286" y="365125"/>
            <a:ext cx="7663843" cy="6016752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8DB8CAD-1063-7F3E-9998-07D906795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3974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95599-F455-C0EF-103B-592B2D756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41F36F-6BEE-234E-AB37-175CDB078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 t="2353" r="17640" b="5284"/>
          <a:stretch>
            <a:fillRect/>
          </a:stretch>
        </p:blipFill>
        <p:spPr>
          <a:xfrm>
            <a:off x="1435608" y="219456"/>
            <a:ext cx="9656064" cy="6400799"/>
          </a:xfrm>
        </p:spPr>
      </p:pic>
    </p:spTree>
    <p:extLst>
      <p:ext uri="{BB962C8B-B14F-4D97-AF65-F5344CB8AC3E}">
        <p14:creationId xmlns:p14="http://schemas.microsoft.com/office/powerpoint/2010/main" val="2799141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FFB65-5BCC-CEE6-F0AB-75FA32331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>
                <a:solidFill>
                  <a:srgbClr val="FF0000"/>
                </a:solidFill>
              </a:rPr>
              <a:t>PULMONARY ARTERY DIAMETER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EBCDC-A042-9C18-7EA0-F224CC428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433"/>
            <a:ext cx="10515600" cy="4351338"/>
          </a:xfrm>
        </p:spPr>
        <p:txBody>
          <a:bodyPr>
            <a:normAutofit/>
          </a:bodyPr>
          <a:lstStyle/>
          <a:p>
            <a:r>
              <a:rPr lang="en-IN" sz="2400" dirty="0"/>
              <a:t>PA dilates in response to volume &amp; pressure overloads</a:t>
            </a:r>
          </a:p>
          <a:p>
            <a:r>
              <a:rPr lang="en-IN" sz="2400" dirty="0"/>
              <a:t>Diameter &gt; 25 mm is considered abnormal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CB0F07-4846-38BA-8C5D-F5962253E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16" y="2511358"/>
            <a:ext cx="5273802" cy="390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9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EAE8E-DCDA-4368-B29C-8ECDE6604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167" y="854528"/>
            <a:ext cx="6292548" cy="5386252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IN" b="1" i="0" u="none" strike="noStrike" cap="all" dirty="0">
                <a:solidFill>
                  <a:srgbClr val="FF0000"/>
                </a:solidFill>
                <a:effectLst/>
                <a:latin typeface="Bahnschrift" panose="020B0502040204020203" pitchFamily="34" charset="0"/>
              </a:rPr>
              <a:t>RVOT acceleration time</a:t>
            </a:r>
          </a:p>
          <a:p>
            <a:pPr algn="l">
              <a:lnSpc>
                <a:spcPct val="150000"/>
              </a:lnSpc>
            </a:pPr>
            <a:r>
              <a:rPr lang="en-IN" sz="2400" dirty="0">
                <a:effectLst/>
                <a:latin typeface="Bahnschrift" panose="020B0502040204020203" pitchFamily="34" charset="0"/>
              </a:rPr>
              <a:t>M</a:t>
            </a:r>
            <a:r>
              <a:rPr lang="en-IN" sz="2400" b="0" i="0" u="none" strike="noStrike" baseline="0" dirty="0">
                <a:effectLst/>
                <a:latin typeface="Bahnschrift" panose="020B0502040204020203" pitchFamily="34" charset="0"/>
              </a:rPr>
              <a:t>easurement of RVOT acceleration time</a:t>
            </a:r>
          </a:p>
          <a:p>
            <a:pPr lvl="1">
              <a:lnSpc>
                <a:spcPct val="150000"/>
              </a:lnSpc>
            </a:pPr>
            <a:r>
              <a:rPr lang="en-IN" b="0" i="0" u="none" strike="noStrike" baseline="0" dirty="0">
                <a:effectLst/>
                <a:latin typeface="Bahnschrift" panose="020B0502040204020203" pitchFamily="34" charset="0"/>
              </a:rPr>
              <a:t>Parasternal short axis view</a:t>
            </a:r>
          </a:p>
          <a:p>
            <a:pPr lvl="1">
              <a:lnSpc>
                <a:spcPct val="150000"/>
              </a:lnSpc>
            </a:pPr>
            <a:r>
              <a:rPr lang="en-IN" b="0" i="0" u="none" strike="noStrike" baseline="0" dirty="0">
                <a:effectLst/>
                <a:latin typeface="Bahnschrift" panose="020B0502040204020203" pitchFamily="34" charset="0"/>
              </a:rPr>
              <a:t>End expiration</a:t>
            </a:r>
          </a:p>
          <a:p>
            <a:pPr lvl="1">
              <a:lnSpc>
                <a:spcPct val="150000"/>
              </a:lnSpc>
            </a:pPr>
            <a:r>
              <a:rPr lang="en-IN" b="0" i="0" u="none" strike="noStrike" baseline="0" dirty="0">
                <a:effectLst/>
                <a:latin typeface="Bahnschrift" panose="020B0502040204020203" pitchFamily="34" charset="0"/>
              </a:rPr>
              <a:t>PW doppler just proximal to Pulmonary valve</a:t>
            </a:r>
          </a:p>
          <a:p>
            <a:pPr lvl="1">
              <a:lnSpc>
                <a:spcPct val="150000"/>
              </a:lnSpc>
            </a:pPr>
            <a:r>
              <a:rPr lang="en-IN" b="0" i="0" u="none" strike="noStrike" baseline="0" dirty="0">
                <a:effectLst/>
                <a:latin typeface="Bahnschrift" panose="020B0502040204020203" pitchFamily="34" charset="0"/>
              </a:rPr>
              <a:t>Doppler beam aligned with pulmonary forward flow beam</a:t>
            </a:r>
          </a:p>
          <a:p>
            <a:pPr lvl="1">
              <a:lnSpc>
                <a:spcPct val="150000"/>
              </a:lnSpc>
            </a:pPr>
            <a:r>
              <a:rPr lang="en-IN" b="0" i="0" u="none" strike="noStrike" baseline="0" dirty="0">
                <a:effectLst/>
                <a:latin typeface="Bahnschrift" panose="020B0502040204020203" pitchFamily="34" charset="0"/>
              </a:rPr>
              <a:t>Normal RVOT AT  &gt; 130 msec</a:t>
            </a:r>
          </a:p>
          <a:p>
            <a:pPr lvl="1">
              <a:lnSpc>
                <a:spcPct val="150000"/>
              </a:lnSpc>
            </a:pPr>
            <a:r>
              <a:rPr lang="en-IN" b="0" i="0" u="none" strike="noStrike" baseline="0" dirty="0">
                <a:effectLst/>
                <a:latin typeface="Bahnschrift" panose="020B0502040204020203" pitchFamily="34" charset="0"/>
              </a:rPr>
              <a:t>In PHT RVOT AT &lt; 105 msec</a:t>
            </a:r>
            <a:endParaRPr lang="en-IN" dirty="0">
              <a:effectLst/>
              <a:latin typeface="Bahnschrift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91AC12-1BB4-480B-8537-D37565DD77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2" t="15662" r="60405" b="3281"/>
          <a:stretch/>
        </p:blipFill>
        <p:spPr>
          <a:xfrm>
            <a:off x="7223761" y="65588"/>
            <a:ext cx="4968240" cy="6726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4268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2FFB5-9A49-A710-3E47-D704A73F7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648"/>
            <a:ext cx="6723888" cy="556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u="sng" dirty="0">
                <a:solidFill>
                  <a:srgbClr val="FF0000"/>
                </a:solidFill>
              </a:rPr>
              <a:t>Early diastolic pulmonary  regurgitation velocity</a:t>
            </a:r>
          </a:p>
          <a:p>
            <a:pPr marL="0" indent="0">
              <a:buNone/>
            </a:pPr>
            <a:endParaRPr lang="en-IN" sz="2400" b="1" dirty="0">
              <a:solidFill>
                <a:srgbClr val="FF0000"/>
              </a:solidFill>
            </a:endParaRPr>
          </a:p>
          <a:p>
            <a:r>
              <a:rPr lang="en-IN" sz="2400" b="1" dirty="0"/>
              <a:t> Early PR velocity &gt;2.2 m/s  is considered a marker of raised mean PAP</a:t>
            </a:r>
          </a:p>
          <a:p>
            <a:pPr marL="0" indent="0">
              <a:buNone/>
            </a:pPr>
            <a:endParaRPr lang="en-IN" sz="2400" b="1" dirty="0"/>
          </a:p>
          <a:p>
            <a:pPr marL="0" indent="0">
              <a:buNone/>
            </a:pPr>
            <a:endParaRPr lang="en-IN" sz="2400" b="1" dirty="0"/>
          </a:p>
          <a:p>
            <a:r>
              <a:rPr lang="en-IN" sz="2400" dirty="0"/>
              <a:t>This may have additional value  when TR velocity cannot be used or relied upon</a:t>
            </a:r>
          </a:p>
          <a:p>
            <a:pPr marL="0" indent="0">
              <a:buNone/>
            </a:pPr>
            <a:endParaRPr lang="en-IN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7ACBC3-11F8-D502-381E-12A03CEDC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2214893"/>
            <a:ext cx="4693920" cy="38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83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8375D-A7B2-87C0-95FA-193D04782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76" y="255080"/>
            <a:ext cx="6915912" cy="4802187"/>
          </a:xfrm>
        </p:spPr>
        <p:txBody>
          <a:bodyPr/>
          <a:lstStyle/>
          <a:p>
            <a:r>
              <a:rPr lang="en-IN" b="1" u="sng" dirty="0">
                <a:solidFill>
                  <a:srgbClr val="FF0000"/>
                </a:solidFill>
              </a:rPr>
              <a:t>Pulmonary artery systolic notch</a:t>
            </a:r>
          </a:p>
          <a:p>
            <a:endParaRPr lang="en-IN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N" sz="2400" dirty="0"/>
              <a:t>Increased PA resistance and PA stiffness can cause  reflection of waves which return towards RV during systole -  causing notching in doppler profile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b="1" dirty="0">
                <a:solidFill>
                  <a:srgbClr val="FF0000"/>
                </a:solidFill>
              </a:rPr>
              <a:t> </a:t>
            </a:r>
            <a:r>
              <a:rPr lang="en-IN" b="1" dirty="0"/>
              <a:t>considered as marker of raised PAP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BD11CF-D17C-9F77-3BF2-DAEC6FDF7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37" y="2606040"/>
            <a:ext cx="5181600" cy="425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60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846F2-4DD1-477D-DD48-108FF1B71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888" y="310897"/>
            <a:ext cx="10838688" cy="4302442"/>
          </a:xfrm>
        </p:spPr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Eccentricity Index (EI)</a:t>
            </a:r>
            <a:endParaRPr lang="en-IN" sz="2400" dirty="0"/>
          </a:p>
          <a:p>
            <a:r>
              <a:rPr lang="en-IN" sz="2400" dirty="0"/>
              <a:t>RV pressure and volume overload can lead to an abnormal shape and function of the IV septum , resulting in flattening</a:t>
            </a:r>
          </a:p>
          <a:p>
            <a:endParaRPr lang="en-IN" sz="2400" dirty="0"/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 of the minor axis of the LV parallel to the septum (D2) divided by the minor axis perpendicular to the septum (D1</a:t>
            </a:r>
            <a:r>
              <a:rPr lang="en-IN" sz="2400" dirty="0">
                <a:latin typeface="Bahnschrift" panose="020B0502040204020203" pitchFamily="34" charset="0"/>
              </a:rPr>
              <a:t>)</a:t>
            </a:r>
            <a:endParaRPr lang="en-IN" sz="2400" dirty="0"/>
          </a:p>
          <a:p>
            <a:endParaRPr lang="en-IN" sz="2400" dirty="0"/>
          </a:p>
          <a:p>
            <a:r>
              <a:rPr lang="en-IN" sz="2400" dirty="0"/>
              <a:t>Left ventricular eccentricity index &gt; 1.1 is </a:t>
            </a:r>
            <a:r>
              <a:rPr lang="en-IN" sz="2400" dirty="0" err="1"/>
              <a:t>considerd</a:t>
            </a:r>
            <a:r>
              <a:rPr lang="en-IN" sz="2400" dirty="0"/>
              <a:t> abnormal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0FAEC0-7CB3-0200-376D-1E69E1040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984" y="3799923"/>
            <a:ext cx="3410712" cy="293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16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E0D9E-3E0B-407F-3538-C9FF08D8D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426464"/>
            <a:ext cx="10805160" cy="475049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IN" sz="2400" dirty="0"/>
              <a:t>measured in parasternal short-axis view at level of the LV papillary muscles in both end diastole and end systole</a:t>
            </a:r>
          </a:p>
          <a:p>
            <a:pPr marL="0" indent="0" algn="just">
              <a:buNone/>
            </a:pPr>
            <a:endParaRPr lang="en-IN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2400" dirty="0"/>
              <a:t>D shape LV during diastole – RV Volume overload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2400" dirty="0"/>
              <a:t>D shaped LV during systole – RV pressure overload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2400" dirty="0"/>
              <a:t>D shape during both – combined overload of RV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IN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2400" dirty="0"/>
              <a:t>LV diastolic eccentricity index  &gt; 1.7  - prognostic of mortality in patients with idiopathic PAH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66136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14C0E-42B5-ECED-AFB1-D237DE138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72" y="429767"/>
            <a:ext cx="9823704" cy="4265867"/>
          </a:xfrm>
        </p:spPr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RV /LV basal diameter ratio</a:t>
            </a:r>
          </a:p>
          <a:p>
            <a:r>
              <a:rPr lang="en-IN" sz="2400" dirty="0"/>
              <a:t>Ratio of &gt;1 measured at end diastole suggests right ventricular dilation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B57EF0-D61F-457F-3E7A-F9CBC1AA1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336" y="1821140"/>
            <a:ext cx="6141212" cy="439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96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A0A60-5C33-4F16-8AD0-A2DCE6856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139" y="293915"/>
            <a:ext cx="2547862" cy="555171"/>
          </a:xfrm>
        </p:spPr>
        <p:txBody>
          <a:bodyPr>
            <a:normAutofit fontScale="90000"/>
          </a:bodyPr>
          <a:lstStyle/>
          <a:p>
            <a:pPr algn="l"/>
            <a:br>
              <a:rPr lang="en-IN" sz="2000" dirty="0">
                <a:solidFill>
                  <a:srgbClr val="71FF11"/>
                </a:solidFill>
              </a:rPr>
            </a:br>
            <a:br>
              <a:rPr lang="en-IN" sz="2000" dirty="0">
                <a:solidFill>
                  <a:srgbClr val="71FF11"/>
                </a:solidFill>
              </a:rPr>
            </a:br>
            <a:endParaRPr lang="en-IN" sz="2000" dirty="0">
              <a:solidFill>
                <a:srgbClr val="71FF1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9AF47-275D-4901-A80D-87B3C7BD1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39" y="849087"/>
            <a:ext cx="10897204" cy="5540828"/>
          </a:xfrm>
        </p:spPr>
        <p:txBody>
          <a:bodyPr>
            <a:noAutofit/>
          </a:bodyPr>
          <a:lstStyle/>
          <a:p>
            <a:r>
              <a:rPr lang="en-US" dirty="0"/>
              <a:t>Pulmonary hypertension (PH) is a disorder that may involve multiple clinical conditions and may be associated with a variety of cardiovascular and respiratory diseases.</a:t>
            </a:r>
          </a:p>
          <a:p>
            <a:endParaRPr lang="en-US" dirty="0"/>
          </a:p>
          <a:p>
            <a:r>
              <a:rPr lang="en-US" dirty="0"/>
              <a:t>Heterogenous ds involving </a:t>
            </a:r>
            <a:r>
              <a:rPr lang="en-US" dirty="0" err="1"/>
              <a:t>remodelling</a:t>
            </a:r>
            <a:r>
              <a:rPr lang="en-US" dirty="0"/>
              <a:t> of pulmonary Vasculature leading to increased resistance</a:t>
            </a:r>
          </a:p>
          <a:p>
            <a:endParaRPr lang="en-US" dirty="0"/>
          </a:p>
          <a:p>
            <a:r>
              <a:rPr lang="en-US" dirty="0"/>
              <a:t>mean pulmonary arterial </a:t>
            </a:r>
            <a:r>
              <a:rPr lang="en-IN" dirty="0"/>
              <a:t>pressure (</a:t>
            </a:r>
            <a:r>
              <a:rPr lang="en-IN" dirty="0" err="1"/>
              <a:t>mPAP</a:t>
            </a:r>
            <a:r>
              <a:rPr lang="en-IN" dirty="0"/>
              <a:t>) &gt;20 mmHg at rest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IN" sz="1600" b="0" i="0" u="none" strike="noStrike" baseline="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573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C7EFE-95C4-44DC-8985-CB46EA8BB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830" y="292519"/>
            <a:ext cx="5837090" cy="2149364"/>
          </a:xfrm>
        </p:spPr>
        <p:txBody>
          <a:bodyPr/>
          <a:lstStyle/>
          <a:p>
            <a:pPr marL="0" indent="0">
              <a:buNone/>
            </a:pPr>
            <a:r>
              <a:rPr lang="en-IN" sz="2400" dirty="0">
                <a:latin typeface="Bahnschrift" panose="020B0502040204020203" pitchFamily="34" charset="0"/>
              </a:rPr>
              <a:t>Qualitative</a:t>
            </a:r>
            <a:r>
              <a:rPr lang="en-IN" sz="2400" b="1" dirty="0">
                <a:latin typeface="Bahnschrift" panose="020B0502040204020203" pitchFamily="34" charset="0"/>
              </a:rPr>
              <a:t> </a:t>
            </a:r>
            <a:r>
              <a:rPr lang="en-IN" sz="2400" dirty="0">
                <a:latin typeface="Bahnschrift" panose="020B0502040204020203" pitchFamily="34" charset="0"/>
              </a:rPr>
              <a:t>assessment of RV size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CE58B6-10D6-4ADA-9255-A87269D41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7" t="15132" r="3334"/>
          <a:stretch/>
        </p:blipFill>
        <p:spPr>
          <a:xfrm>
            <a:off x="3142824" y="1097279"/>
            <a:ext cx="7778160" cy="5258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84773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7A4884-8E0D-4AAF-BF54-FCDFCB3B1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972" y="543415"/>
            <a:ext cx="6216348" cy="522514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atrial area (RAA)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52495-229B-4F3C-8331-B814279F2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04" y="1234440"/>
            <a:ext cx="6216348" cy="5239513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chamber view</a:t>
            </a:r>
          </a:p>
          <a:p>
            <a:pPr algn="just">
              <a:lnSpc>
                <a:spcPct val="200000"/>
              </a:lnSpc>
            </a:pPr>
            <a:r>
              <a:rPr lang="en-I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trace</a:t>
            </a:r>
          </a:p>
          <a:p>
            <a:pPr algn="just">
              <a:lnSpc>
                <a:spcPct val="200000"/>
              </a:lnSpc>
            </a:pPr>
            <a:r>
              <a:rPr lang="en-I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DILATED RA = WHEN </a:t>
            </a:r>
            <a:r>
              <a:rPr lang="en-IN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AREA &gt; 18 cm</a:t>
            </a:r>
            <a:r>
              <a:rPr lang="en-IN" sz="2000" b="1" i="0" u="none" strike="noStrike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IN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end systole</a:t>
            </a:r>
          </a:p>
          <a:p>
            <a:pPr algn="just">
              <a:lnSpc>
                <a:spcPct val="200000"/>
              </a:lnSpc>
            </a:pPr>
            <a:r>
              <a:rPr lang="en-I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PROGNOSTIC SIGNS IN PHT : RA AREA &gt; 26 cm</a:t>
            </a:r>
            <a:r>
              <a:rPr lang="en-IN" sz="2000" b="0" i="0" u="none" strike="noStrik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AEE263-1C20-8712-D0B7-8D9D92788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708" y="960121"/>
            <a:ext cx="5153488" cy="422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54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60B1-D2C2-4A1F-9424-379556EE5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54" y="859536"/>
            <a:ext cx="6317802" cy="54437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b="1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IVC diameter</a:t>
            </a:r>
          </a:p>
          <a:p>
            <a:pPr>
              <a:lnSpc>
                <a:spcPct val="150000"/>
              </a:lnSpc>
            </a:pPr>
            <a:endParaRPr lang="en-IN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Subcostal view - M mode</a:t>
            </a:r>
          </a:p>
          <a:p>
            <a:pPr lvl="1">
              <a:lnSpc>
                <a:spcPct val="150000"/>
              </a:lnSpc>
            </a:pPr>
            <a:r>
              <a:rPr lang="en-I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0.5 – 3.0 cm from its opening into RA</a:t>
            </a:r>
          </a:p>
          <a:p>
            <a:pPr lvl="1">
              <a:lnSpc>
                <a:spcPct val="150000"/>
              </a:lnSpc>
            </a:pPr>
            <a:r>
              <a:rPr lang="en-I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Just before the junction of hepatic vein into IVC.</a:t>
            </a:r>
          </a:p>
          <a:p>
            <a:pPr lvl="1">
              <a:lnSpc>
                <a:spcPct val="150000"/>
              </a:lnSpc>
            </a:pPr>
            <a:r>
              <a:rPr lang="en-IN" sz="2000" cap="small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nd expiration</a:t>
            </a:r>
          </a:p>
          <a:p>
            <a:pPr lvl="1">
              <a:lnSpc>
                <a:spcPct val="150000"/>
              </a:lnSpc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I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IVC diameter &gt; 21 mm with &lt; 50 % inspiratory collapse  is considered abnormal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99D528-14B4-4AFD-9D0F-20D6AD679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2" t="20953" r="50635" b="-742"/>
          <a:stretch/>
        </p:blipFill>
        <p:spPr>
          <a:xfrm>
            <a:off x="7261823" y="257683"/>
            <a:ext cx="4826545" cy="6122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5026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C6FAFAF-74DD-4589-ABAB-2FDBF62CD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202" y="323312"/>
            <a:ext cx="5889775" cy="1621971"/>
          </a:xfrm>
        </p:spPr>
        <p:txBody>
          <a:bodyPr>
            <a:normAutofit/>
          </a:bodyPr>
          <a:lstStyle/>
          <a:p>
            <a:pPr algn="l"/>
            <a:br>
              <a:rPr lang="en-IN" sz="1600" dirty="0">
                <a:solidFill>
                  <a:srgbClr val="71FF11"/>
                </a:solidFill>
              </a:rPr>
            </a:br>
            <a:br>
              <a:rPr lang="en-IN" sz="1600" dirty="0">
                <a:solidFill>
                  <a:srgbClr val="71FF11"/>
                </a:solidFill>
              </a:rPr>
            </a:br>
            <a:r>
              <a:rPr lang="en-IN" sz="2000" b="1" cap="all" dirty="0">
                <a:solidFill>
                  <a:srgbClr val="FF0000"/>
                </a:solidFill>
                <a:effectLst/>
                <a:latin typeface="Bahnschrift" panose="020B0502040204020203" pitchFamily="34" charset="0"/>
              </a:rPr>
              <a:t>RA pressure using </a:t>
            </a:r>
            <a:r>
              <a:rPr lang="en-IN" sz="2000" b="1" cap="all" dirty="0" err="1">
                <a:solidFill>
                  <a:srgbClr val="FF0000"/>
                </a:solidFill>
                <a:effectLst/>
                <a:latin typeface="Bahnschrift" panose="020B0502040204020203" pitchFamily="34" charset="0"/>
              </a:rPr>
              <a:t>ivc</a:t>
            </a:r>
            <a:endParaRPr lang="en-IN" sz="2000" dirty="0">
              <a:solidFill>
                <a:srgbClr val="FF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7BD52E6-6C72-454D-9D44-8E9F080E8A5A}"/>
              </a:ext>
            </a:extLst>
          </p:cNvPr>
          <p:cNvSpPr txBox="1">
            <a:spLocks/>
          </p:cNvSpPr>
          <p:nvPr/>
        </p:nvSpPr>
        <p:spPr>
          <a:xfrm>
            <a:off x="293310" y="4256313"/>
            <a:ext cx="2787347" cy="1621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1600" dirty="0">
              <a:solidFill>
                <a:srgbClr val="71FF1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C31754A-A111-B7ED-6027-274D2C8E4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105762"/>
              </p:ext>
            </p:extLst>
          </p:nvPr>
        </p:nvGraphicFramePr>
        <p:xfrm>
          <a:off x="1611087" y="1728009"/>
          <a:ext cx="9742713" cy="2562491"/>
        </p:xfrm>
        <a:graphic>
          <a:graphicData uri="http://schemas.openxmlformats.org/drawingml/2006/table">
            <a:tbl>
              <a:tblPr/>
              <a:tblGrid>
                <a:gridCol w="3247571">
                  <a:extLst>
                    <a:ext uri="{9D8B030D-6E8A-4147-A177-3AD203B41FA5}">
                      <a16:colId xmlns:a16="http://schemas.microsoft.com/office/drawing/2014/main" val="3678488110"/>
                    </a:ext>
                  </a:extLst>
                </a:gridCol>
                <a:gridCol w="3247571">
                  <a:extLst>
                    <a:ext uri="{9D8B030D-6E8A-4147-A177-3AD203B41FA5}">
                      <a16:colId xmlns:a16="http://schemas.microsoft.com/office/drawing/2014/main" val="299534038"/>
                    </a:ext>
                  </a:extLst>
                </a:gridCol>
                <a:gridCol w="3247571">
                  <a:extLst>
                    <a:ext uri="{9D8B030D-6E8A-4147-A177-3AD203B41FA5}">
                      <a16:colId xmlns:a16="http://schemas.microsoft.com/office/drawing/2014/main" val="2008187590"/>
                    </a:ext>
                  </a:extLst>
                </a:gridCol>
              </a:tblGrid>
              <a:tr h="4659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IVC Diameter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Inspiratory Collapse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Estimated RAP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492494"/>
                  </a:ext>
                </a:extLst>
              </a:tr>
              <a:tr h="4659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≤ 2.1 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&gt; 50%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 dirty="0"/>
                        <a:t>3 mmHg</a:t>
                      </a:r>
                      <a:r>
                        <a:rPr lang="en-IN" dirty="0"/>
                        <a:t> (normal)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824114"/>
                  </a:ext>
                </a:extLst>
              </a:tr>
              <a:tr h="4659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&gt; 2.1 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&lt; 50%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 dirty="0"/>
                        <a:t>15 mmHg</a:t>
                      </a:r>
                      <a:r>
                        <a:rPr lang="en-IN" dirty="0"/>
                        <a:t> (elevated)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823994"/>
                  </a:ext>
                </a:extLst>
              </a:tr>
              <a:tr h="11647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Mixed findings (small IVC + poor collapse OR large IVC + good collapse)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 dirty="0"/>
                        <a:t>8 mmHg</a:t>
                      </a:r>
                      <a:r>
                        <a:rPr lang="en-IN" dirty="0"/>
                        <a:t> (intermediate)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53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048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5A1C3-DEA6-FDB0-9AFF-2AB9FDD43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ESTIMATION OF  PA SYSTOLIC PRESSURE</a:t>
            </a:r>
            <a:endParaRPr lang="en-IN" sz="28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771DC39-2841-B1D1-969C-BC4B2B8DA1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14400" y="2708194"/>
            <a:ext cx="9272016" cy="281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The echocardiographic calculation for RVSP relies on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Modified Bernoulli Equation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                                      P = 4v^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2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Delta P </a:t>
            </a:r>
            <a:r>
              <a:rPr lang="en-US" altLang="en-US" sz="1800" dirty="0">
                <a:latin typeface="Google Sans Text"/>
              </a:rPr>
              <a:t>-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pressure difference between the RV and the Right Atrium (RA) derived from the TR jet</a:t>
            </a:r>
            <a:r>
              <a:rPr lang="en-US" altLang="en-US" sz="1800" dirty="0">
                <a:latin typeface="Google Sans Text"/>
              </a:rPr>
              <a:t> velocity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 Tex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BY Adding RA Pressure,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we arrive at the peak pressure in the RV.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09FDE88B-6D1B-43E5-2216-0249881A1979}"/>
              </a:ext>
            </a:extLst>
          </p:cNvPr>
          <p:cNvSpPr/>
          <p:nvPr/>
        </p:nvSpPr>
        <p:spPr>
          <a:xfrm flipH="1">
            <a:off x="3465576" y="3557016"/>
            <a:ext cx="158496" cy="118871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7341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2F83E-D0FB-4BD4-93FD-6D2B7C62C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84" y="541020"/>
            <a:ext cx="6795467" cy="57759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N" sz="1800" b="1" i="0" u="none" strike="noStrike" baseline="0" dirty="0">
                <a:solidFill>
                  <a:schemeClr val="accent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IN" sz="2000" b="0" i="0" u="none" strike="noStrike" baseline="0" dirty="0">
                <a:effectLst/>
              </a:rPr>
              <a:t>In the absence of RVOT obstruction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N" sz="2000" b="1" dirty="0"/>
              <a:t>       </a:t>
            </a:r>
            <a:r>
              <a:rPr lang="en-IN" sz="2000" b="1" i="0" u="none" strike="noStrike" baseline="0" dirty="0">
                <a:solidFill>
                  <a:srgbClr val="FF0000"/>
                </a:solidFill>
                <a:effectLst/>
              </a:rPr>
              <a:t> RVSP = SYSTOLIC PAP</a:t>
            </a:r>
            <a:endParaRPr lang="en-IN" sz="2000" b="1" i="0" u="none" strike="noStrike" baseline="0" dirty="0"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en-IN" sz="2000" b="0" i="0" u="none" strike="noStrike" baseline="0" dirty="0">
                <a:effectLst/>
              </a:rPr>
              <a:t>RVSP Calculated using the formula </a:t>
            </a:r>
            <a:r>
              <a:rPr lang="en-IN" sz="2000" b="1" i="0" u="none" strike="noStrike" baseline="0" dirty="0">
                <a:solidFill>
                  <a:srgbClr val="FF0000"/>
                </a:solidFill>
                <a:effectLst/>
              </a:rPr>
              <a:t>(4 x TRV</a:t>
            </a:r>
            <a:r>
              <a:rPr lang="en-IN" sz="2000" b="1" i="0" u="none" strike="noStrike" baseline="30000" dirty="0">
                <a:solidFill>
                  <a:srgbClr val="FF0000"/>
                </a:solidFill>
                <a:effectLst/>
              </a:rPr>
              <a:t>2</a:t>
            </a:r>
            <a:r>
              <a:rPr lang="en-IN" sz="2000" b="1" i="0" u="none" strike="noStrike" baseline="0" dirty="0">
                <a:solidFill>
                  <a:srgbClr val="FF0000"/>
                </a:solidFill>
                <a:effectLst/>
              </a:rPr>
              <a:t>) + RAP.</a:t>
            </a:r>
          </a:p>
          <a:p>
            <a:pPr algn="just">
              <a:lnSpc>
                <a:spcPct val="150000"/>
              </a:lnSpc>
            </a:pPr>
            <a:r>
              <a:rPr lang="en-IN" sz="2000" b="0" i="0" u="none" strike="noStrike" baseline="0" dirty="0">
                <a:effectLst/>
              </a:rPr>
              <a:t>Central jet - A4C view /  RV focused view.</a:t>
            </a:r>
          </a:p>
          <a:p>
            <a:pPr algn="just">
              <a:lnSpc>
                <a:spcPct val="150000"/>
              </a:lnSpc>
            </a:pPr>
            <a:r>
              <a:rPr lang="en-IN" sz="2000" b="0" i="0" u="none" strike="noStrike" baseline="0" dirty="0">
                <a:effectLst/>
              </a:rPr>
              <a:t>Eccentric jet - RV inflow view.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N" sz="2000" b="0" i="0" u="none" strike="noStrike" baseline="0" dirty="0"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en-IN" sz="2000" b="0" i="0" u="none" strike="noStrike" baseline="0" dirty="0">
                <a:effectLst/>
              </a:rPr>
              <a:t>Underestimated in RV failure , poor alignment of jet  and mild TR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F5AA9B-85AF-4152-AB61-FA2EBA0492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20000" contrast="20000"/>
          </a:blip>
          <a:srcRect t="6647"/>
          <a:stretch/>
        </p:blipFill>
        <p:spPr>
          <a:xfrm>
            <a:off x="7326087" y="859972"/>
            <a:ext cx="4787536" cy="4296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41264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27E6B-01E0-0EAB-5FBC-097D5886C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00405-F31A-138D-33DA-458E6B1CF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>
                <a:solidFill>
                  <a:srgbClr val="FF0000"/>
                </a:solidFill>
              </a:rPr>
              <a:t>Severity of pulmonary HTN   </a:t>
            </a:r>
            <a:r>
              <a:rPr lang="en-IN" sz="2400" b="1" dirty="0">
                <a:solidFill>
                  <a:srgbClr val="FF0000"/>
                </a:solidFill>
                <a:latin typeface="Bahnschrift" panose="020B0502040204020203" pitchFamily="34" charset="0"/>
              </a:rPr>
              <a:t>based on RVSP</a:t>
            </a:r>
            <a:endParaRPr lang="en-IN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9EAD16-9891-5707-5031-B49779394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445694"/>
              </p:ext>
            </p:extLst>
          </p:nvPr>
        </p:nvGraphicFramePr>
        <p:xfrm>
          <a:off x="1885696" y="2558066"/>
          <a:ext cx="81280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86658047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3703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PHTN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PASP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341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Mild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36–50 mmHg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321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Moderate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51–70 mmHg</a:t>
                      </a:r>
                      <a:endParaRPr lang="en-IN" sz="1600" dirty="0"/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704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Severe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&gt;70 mmHg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347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621B55-4B32-4D0F-83C7-0DCCA8E18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664" b="7659"/>
          <a:stretch/>
        </p:blipFill>
        <p:spPr>
          <a:xfrm>
            <a:off x="122137" y="0"/>
            <a:ext cx="11498365" cy="5573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6065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0049A-F1EE-4A22-9401-DF6BC7D7E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10" y="947057"/>
            <a:ext cx="8210609" cy="536665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IN" sz="2400" b="1" dirty="0">
                <a:solidFill>
                  <a:srgbClr val="FF0000"/>
                </a:solidFill>
                <a:effectLst/>
                <a:latin typeface="Bahnschrift" panose="020B0502040204020203" pitchFamily="34" charset="0"/>
              </a:rPr>
              <a:t>PA DIASTOLIC PRESSURE </a:t>
            </a:r>
            <a:endParaRPr lang="en-IN" sz="2400" b="1" dirty="0">
              <a:solidFill>
                <a:srgbClr val="FFC000"/>
              </a:solidFill>
              <a:effectLst/>
              <a:latin typeface="Bahnschrift" panose="020B0502040204020203" pitchFamily="34" charset="0"/>
            </a:endParaRPr>
          </a:p>
          <a:p>
            <a:pPr algn="just"/>
            <a:r>
              <a:rPr lang="it-IT" sz="2400" dirty="0">
                <a:effectLst/>
                <a:latin typeface="Bahnschrift" panose="020B0502040204020203" pitchFamily="34" charset="0"/>
              </a:rPr>
              <a:t>4 x PR Ved</a:t>
            </a:r>
            <a:r>
              <a:rPr lang="it-IT" sz="2400" baseline="30000" dirty="0">
                <a:effectLst/>
                <a:latin typeface="Bahnschrift" panose="020B0502040204020203" pitchFamily="34" charset="0"/>
              </a:rPr>
              <a:t>2</a:t>
            </a:r>
            <a:r>
              <a:rPr lang="it-IT" sz="2400" dirty="0">
                <a:effectLst/>
                <a:latin typeface="Bahnschrift" panose="020B0502040204020203" pitchFamily="34" charset="0"/>
              </a:rPr>
              <a:t> + RAP</a:t>
            </a:r>
          </a:p>
          <a:p>
            <a:pPr algn="just"/>
            <a:endParaRPr lang="en-IN" sz="2400" dirty="0">
              <a:effectLst/>
              <a:latin typeface="Bahnschrift" panose="020B0502040204020203" pitchFamily="34" charset="0"/>
            </a:endParaRPr>
          </a:p>
          <a:p>
            <a:pPr marL="0" indent="0" algn="just">
              <a:buNone/>
            </a:pPr>
            <a:r>
              <a:rPr lang="en-IN" sz="2400" b="1" i="0" u="none" strike="noStrike" baseline="0" dirty="0">
                <a:solidFill>
                  <a:srgbClr val="FF0000"/>
                </a:solidFill>
                <a:effectLst/>
                <a:latin typeface="Bahnschrift" panose="020B0502040204020203" pitchFamily="34" charset="0"/>
              </a:rPr>
              <a:t>MEAN PAP </a:t>
            </a:r>
            <a:endParaRPr lang="en-IN" sz="2400" b="1" i="0" u="none" strike="noStrike" baseline="0" dirty="0">
              <a:solidFill>
                <a:srgbClr val="FFC000"/>
              </a:solidFill>
              <a:effectLst/>
              <a:latin typeface="Bahnschrift" panose="020B0502040204020203" pitchFamily="34" charset="0"/>
            </a:endParaRPr>
          </a:p>
          <a:p>
            <a:pPr algn="just"/>
            <a:r>
              <a:rPr lang="en-IN" sz="2400" i="0" u="none" strike="noStrike" baseline="0" dirty="0">
                <a:effectLst/>
                <a:latin typeface="Bahnschrift" panose="020B0502040204020203" pitchFamily="34" charset="0"/>
              </a:rPr>
              <a:t>4 x PR Vmax</a:t>
            </a:r>
            <a:r>
              <a:rPr lang="en-IN" sz="2400" i="0" u="none" strike="noStrike" baseline="30000" dirty="0">
                <a:effectLst/>
                <a:latin typeface="Bahnschrift" panose="020B0502040204020203" pitchFamily="34" charset="0"/>
              </a:rPr>
              <a:t>2</a:t>
            </a:r>
            <a:r>
              <a:rPr lang="en-IN" sz="2400" i="0" u="none" strike="noStrike" baseline="0" dirty="0">
                <a:effectLst/>
                <a:latin typeface="Bahnschrift" panose="020B0502040204020203" pitchFamily="34" charset="0"/>
              </a:rPr>
              <a:t> + RAP</a:t>
            </a:r>
          </a:p>
          <a:p>
            <a:pPr algn="just"/>
            <a:r>
              <a:rPr lang="en-IN" sz="2400" i="0" u="none" strike="noStrike" baseline="0" dirty="0">
                <a:effectLst/>
                <a:latin typeface="Bahnschrift" panose="020B0502040204020203" pitchFamily="34" charset="0"/>
              </a:rPr>
              <a:t>0.61 </a:t>
            </a:r>
            <a:r>
              <a:rPr lang="en-IN" sz="2400" dirty="0">
                <a:effectLst/>
                <a:latin typeface="Bahnschrift" panose="020B0502040204020203" pitchFamily="34" charset="0"/>
              </a:rPr>
              <a:t>x</a:t>
            </a:r>
            <a:r>
              <a:rPr lang="en-IN" sz="2400" i="0" u="none" strike="noStrike" baseline="0" dirty="0">
                <a:effectLst/>
                <a:latin typeface="Bahnschrift" panose="020B0502040204020203" pitchFamily="34" charset="0"/>
              </a:rPr>
              <a:t> SPAP + 2 mm Hg</a:t>
            </a:r>
          </a:p>
          <a:p>
            <a:pPr algn="just"/>
            <a:r>
              <a:rPr lang="en-IN" sz="2400" i="0" u="none" strike="noStrike" baseline="0" dirty="0">
                <a:effectLst/>
                <a:latin typeface="Bahnschrift" panose="020B0502040204020203" pitchFamily="34" charset="0"/>
              </a:rPr>
              <a:t>TR VTI + RAP</a:t>
            </a:r>
          </a:p>
          <a:p>
            <a:pPr algn="just"/>
            <a:endParaRPr lang="en-IN" sz="2400" dirty="0">
              <a:latin typeface="Bahnschrift" panose="020B0502040204020203" pitchFamily="34" charset="0"/>
            </a:endParaRPr>
          </a:p>
          <a:p>
            <a:pPr algn="just"/>
            <a:endParaRPr lang="en-IN" sz="2400" i="0" u="none" strike="noStrike" baseline="0" dirty="0">
              <a:effectLst/>
              <a:latin typeface="Bahnschrift" panose="020B0502040204020203" pitchFamily="34" charset="0"/>
            </a:endParaRPr>
          </a:p>
          <a:p>
            <a:pPr algn="just"/>
            <a:endParaRPr lang="en-IN" sz="2400" dirty="0">
              <a:latin typeface="Bahnschrift" panose="020B0502040204020203" pitchFamily="34" charset="0"/>
            </a:endParaRPr>
          </a:p>
          <a:p>
            <a:pPr algn="just"/>
            <a:r>
              <a:rPr lang="en-IN" sz="2400" i="0" u="none" strike="noStrike" baseline="0" dirty="0" err="1">
                <a:effectLst/>
                <a:latin typeface="Bahnschrift" panose="020B0502040204020203" pitchFamily="34" charset="0"/>
              </a:rPr>
              <a:t>mPAP</a:t>
            </a:r>
            <a:r>
              <a:rPr lang="en-IN" sz="2400" i="0" u="none" strike="noStrike" baseline="0" dirty="0">
                <a:effectLst/>
                <a:latin typeface="Bahnschrift" panose="020B0502040204020203" pitchFamily="34" charset="0"/>
              </a:rPr>
              <a:t> = 2/3 SPAP</a:t>
            </a:r>
          </a:p>
          <a:p>
            <a:pPr algn="just"/>
            <a:endParaRPr lang="en-IN" sz="2400" dirty="0">
              <a:latin typeface="Bahnschrift" panose="020B0502040204020203" pitchFamily="34" charset="0"/>
            </a:endParaRPr>
          </a:p>
          <a:p>
            <a:pPr algn="just"/>
            <a:r>
              <a:rPr lang="en-IN" sz="2400" dirty="0" err="1">
                <a:latin typeface="Bahnschrift" panose="020B0502040204020203" pitchFamily="34" charset="0"/>
              </a:rPr>
              <a:t>mPAP</a:t>
            </a:r>
            <a:r>
              <a:rPr lang="en-IN" sz="2400" dirty="0">
                <a:latin typeface="Bahnschrift" panose="020B0502040204020203" pitchFamily="34" charset="0"/>
              </a:rPr>
              <a:t> = PADP + 1/3 (PASP – PADP </a:t>
            </a:r>
            <a:r>
              <a:rPr lang="en-IN" sz="1600" dirty="0">
                <a:latin typeface="Bahnschrift" panose="020B0502040204020203" pitchFamily="34" charset="0"/>
              </a:rPr>
              <a:t>)</a:t>
            </a:r>
          </a:p>
          <a:p>
            <a:pPr algn="just"/>
            <a:endParaRPr lang="en-IN" sz="1600" i="0" u="none" strike="noStrike" baseline="0" dirty="0">
              <a:effectLst/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3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748DF-689F-406F-BF71-210286A25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661" y="417923"/>
            <a:ext cx="10353762" cy="2627029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IN" b="1" i="0" u="sng" strike="noStrike" baseline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PULMONARY VASCULAR RESISTANCE</a:t>
            </a:r>
          </a:p>
          <a:p>
            <a:r>
              <a:rPr lang="en-IN" sz="2600" b="1" i="0" u="none" strike="noStrike" baseline="0" dirty="0">
                <a:latin typeface="Calibri" panose="020F0502020204030204" pitchFamily="34" charset="0"/>
              </a:rPr>
              <a:t>( </a:t>
            </a:r>
            <a:r>
              <a:rPr lang="en-IN" sz="2600" b="1" i="0" u="none" strike="noStrike" baseline="0" dirty="0" err="1">
                <a:latin typeface="Calibri" panose="020F0502020204030204" pitchFamily="34" charset="0"/>
              </a:rPr>
              <a:t>TRVmax</a:t>
            </a:r>
            <a:r>
              <a:rPr lang="en-IN" sz="2600" b="1" i="0" u="none" strike="noStrike" baseline="0" dirty="0">
                <a:latin typeface="Calibri" panose="020F0502020204030204" pitchFamily="34" charset="0"/>
              </a:rPr>
              <a:t> / RVOT VTI ) x 10 + 0.16</a:t>
            </a:r>
          </a:p>
          <a:p>
            <a:r>
              <a:rPr lang="en-IN" sz="2600" b="1" i="0" u="none" strike="noStrike" baseline="0" dirty="0">
                <a:latin typeface="Calibri" panose="020F0502020204030204" pitchFamily="34" charset="0"/>
              </a:rPr>
              <a:t>WHEN VALUE &gt; 0.2 </a:t>
            </a:r>
            <a:r>
              <a:rPr lang="en-IN" sz="2600" b="1" i="0" u="none" strike="noStrike" baseline="0" dirty="0">
                <a:latin typeface="Wingdings" panose="05000000000000000000" pitchFamily="2" charset="2"/>
              </a:rPr>
              <a:t> </a:t>
            </a:r>
            <a:r>
              <a:rPr lang="en-IN" sz="2600" b="1" i="0" u="none" strike="noStrike" baseline="0" dirty="0">
                <a:latin typeface="Calibri" panose="020F0502020204030204" pitchFamily="34" charset="0"/>
              </a:rPr>
              <a:t>PVR &gt; 2 WU</a:t>
            </a:r>
          </a:p>
          <a:p>
            <a:r>
              <a:rPr lang="en-IN" sz="2600" b="1" i="0" u="none" strike="noStrike" baseline="0" dirty="0">
                <a:latin typeface="Calibri" panose="020F0502020204030204" pitchFamily="34" charset="0"/>
              </a:rPr>
              <a:t>WHEN VALUE &lt; 0.15 </a:t>
            </a:r>
            <a:r>
              <a:rPr lang="en-IN" sz="2600" b="1" i="0" u="none" strike="noStrike" baseline="0" dirty="0">
                <a:latin typeface="Wingdings" panose="05000000000000000000" pitchFamily="2" charset="2"/>
              </a:rPr>
              <a:t> </a:t>
            </a:r>
            <a:r>
              <a:rPr lang="en-IN" sz="2600" b="1" i="0" u="none" strike="noStrike" baseline="0" dirty="0">
                <a:latin typeface="Calibri" panose="020F0502020204030204" pitchFamily="34" charset="0"/>
              </a:rPr>
              <a:t>PVR NORMAL</a:t>
            </a:r>
            <a:r>
              <a:rPr lang="en-IN" sz="1800" b="1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r>
              <a:rPr lang="en-US" sz="2400" dirty="0"/>
              <a:t>Less accurate in patients with severe pulmonary hypertension, severe tricuspid regurgitation, very low cardiac output, or poor Doppler alignment.</a:t>
            </a:r>
            <a:endParaRPr lang="en-IN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7D2CEC-803D-42D7-B4EB-E4CAB4885C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7" t="16006" r="1812" b="33985"/>
          <a:stretch/>
        </p:blipFill>
        <p:spPr>
          <a:xfrm>
            <a:off x="1508760" y="3221705"/>
            <a:ext cx="9482098" cy="36991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658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D38C8-1BEE-5718-D513-592A115F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67F538-4315-CF17-BFBE-7C451CEA0A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IN" dirty="0"/>
                  <a:t>Normal mean pulmonary artery pressure is 14 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IN" dirty="0"/>
                  <a:t> 3 mm Hg</a:t>
                </a:r>
              </a:p>
              <a:p>
                <a:endParaRPr lang="en-IN" dirty="0"/>
              </a:p>
              <a:p>
                <a:r>
                  <a:rPr lang="en-IN" dirty="0"/>
                  <a:t>Normal </a:t>
                </a:r>
                <a:r>
                  <a:rPr lang="en-IN" dirty="0" err="1"/>
                  <a:t>mPAP</a:t>
                </a:r>
                <a:r>
                  <a:rPr lang="en-IN" dirty="0"/>
                  <a:t> at rest is virtually independent of age and rarely exceeds 20 mm hg</a:t>
                </a:r>
              </a:p>
              <a:p>
                <a:endParaRPr lang="en-US" dirty="0"/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Transthoracic echocardiography  -  class I indication for screening and diagnosis of PH</a:t>
                </a:r>
              </a:p>
              <a:p>
                <a:endParaRPr lang="en-IN" dirty="0"/>
              </a:p>
              <a:p>
                <a:endParaRPr lang="en-IN" dirty="0"/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67F538-4315-CF17-BFBE-7C451CEA0A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52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2834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373337E-3706-4A14-9AD4-E72992722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795" y="370115"/>
            <a:ext cx="7196062" cy="544286"/>
          </a:xfrm>
        </p:spPr>
        <p:txBody>
          <a:bodyPr>
            <a:normAutofit/>
          </a:bodyPr>
          <a:lstStyle/>
          <a:p>
            <a:pPr algn="l"/>
            <a:r>
              <a:rPr lang="en-IN" sz="2400" b="1" dirty="0">
                <a:solidFill>
                  <a:srgbClr val="FF0000"/>
                </a:solidFill>
                <a:effectLst/>
              </a:rPr>
              <a:t>Role of echo in determining types of PHTN  group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55160DD-F078-418E-9E9C-D94C29B686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384688"/>
              </p:ext>
            </p:extLst>
          </p:nvPr>
        </p:nvGraphicFramePr>
        <p:xfrm>
          <a:off x="707571" y="1219200"/>
          <a:ext cx="10896600" cy="49353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448300">
                  <a:extLst>
                    <a:ext uri="{9D8B030D-6E8A-4147-A177-3AD203B41FA5}">
                      <a16:colId xmlns:a16="http://schemas.microsoft.com/office/drawing/2014/main" val="2465453536"/>
                    </a:ext>
                  </a:extLst>
                </a:gridCol>
                <a:gridCol w="5448300">
                  <a:extLst>
                    <a:ext uri="{9D8B030D-6E8A-4147-A177-3AD203B41FA5}">
                      <a16:colId xmlns:a16="http://schemas.microsoft.com/office/drawing/2014/main" val="3554473707"/>
                    </a:ext>
                  </a:extLst>
                </a:gridCol>
              </a:tblGrid>
              <a:tr h="417504">
                <a:tc>
                  <a:txBody>
                    <a:bodyPr/>
                    <a:lstStyle/>
                    <a:p>
                      <a:r>
                        <a:rPr lang="en-IN" sz="2400" b="1" dirty="0">
                          <a:solidFill>
                            <a:srgbClr val="002060"/>
                          </a:solidFill>
                        </a:rPr>
                        <a:t>Left </a:t>
                      </a:r>
                      <a:r>
                        <a:rPr lang="en-IN" sz="2400" b="1" kern="1200" dirty="0">
                          <a:solidFill>
                            <a:srgbClr val="002060"/>
                          </a:solidFill>
                          <a:effectLst/>
                        </a:rPr>
                        <a:t>sided origin </a:t>
                      </a:r>
                      <a:endParaRPr lang="en-IN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b="1" kern="1200" dirty="0">
                          <a:solidFill>
                            <a:srgbClr val="002060"/>
                          </a:solidFill>
                          <a:effectLst/>
                        </a:rPr>
                        <a:t>Right-sided Origin </a:t>
                      </a:r>
                      <a:endParaRPr lang="en-IN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114160"/>
                  </a:ext>
                </a:extLst>
              </a:tr>
              <a:tr h="417504">
                <a:tc gridSpan="2">
                  <a:txBody>
                    <a:bodyPr/>
                    <a:lstStyle/>
                    <a:p>
                      <a:pPr algn="ctr"/>
                      <a:endParaRPr lang="en-IN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879433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LVH, LAE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Normal LV, LA size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924046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Normal RV size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RV dilatation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50822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No interventricular septal bowing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Right to left interventricular septal bowing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971252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Atrial septum neutral or bowed to right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Atrial septum bowed to left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25659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Usually normal RV function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Usually RV dysfunction+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265238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No pericardial effusion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Mild to moderate pericardial effusion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170060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Moderate to severe mitral valve disease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No or minimal mitral valve disease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339938"/>
                  </a:ext>
                </a:extLst>
              </a:tr>
              <a:tr h="41750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Moderate to severe LV D/D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Normal or mild LV D/D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849882"/>
                  </a:ext>
                </a:extLst>
              </a:tr>
              <a:tr h="720624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Absence of notched pattern in RVOT doppler signal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Rounded MT Bold" panose="020F0704030504030204" pitchFamily="34" charset="0"/>
                        </a:rPr>
                        <a:t>Notched doppler signal in RVOT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814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352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EE786-FE9B-9D12-544B-035CC259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                        ECHO vs RHC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749BB-72B5-454C-598A-B6E3A4C8B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Janda et al. (2011)</a:t>
            </a:r>
            <a:endParaRPr lang="en-IN" dirty="0"/>
          </a:p>
          <a:p>
            <a:r>
              <a:rPr lang="en-IN" dirty="0"/>
              <a:t>Systematic review comparing Echo with RHC </a:t>
            </a:r>
          </a:p>
          <a:p>
            <a:r>
              <a:rPr lang="en-IN" dirty="0"/>
              <a:t>Included approximately 29 studies (&gt;1,900 patients) </a:t>
            </a:r>
          </a:p>
          <a:p>
            <a:r>
              <a:rPr lang="en-IN" dirty="0"/>
              <a:t>Correlation coefficient ≈ </a:t>
            </a:r>
            <a:r>
              <a:rPr lang="en-IN" b="1" dirty="0"/>
              <a:t>0.70</a:t>
            </a:r>
            <a:r>
              <a:rPr lang="en-IN" dirty="0"/>
              <a:t> </a:t>
            </a:r>
          </a:p>
          <a:p>
            <a:r>
              <a:rPr lang="en-IN" dirty="0"/>
              <a:t>Sensitivity: </a:t>
            </a:r>
            <a:r>
              <a:rPr lang="en-IN" b="1" dirty="0"/>
              <a:t>≈83%</a:t>
            </a:r>
            <a:r>
              <a:rPr lang="en-IN" dirty="0"/>
              <a:t> </a:t>
            </a:r>
          </a:p>
          <a:p>
            <a:r>
              <a:rPr lang="en-IN" dirty="0"/>
              <a:t>Specificity: </a:t>
            </a:r>
            <a:r>
              <a:rPr lang="en-IN" b="1" dirty="0"/>
              <a:t>≈72%</a:t>
            </a:r>
            <a:r>
              <a:rPr lang="en-IN" dirty="0"/>
              <a:t> </a:t>
            </a:r>
          </a:p>
          <a:p>
            <a:r>
              <a:rPr lang="en-IN" dirty="0"/>
              <a:t>Conclusion: </a:t>
            </a:r>
          </a:p>
          <a:p>
            <a:pPr lvl="1"/>
            <a:r>
              <a:rPr lang="en-IN" dirty="0"/>
              <a:t>Echocardiography is useful for </a:t>
            </a:r>
            <a:r>
              <a:rPr lang="en-IN" b="1" dirty="0"/>
              <a:t>screening</a:t>
            </a:r>
            <a:r>
              <a:rPr lang="en-IN" dirty="0"/>
              <a:t>. </a:t>
            </a:r>
          </a:p>
          <a:p>
            <a:pPr lvl="1"/>
            <a:r>
              <a:rPr lang="en-IN" dirty="0">
                <a:solidFill>
                  <a:srgbClr val="FF0000"/>
                </a:solidFill>
              </a:rPr>
              <a:t>Accuracy is insufficient to replace </a:t>
            </a:r>
            <a:r>
              <a:rPr lang="en-IN" b="1" dirty="0">
                <a:solidFill>
                  <a:srgbClr val="FF0000"/>
                </a:solidFill>
              </a:rPr>
              <a:t>right heart catheterization</a:t>
            </a:r>
            <a:r>
              <a:rPr lang="en-IN" dirty="0">
                <a:solidFill>
                  <a:srgbClr val="FF0000"/>
                </a:solidFill>
              </a:rPr>
              <a:t> for diagnosis.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20436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51C6-AEAB-5C5F-7880-A453B748B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1E92A-E6D2-5173-F87F-A78F11B70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Fisher MR et al., 2009</a:t>
            </a:r>
          </a:p>
          <a:p>
            <a:r>
              <a:rPr lang="en-US" b="1" dirty="0"/>
              <a:t>Title:</a:t>
            </a:r>
            <a:r>
              <a:rPr lang="en-US" dirty="0"/>
              <a:t> </a:t>
            </a:r>
            <a:r>
              <a:rPr lang="en-US" i="1" dirty="0"/>
              <a:t>Accuracy of Doppler Echocardiography in the Hemodynamic Assessment of Pulmonary Hypertension</a:t>
            </a:r>
            <a:endParaRPr lang="en-US" dirty="0"/>
          </a:p>
          <a:p>
            <a:r>
              <a:rPr lang="en-US" dirty="0"/>
              <a:t>Major findings:</a:t>
            </a:r>
          </a:p>
          <a:p>
            <a:r>
              <a:rPr lang="en-US" dirty="0"/>
              <a:t>Echo frequently overestimated or underestimated pulmonary artery pressure. </a:t>
            </a:r>
          </a:p>
          <a:p>
            <a:r>
              <a:rPr lang="en-US" dirty="0">
                <a:solidFill>
                  <a:srgbClr val="FF0000"/>
                </a:solidFill>
              </a:rPr>
              <a:t>Difference from RHC exceeded ±10 mmHg in many patients</a:t>
            </a:r>
            <a:r>
              <a:rPr lang="en-US" dirty="0"/>
              <a:t>. </a:t>
            </a:r>
          </a:p>
          <a:p>
            <a:r>
              <a:rPr lang="en-US" dirty="0">
                <a:solidFill>
                  <a:srgbClr val="FF0000"/>
                </a:solidFill>
              </a:rPr>
              <a:t>Echo should not replace RHC.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5713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6D792-32A9-867F-14BD-2B054BC10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7F516-EB84-16FF-0381-38E52F4AE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Rich JD et al., 2011</a:t>
            </a:r>
          </a:p>
          <a:p>
            <a:r>
              <a:rPr lang="en-US" dirty="0"/>
              <a:t>Studied the reliability of echocardiographic estimation of PASP.</a:t>
            </a:r>
          </a:p>
          <a:p>
            <a:r>
              <a:rPr lang="en-US" dirty="0"/>
              <a:t>Conclusion:</a:t>
            </a:r>
          </a:p>
          <a:p>
            <a:r>
              <a:rPr lang="en-US" dirty="0"/>
              <a:t>Large variability exists. </a:t>
            </a:r>
          </a:p>
          <a:p>
            <a:r>
              <a:rPr lang="en-US" dirty="0">
                <a:solidFill>
                  <a:srgbClr val="FF0000"/>
                </a:solidFill>
              </a:rPr>
              <a:t>Clinical decisions should not rely on RVSP alone.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52054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FDF8D-25B6-CD99-526D-51F787EFF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F9AD-D0DF-1460-0C85-DB3DE28C3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640" y="261200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4800" b="1" dirty="0">
                <a:latin typeface="Brush Script MT" panose="03060802040406070304" pitchFamily="66" charset="0"/>
              </a:rPr>
              <a:t>              THANK YOU</a:t>
            </a:r>
          </a:p>
        </p:txBody>
      </p:sp>
    </p:spTree>
    <p:extLst>
      <p:ext uri="{BB962C8B-B14F-4D97-AF65-F5344CB8AC3E}">
        <p14:creationId xmlns:p14="http://schemas.microsoft.com/office/powerpoint/2010/main" val="10654186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CD962-C620-BD07-4B4F-B979A3678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DF075-D073-E8DC-3E20-6276FEF11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According to current echocardiographic guidelines, pulmonary hypertension is considered unlikely when the peak TR velocity is:</a:t>
            </a:r>
          </a:p>
          <a:p>
            <a:r>
              <a:rPr lang="en-US" dirty="0"/>
              <a:t>A. &gt;3.4 m/s</a:t>
            </a:r>
            <a:br>
              <a:rPr lang="en-US" dirty="0"/>
            </a:br>
            <a:r>
              <a:rPr lang="en-US" dirty="0"/>
              <a:t>B. 2.9–3.4 m/s</a:t>
            </a:r>
            <a:br>
              <a:rPr lang="en-US" dirty="0"/>
            </a:br>
            <a:r>
              <a:rPr lang="en-US" dirty="0"/>
              <a:t>C. ≤2.8 m/s</a:t>
            </a:r>
            <a:br>
              <a:rPr lang="en-US" dirty="0"/>
            </a:br>
            <a:r>
              <a:rPr lang="en-US" dirty="0"/>
              <a:t>D. &gt;4.0 m/s</a:t>
            </a:r>
          </a:p>
          <a:p>
            <a:r>
              <a:rPr lang="en-US" b="1" dirty="0"/>
              <a:t>Answer:</a:t>
            </a:r>
            <a:r>
              <a:rPr lang="en-US" dirty="0"/>
              <a:t> C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893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41D8-FF25-D969-071A-0B3A16BAA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5433C-952E-84A5-8069-FE2A9717A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Pulmonary acceleration time (PAT) less than ______ suggests pulmonary hypertension.</a:t>
            </a:r>
          </a:p>
          <a:p>
            <a:r>
              <a:rPr lang="en-US" dirty="0"/>
              <a:t>A. 160 </a:t>
            </a:r>
            <a:r>
              <a:rPr lang="en-US" dirty="0" err="1"/>
              <a:t>ms</a:t>
            </a:r>
            <a:br>
              <a:rPr lang="en-US" dirty="0"/>
            </a:br>
            <a:r>
              <a:rPr lang="en-US" dirty="0"/>
              <a:t>B. 140 </a:t>
            </a:r>
            <a:r>
              <a:rPr lang="en-US" dirty="0" err="1"/>
              <a:t>ms</a:t>
            </a:r>
            <a:br>
              <a:rPr lang="en-US" dirty="0"/>
            </a:br>
            <a:r>
              <a:rPr lang="en-US" dirty="0"/>
              <a:t>C. 105 </a:t>
            </a:r>
            <a:r>
              <a:rPr lang="en-US" dirty="0" err="1"/>
              <a:t>ms</a:t>
            </a:r>
            <a:br>
              <a:rPr lang="en-US" dirty="0"/>
            </a:br>
            <a:r>
              <a:rPr lang="en-US" dirty="0"/>
              <a:t>D. 80 </a:t>
            </a:r>
            <a:r>
              <a:rPr lang="en-US" dirty="0" err="1"/>
              <a:t>ms</a:t>
            </a:r>
            <a:endParaRPr lang="en-US" dirty="0"/>
          </a:p>
          <a:p>
            <a:r>
              <a:rPr lang="en-US" b="1" dirty="0"/>
              <a:t>Answer:</a:t>
            </a:r>
            <a:r>
              <a:rPr lang="en-US" dirty="0"/>
              <a:t> C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576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27CA9-5FF4-6717-DAFE-0A160570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82D93-A424-E0FC-4279-002ADF9B0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Which statement is TRUE regarding echocardiography in pulmonary hypertension?</a:t>
            </a:r>
          </a:p>
          <a:p>
            <a:r>
              <a:rPr lang="en-IN" dirty="0"/>
              <a:t>A. Echocardiography alone confirms the diagnosis.</a:t>
            </a:r>
            <a:br>
              <a:rPr lang="en-IN" dirty="0"/>
            </a:br>
            <a:r>
              <a:rPr lang="en-IN" dirty="0"/>
              <a:t>B. Right heart catheterization is the gold standard.</a:t>
            </a:r>
            <a:br>
              <a:rPr lang="en-IN" dirty="0"/>
            </a:br>
            <a:r>
              <a:rPr lang="en-IN" dirty="0"/>
              <a:t>C. PASP always equals mean PAP.</a:t>
            </a:r>
            <a:br>
              <a:rPr lang="en-IN" dirty="0"/>
            </a:br>
            <a:r>
              <a:rPr lang="en-IN" dirty="0"/>
              <a:t>D. Normal TR velocity excludes PH</a:t>
            </a:r>
          </a:p>
          <a:p>
            <a:r>
              <a:rPr lang="en-IN" b="1" dirty="0"/>
              <a:t>Answer:</a:t>
            </a:r>
            <a:r>
              <a:rPr lang="en-IN" dirty="0"/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265938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solidFill>
                  <a:srgbClr val="FF0000"/>
                </a:solidFill>
              </a:rPr>
              <a:t>Right Heart Catheterization is considered to be the ‘‘gold standard’’ for the diagnosis of PH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697B7CE-191C-B4A8-79A4-9672690B1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27" y="1537727"/>
            <a:ext cx="8538755" cy="484347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C4F3B-7A2A-D828-D7A8-26CACD2DF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/>
              <a:t>Haemodynamic definitions of pulmonary</a:t>
            </a:r>
            <a:br>
              <a:rPr lang="en-IN" sz="2800" dirty="0"/>
            </a:br>
            <a:r>
              <a:rPr lang="en-IN" sz="2800" dirty="0"/>
              <a:t>hypertension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5244B1-0DB2-D146-99C0-237DF3087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1" y="1890236"/>
            <a:ext cx="6248399" cy="451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89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8E40C8-2478-40C6-8CE2-7D282CDCE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76200"/>
            <a:ext cx="11527972" cy="6672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id="{21AC25F8-E987-4146-8E2E-931342231915}"/>
              </a:ext>
            </a:extLst>
          </p:cNvPr>
          <p:cNvSpPr/>
          <p:nvPr/>
        </p:nvSpPr>
        <p:spPr>
          <a:xfrm>
            <a:off x="228599" y="533400"/>
            <a:ext cx="3189515" cy="489857"/>
          </a:xfrm>
          <a:prstGeom prst="frame">
            <a:avLst>
              <a:gd name="adj1" fmla="val 583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189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1541-CDEF-2566-05F2-A27790484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241260-5915-B199-8861-20A04E6F4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575" y="1690688"/>
            <a:ext cx="5846174" cy="4351338"/>
          </a:xfrm>
        </p:spPr>
      </p:pic>
    </p:spTree>
    <p:extLst>
      <p:ext uri="{BB962C8B-B14F-4D97-AF65-F5344CB8AC3E}">
        <p14:creationId xmlns:p14="http://schemas.microsoft.com/office/powerpoint/2010/main" val="203488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715CB-B495-4B43-404D-5DCD2DF93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ECHO in 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028D2-9771-3AAD-E41C-A7EFC667C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Screening </a:t>
            </a:r>
          </a:p>
          <a:p>
            <a:r>
              <a:rPr lang="en-IN" dirty="0"/>
              <a:t>Severity / prognostication</a:t>
            </a:r>
          </a:p>
          <a:p>
            <a:r>
              <a:rPr lang="en-IN" dirty="0" err="1"/>
              <a:t>Etiology</a:t>
            </a:r>
            <a:r>
              <a:rPr lang="en-IN" dirty="0"/>
              <a:t> classification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333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33477-C1C9-A6F0-3FC5-E904BD2C3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Screening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DB251-9530-F85C-8D3D-EA82D3A75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Goals of screening -  establish the probability of PH on TRV  &amp; additional signs of PH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  All pts with clinically suspected PH should undergo a TTE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0815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5304</TotalTime>
  <Words>1211</Words>
  <Application>Microsoft Office PowerPoint</Application>
  <PresentationFormat>Widescreen</PresentationFormat>
  <Paragraphs>189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Arial</vt:lpstr>
      <vt:lpstr>Arial Rounded MT Bold</vt:lpstr>
      <vt:lpstr>Bahnschrift</vt:lpstr>
      <vt:lpstr>Brush Script MT</vt:lpstr>
      <vt:lpstr>Calibri</vt:lpstr>
      <vt:lpstr>Calibri Light</vt:lpstr>
      <vt:lpstr>Cambria Math</vt:lpstr>
      <vt:lpstr>Google Sans Text</vt:lpstr>
      <vt:lpstr>Times New Roman</vt:lpstr>
      <vt:lpstr>Wingdings</vt:lpstr>
      <vt:lpstr>Office Theme</vt:lpstr>
      <vt:lpstr>ECHOCARDIOGRAPHIC ASSESSMENT OF PULMONARY HYPERTENSION</vt:lpstr>
      <vt:lpstr>  </vt:lpstr>
      <vt:lpstr>PowerPoint Presentation</vt:lpstr>
      <vt:lpstr>Right Heart Catheterization is considered to be the ‘‘gold standard’’ for the diagnosis of PH</vt:lpstr>
      <vt:lpstr>Haemodynamic definitions of pulmonary hypertension</vt:lpstr>
      <vt:lpstr>PowerPoint Presentation</vt:lpstr>
      <vt:lpstr>PowerPoint Presentation</vt:lpstr>
      <vt:lpstr> ECHO in PH</vt:lpstr>
      <vt:lpstr>Screening </vt:lpstr>
      <vt:lpstr>PEAK TR VELOCITY</vt:lpstr>
      <vt:lpstr>PowerPoint Presentation</vt:lpstr>
      <vt:lpstr>PowerPoint Presentation</vt:lpstr>
      <vt:lpstr>PULMONARY ARTERY DIAMETER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Right atrial area (RAA)</vt:lpstr>
      <vt:lpstr>PowerPoint Presentation</vt:lpstr>
      <vt:lpstr>  RA pressure using ivc</vt:lpstr>
      <vt:lpstr>ESTIMATION OF  PA SYSTOLIC PRESSURE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Role of echo in determining types of PHTN  group</vt:lpstr>
      <vt:lpstr>                         ECHO vs RHC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ECHOCARDIOGRAPHIC ASSESSMENT OF PAH</dc:title>
  <dc:creator>Dr Abhishek Kumar</dc:creator>
  <cp:lastModifiedBy>ADMIN</cp:lastModifiedBy>
  <cp:revision>89</cp:revision>
  <dcterms:created xsi:type="dcterms:W3CDTF">2020-09-25T08:08:10Z</dcterms:created>
  <dcterms:modified xsi:type="dcterms:W3CDTF">2026-07-08T03:15:02Z</dcterms:modified>
</cp:coreProperties>
</file>